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71" r:id="rId10"/>
    <p:sldId id="273" r:id="rId11"/>
    <p:sldId id="272" r:id="rId12"/>
    <p:sldId id="274" r:id="rId13"/>
    <p:sldId id="269" r:id="rId14"/>
    <p:sldId id="270" r:id="rId15"/>
    <p:sldId id="265" r:id="rId16"/>
    <p:sldId id="267" r:id="rId17"/>
    <p:sldId id="268" r:id="rId18"/>
    <p:sldId id="266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Isaac Galleguillos Gonzalez</a:t>
          </a:r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Cargo: Todos</a:t>
          </a:r>
          <a:endParaRPr lang="es-CL" dirty="0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desempeñadas: Todas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1" custScaleX="23580" custScaleY="18988" custLinFactNeighborX="367" custLinFactNeighborY="4134"/>
      <dgm:spPr/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369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Isaac Galleguillos Gonzalez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Cargo: Todos</a:t>
          </a:r>
          <a:endParaRPr lang="es-CL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desempeñadas: Todas</a:t>
          </a:r>
          <a:endParaRPr lang="es-CL" sz="3100" kern="1200" dirty="0"/>
        </a:p>
      </dsp:txBody>
      <dsp:txXfrm>
        <a:off x="1763696" y="0"/>
        <a:ext cx="5869797" cy="2369975"/>
      </dsp:txXfrm>
    </dsp:sp>
    <dsp:sp modelId="{9A7E2690-DE9C-4572-9BE5-B8C9A3B8BBB3}">
      <dsp:nvSpPr>
        <dsp:cNvPr id="0" name=""/>
        <dsp:cNvSpPr/>
      </dsp:nvSpPr>
      <dsp:spPr>
        <a:xfrm>
          <a:off x="825952" y="1083362"/>
          <a:ext cx="359995" cy="36000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17-10-2024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“Calculadora para Genshin Impact”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7AC9-D5A5-C907-2093-E6F2E8AA4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8C555847-8974-9503-D166-A8D3DD2E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0A5B29-1083-33F3-04DF-33C822AAAA94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859B23-93D5-C065-2612-CCCCAEDE76C4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AF6202E-7F16-2B25-7387-9F70725247D5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CA9D93A-A2BB-4E16-AA9B-A33E0DA2A166}"/>
              </a:ext>
            </a:extLst>
          </p:cNvPr>
          <p:cNvSpPr txBox="1"/>
          <p:nvPr/>
        </p:nvSpPr>
        <p:spPr>
          <a:xfrm>
            <a:off x="3014565" y="2888071"/>
            <a:ext cx="61628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de Proceso</a:t>
            </a:r>
          </a:p>
          <a:p>
            <a:endParaRPr lang="es-MX" b="1" dirty="0"/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Proceso de autenticación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Proceso de cálculo de daño basado en entradas del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Actualización y recuperación de datos desde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2230416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CDEA-FEE1-C9AF-B5D8-F237B01C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4E3D9FC-2C86-1480-D646-59EBBDC6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59E52FF-2C5B-AB9F-FECF-5E7B9F226611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075085A-7E36-6AF3-6EB7-F713D525D3BE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CA8084A-9750-0F92-CA22-6037C01B7DB1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0FF951D-337B-15E9-3A4F-92226F7BE8F2}"/>
              </a:ext>
            </a:extLst>
          </p:cNvPr>
          <p:cNvSpPr txBox="1"/>
          <p:nvPr/>
        </p:nvSpPr>
        <p:spPr>
          <a:xfrm>
            <a:off x="2904153" y="2658853"/>
            <a:ext cx="61628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Física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Servidor web para la aplicación (donde se aloja el back-</a:t>
            </a:r>
            <a:r>
              <a:rPr lang="es-MX" dirty="0" err="1"/>
              <a:t>end</a:t>
            </a:r>
            <a:r>
              <a:rPr lang="es-MX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Base de datos en un servidor específico.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Clientes (usuarios) accediendo a la aplicación a través de navegadores.</a:t>
            </a:r>
          </a:p>
        </p:txBody>
      </p:sp>
    </p:spTree>
    <p:extLst>
      <p:ext uri="{BB962C8B-B14F-4D97-AF65-F5344CB8AC3E}">
        <p14:creationId xmlns:p14="http://schemas.microsoft.com/office/powerpoint/2010/main" val="359917392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B2C9-BF27-9F59-60F7-FFE9BA51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6A61E52-D667-944C-2799-BC8B8061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1E396F-8D8B-0E68-CBDE-D62AB86D3FF3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0D50DE-414A-7A54-B73B-62E0A9C16E18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09A96AF-4E46-9605-408E-80A271AAC727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2705E-782D-4056-13CA-740E8534D750}"/>
              </a:ext>
            </a:extLst>
          </p:cNvPr>
          <p:cNvSpPr txBox="1"/>
          <p:nvPr/>
        </p:nvSpPr>
        <p:spPr>
          <a:xfrm>
            <a:off x="3014565" y="2773381"/>
            <a:ext cx="6162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de Escenarios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Escenario de usuario: inicio de sesión y cálculo de daño.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Escenario de administrador: gestión de usuarios y actualización de datos.</a:t>
            </a:r>
          </a:p>
        </p:txBody>
      </p:sp>
    </p:spTree>
    <p:extLst>
      <p:ext uri="{BB962C8B-B14F-4D97-AF65-F5344CB8AC3E}">
        <p14:creationId xmlns:p14="http://schemas.microsoft.com/office/powerpoint/2010/main" val="334658602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FBA872D-1B0C-A2D0-8E24-CE4CAE70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65" y="2037247"/>
            <a:ext cx="8878444" cy="48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99C770-CCA7-1D93-BE1B-467DC4BB4F85}"/>
              </a:ext>
            </a:extLst>
          </p:cNvPr>
          <p:cNvSpPr txBox="1"/>
          <p:nvPr/>
        </p:nvSpPr>
        <p:spPr>
          <a:xfrm>
            <a:off x="4578042" y="2403133"/>
            <a:ext cx="83882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Front-</a:t>
            </a:r>
            <a:r>
              <a:rPr lang="es-MX" dirty="0" err="1"/>
              <a:t>end</a:t>
            </a:r>
            <a:r>
              <a:rPr lang="es-MX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HTML/CSS: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Back-</a:t>
            </a:r>
            <a:r>
              <a:rPr lang="es-CL" dirty="0" err="1"/>
              <a:t>end</a:t>
            </a:r>
            <a:r>
              <a:rPr lang="es-C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/>
              <a:t>Flask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Base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r>
              <a:rPr lang="es-CL" dirty="0"/>
              <a:t>Control de versiones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GitHub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859896"/>
              </p:ext>
            </p:extLst>
          </p:nvPr>
        </p:nvGraphicFramePr>
        <p:xfrm>
          <a:off x="4121026" y="2556588"/>
          <a:ext cx="7633494" cy="236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Descripción: </a:t>
            </a:r>
            <a:r>
              <a:rPr lang="es-MX" dirty="0"/>
              <a:t>Muchos jugadores enfrentan dificultades para obtener y entender los datos y estadísticas del juego Genshin Impact debido a la complejidad de la información y la falta de herramientas intuitivas.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Descripción: Desarrollar un sistema que permitirá a los jugadores acceder fácilmente a los datos y estadísticas de Genshin Impact de manera intuitiva, además de calcular automáticamente los daños basándose en las estadísticas de los personajes y sus habilidades."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Desarrollar una aplicación web que permita a los usuarios calcular el daño de sus personajes en Genshin Impact, integrando datos en tiempo real desde una base de datos y una API.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Crear una interfaz de usuario interactiva que facilite la entrada de datos del usuario.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Implementar un sistema que almacene y recupere estadísticas de personajes utilizando SQL.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Desarrollar un algoritmo que calcule el daño basado en diferentes variables del juego.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Proporcionar un acceso fácil a la información de los personajes para personalizar estrategias de juego.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76200" y="117929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90500B7E-010F-AE24-8CC8-4E035C669D80}"/>
              </a:ext>
            </a:extLst>
          </p:cNvPr>
          <p:cNvSpPr txBox="1"/>
          <p:nvPr/>
        </p:nvSpPr>
        <p:spPr>
          <a:xfrm>
            <a:off x="3918857" y="29298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1C1A08C-F65C-E507-67EC-F089D89A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515" y="2012017"/>
            <a:ext cx="54972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Alcances del Proyecto</a:t>
            </a:r>
          </a:p>
          <a:p>
            <a:pPr marL="0" indent="0">
              <a:buNone/>
            </a:pPr>
            <a:endParaRPr lang="es-CL" dirty="0"/>
          </a:p>
          <a:p>
            <a:r>
              <a:rPr lang="es-MX" sz="2000" b="1" dirty="0"/>
              <a:t>Acceso a Datos</a:t>
            </a:r>
            <a:r>
              <a:rPr lang="es-MX" sz="2000" dirty="0"/>
              <a:t>: Obtención de datos en tiempo real sobre personajes y estadísticas.</a:t>
            </a:r>
          </a:p>
          <a:p>
            <a:r>
              <a:rPr lang="es-MX" sz="2000" b="1" dirty="0"/>
              <a:t>Interactividad</a:t>
            </a:r>
            <a:r>
              <a:rPr lang="es-MX" sz="2000" dirty="0"/>
              <a:t>: Interfaz amigable para calcular el daño de personajes de forma rápida.</a:t>
            </a:r>
          </a:p>
          <a:p>
            <a:r>
              <a:rPr lang="es-MX" sz="2000" b="1" dirty="0"/>
              <a:t>Facilidad de Uso</a:t>
            </a:r>
            <a:r>
              <a:rPr lang="es-MX" sz="2000" dirty="0"/>
              <a:t>: Diseño intuitivo para todos los usuarios.</a:t>
            </a:r>
          </a:p>
          <a:p>
            <a:r>
              <a:rPr lang="es-MX" sz="2000" b="1" dirty="0"/>
              <a:t>Actualizaciones</a:t>
            </a:r>
            <a:r>
              <a:rPr lang="es-MX" sz="2000" dirty="0"/>
              <a:t>: Capacidad para agregar nuevos datos y características del juego.</a:t>
            </a:r>
          </a:p>
          <a:p>
            <a:r>
              <a:rPr lang="es-MX" sz="2000" b="1" dirty="0"/>
              <a:t>Educación</a:t>
            </a:r>
            <a:r>
              <a:rPr lang="es-MX" sz="2000" dirty="0"/>
              <a:t>: Herramienta para entender y optimizar el daño en Genshin Impact.</a:t>
            </a:r>
            <a:endParaRPr lang="es-CL" sz="20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122F535-E8B4-08BF-15F3-77A150B1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8173"/>
            <a:ext cx="57413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Limitaciones del Proyecto</a:t>
            </a:r>
          </a:p>
          <a:p>
            <a:pPr marL="0" indent="0">
              <a:buNone/>
            </a:pPr>
            <a:endParaRPr lang="es-CL" dirty="0"/>
          </a:p>
          <a:p>
            <a:r>
              <a:rPr lang="es-MX" sz="2000" b="1" dirty="0"/>
              <a:t>Dependencia de Datos</a:t>
            </a:r>
            <a:r>
              <a:rPr lang="es-MX" sz="2000" dirty="0"/>
              <a:t>: Limitado por la disponibilidad de datos de la API de </a:t>
            </a:r>
            <a:r>
              <a:rPr lang="es-MX" sz="2000" dirty="0" err="1"/>
              <a:t>Enka</a:t>
            </a:r>
            <a:r>
              <a:rPr lang="es-MX" sz="2000" dirty="0"/>
              <a:t> Network.</a:t>
            </a:r>
            <a:endParaRPr lang="es-CL" sz="2000" dirty="0"/>
          </a:p>
          <a:p>
            <a:r>
              <a:rPr lang="es-MX" sz="2000" b="1" dirty="0"/>
              <a:t>Conexión a Internet</a:t>
            </a:r>
            <a:r>
              <a:rPr lang="es-MX" sz="2000" dirty="0"/>
              <a:t>: Necesaria para acceder al sistema.</a:t>
            </a:r>
            <a:endParaRPr lang="es-CL" sz="2000" dirty="0"/>
          </a:p>
          <a:p>
            <a:r>
              <a:rPr lang="es-CL" sz="2000" b="1" dirty="0"/>
              <a:t>Limitaciones de Plataforma</a:t>
            </a:r>
            <a:r>
              <a:rPr lang="es-CL" sz="2000" dirty="0"/>
              <a:t>: Optimizado solo para ciertos navegadores.</a:t>
            </a:r>
          </a:p>
          <a:p>
            <a:r>
              <a:rPr lang="es-MX" sz="2000" b="1" dirty="0"/>
              <a:t>Falta de Personalización</a:t>
            </a:r>
            <a:r>
              <a:rPr lang="es-MX" sz="2000" dirty="0"/>
              <a:t>: Puede no incluir todas las opciones deseadas por los usuarios.</a:t>
            </a:r>
          </a:p>
          <a:p>
            <a:r>
              <a:rPr lang="es-MX" sz="2000" b="1" dirty="0"/>
              <a:t>Complejidad de Cálculos</a:t>
            </a:r>
            <a:r>
              <a:rPr lang="es-MX" sz="2000" dirty="0"/>
              <a:t>: No contempla todos los factores de daño posibles.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B13D761-02DF-8C23-836C-D6AD9FA65578}"/>
              </a:ext>
            </a:extLst>
          </p:cNvPr>
          <p:cNvSpPr txBox="1"/>
          <p:nvPr/>
        </p:nvSpPr>
        <p:spPr>
          <a:xfrm>
            <a:off x="414629" y="2507668"/>
            <a:ext cx="11635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MX" dirty="0"/>
              <a:t>Entendimiento de los datos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Diseñar la base de datos 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Creación de fórmulas de daño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Implementación del desarrollo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Pruebas  </a:t>
            </a:r>
          </a:p>
          <a:p>
            <a:pPr marL="800100" lvl="1" indent="-3429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 dirty="0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F21E59A-FC4B-6B7A-AE84-B21761560860}"/>
              </a:ext>
            </a:extLst>
          </p:cNvPr>
          <p:cNvSpPr txBox="1"/>
          <p:nvPr/>
        </p:nvSpPr>
        <p:spPr>
          <a:xfrm>
            <a:off x="2609284" y="2724168"/>
            <a:ext cx="6162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Lógica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Usuarios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Usuario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Administrador</a:t>
            </a:r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Módulos para el cálculo de daño.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Base de datos para almacenar estadísticas de personajes.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Interfaz de usuario para interactuar con el sistema.</a:t>
            </a:r>
          </a:p>
        </p:txBody>
      </p: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3BCA-6483-A3A3-52E8-9AB58CE2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FB36D26E-5947-D300-BF69-F2CF3202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5A7A98D-2725-85AA-BF0F-19E77F1360A3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“Calculadora para Genshin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impact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5940DA-054B-D03F-0F36-31E58E7DFCB0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33915C-0144-7D76-1346-62B11D6C3EEC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1FCF48A2-1E47-0583-6B6C-5E3E27757369}"/>
              </a:ext>
            </a:extLst>
          </p:cNvPr>
          <p:cNvSpPr txBox="1"/>
          <p:nvPr/>
        </p:nvSpPr>
        <p:spPr>
          <a:xfrm>
            <a:off x="2609284" y="2888071"/>
            <a:ext cx="61628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Vista de Desarrollo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Componentes clave: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Estructura de carpetas del proyecto (</a:t>
            </a:r>
            <a:r>
              <a:rPr lang="es-MX" dirty="0" err="1"/>
              <a:t>front-end</a:t>
            </a:r>
            <a:r>
              <a:rPr lang="es-MX" dirty="0"/>
              <a:t> y back-</a:t>
            </a:r>
            <a:r>
              <a:rPr lang="es-MX" dirty="0" err="1"/>
              <a:t>end</a:t>
            </a:r>
            <a:r>
              <a:rPr lang="es-MX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Lenguajes y tecnologías utilizados (por ejemplo, HTML, CSS, JavaScript, PostgreSQL, </a:t>
            </a:r>
            <a:r>
              <a:rPr lang="es-MX" dirty="0" err="1"/>
              <a:t>Flask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912602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818</Words>
  <Application>Microsoft Office PowerPoint</Application>
  <PresentationFormat>Panorámica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Isaac Sebastian Galleguillos gonzalez</cp:lastModifiedBy>
  <cp:revision>7</cp:revision>
  <dcterms:created xsi:type="dcterms:W3CDTF">2023-10-28T21:12:11Z</dcterms:created>
  <dcterms:modified xsi:type="dcterms:W3CDTF">2024-10-17T19:37:16Z</dcterms:modified>
</cp:coreProperties>
</file>