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galleguillos" userId="f22be66888b3f47a" providerId="LiveId" clId="{0238A6B7-EA08-4A5B-895C-8E01C8E30029}"/>
    <pc:docChg chg="undo custSel addSld delSld modSld">
      <pc:chgData name="isaac galleguillos" userId="f22be66888b3f47a" providerId="LiveId" clId="{0238A6B7-EA08-4A5B-895C-8E01C8E30029}" dt="2024-09-10T13:07:44.198" v="473" actId="20577"/>
      <pc:docMkLst>
        <pc:docMk/>
      </pc:docMkLst>
      <pc:sldChg chg="modSp new mod">
        <pc:chgData name="isaac galleguillos" userId="f22be66888b3f47a" providerId="LiveId" clId="{0238A6B7-EA08-4A5B-895C-8E01C8E30029}" dt="2024-09-10T13:07:20.293" v="466" actId="20577"/>
        <pc:sldMkLst>
          <pc:docMk/>
          <pc:sldMk cId="3266444701" sldId="256"/>
        </pc:sldMkLst>
        <pc:spChg chg="mod">
          <ac:chgData name="isaac galleguillos" userId="f22be66888b3f47a" providerId="LiveId" clId="{0238A6B7-EA08-4A5B-895C-8E01C8E30029}" dt="2024-09-10T12:45:12.113" v="23" actId="20577"/>
          <ac:spMkLst>
            <pc:docMk/>
            <pc:sldMk cId="3266444701" sldId="256"/>
            <ac:spMk id="2" creationId="{3E4567FC-741E-0BCA-4E10-397A4026EBCA}"/>
          </ac:spMkLst>
        </pc:spChg>
        <pc:spChg chg="mod">
          <ac:chgData name="isaac galleguillos" userId="f22be66888b3f47a" providerId="LiveId" clId="{0238A6B7-EA08-4A5B-895C-8E01C8E30029}" dt="2024-09-10T13:07:20.293" v="466" actId="20577"/>
          <ac:spMkLst>
            <pc:docMk/>
            <pc:sldMk cId="3266444701" sldId="256"/>
            <ac:spMk id="3" creationId="{C783A563-A200-3730-013E-80EDA37ACD2B}"/>
          </ac:spMkLst>
        </pc:spChg>
      </pc:sldChg>
      <pc:sldChg chg="modSp new mod">
        <pc:chgData name="isaac galleguillos" userId="f22be66888b3f47a" providerId="LiveId" clId="{0238A6B7-EA08-4A5B-895C-8E01C8E30029}" dt="2024-09-10T12:49:40.862" v="199" actId="20577"/>
        <pc:sldMkLst>
          <pc:docMk/>
          <pc:sldMk cId="798658703" sldId="257"/>
        </pc:sldMkLst>
        <pc:spChg chg="mod">
          <ac:chgData name="isaac galleguillos" userId="f22be66888b3f47a" providerId="LiveId" clId="{0238A6B7-EA08-4A5B-895C-8E01C8E30029}" dt="2024-09-10T12:49:40.862" v="199" actId="20577"/>
          <ac:spMkLst>
            <pc:docMk/>
            <pc:sldMk cId="798658703" sldId="257"/>
            <ac:spMk id="2" creationId="{9AEDAB92-99E7-FA56-0FD4-77A902258853}"/>
          </ac:spMkLst>
        </pc:spChg>
      </pc:sldChg>
      <pc:sldChg chg="modSp new mod">
        <pc:chgData name="isaac galleguillos" userId="f22be66888b3f47a" providerId="LiveId" clId="{0238A6B7-EA08-4A5B-895C-8E01C8E30029}" dt="2024-09-10T12:50:49.062" v="280" actId="20577"/>
        <pc:sldMkLst>
          <pc:docMk/>
          <pc:sldMk cId="482308956" sldId="258"/>
        </pc:sldMkLst>
        <pc:spChg chg="mod">
          <ac:chgData name="isaac galleguillos" userId="f22be66888b3f47a" providerId="LiveId" clId="{0238A6B7-EA08-4A5B-895C-8E01C8E30029}" dt="2024-09-10T12:50:07.046" v="245" actId="20577"/>
          <ac:spMkLst>
            <pc:docMk/>
            <pc:sldMk cId="482308956" sldId="258"/>
            <ac:spMk id="2" creationId="{93F939C1-8127-A8B1-1C9E-E79F9689DCD6}"/>
          </ac:spMkLst>
        </pc:spChg>
        <pc:spChg chg="mod">
          <ac:chgData name="isaac galleguillos" userId="f22be66888b3f47a" providerId="LiveId" clId="{0238A6B7-EA08-4A5B-895C-8E01C8E30029}" dt="2024-09-10T12:50:49.062" v="280" actId="20577"/>
          <ac:spMkLst>
            <pc:docMk/>
            <pc:sldMk cId="482308956" sldId="258"/>
            <ac:spMk id="3" creationId="{9733FBF5-8760-B8E8-8EC0-3D8F97C6C584}"/>
          </ac:spMkLst>
        </pc:spChg>
      </pc:sldChg>
      <pc:sldChg chg="modSp new mod">
        <pc:chgData name="isaac galleguillos" userId="f22be66888b3f47a" providerId="LiveId" clId="{0238A6B7-EA08-4A5B-895C-8E01C8E30029}" dt="2024-09-10T13:07:36.549" v="471" actId="20577"/>
        <pc:sldMkLst>
          <pc:docMk/>
          <pc:sldMk cId="3606125621" sldId="259"/>
        </pc:sldMkLst>
        <pc:spChg chg="mod">
          <ac:chgData name="isaac galleguillos" userId="f22be66888b3f47a" providerId="LiveId" clId="{0238A6B7-EA08-4A5B-895C-8E01C8E30029}" dt="2024-09-10T13:07:36.549" v="471" actId="20577"/>
          <ac:spMkLst>
            <pc:docMk/>
            <pc:sldMk cId="3606125621" sldId="259"/>
            <ac:spMk id="2" creationId="{0113BE28-AE07-1DB5-2CBA-C6A452E0335A}"/>
          </ac:spMkLst>
        </pc:spChg>
        <pc:spChg chg="mod">
          <ac:chgData name="isaac galleguillos" userId="f22be66888b3f47a" providerId="LiveId" clId="{0238A6B7-EA08-4A5B-895C-8E01C8E30029}" dt="2024-09-10T12:51:30.936" v="342" actId="20577"/>
          <ac:spMkLst>
            <pc:docMk/>
            <pc:sldMk cId="3606125621" sldId="259"/>
            <ac:spMk id="3" creationId="{2BD18BA5-F1E7-9298-47BC-E1D7322DB4C9}"/>
          </ac:spMkLst>
        </pc:spChg>
      </pc:sldChg>
      <pc:sldChg chg="modSp new mod">
        <pc:chgData name="isaac galleguillos" userId="f22be66888b3f47a" providerId="LiveId" clId="{0238A6B7-EA08-4A5B-895C-8E01C8E30029}" dt="2024-09-10T12:47:40.446" v="102" actId="20577"/>
        <pc:sldMkLst>
          <pc:docMk/>
          <pc:sldMk cId="302256453" sldId="260"/>
        </pc:sldMkLst>
        <pc:spChg chg="mod">
          <ac:chgData name="isaac galleguillos" userId="f22be66888b3f47a" providerId="LiveId" clId="{0238A6B7-EA08-4A5B-895C-8E01C8E30029}" dt="2024-09-10T12:47:40.446" v="102" actId="20577"/>
          <ac:spMkLst>
            <pc:docMk/>
            <pc:sldMk cId="302256453" sldId="260"/>
            <ac:spMk id="2" creationId="{9B683ABB-7359-FAD1-37AA-83D36A82A256}"/>
          </ac:spMkLst>
        </pc:spChg>
      </pc:sldChg>
      <pc:sldChg chg="modSp new mod">
        <pc:chgData name="isaac galleguillos" userId="f22be66888b3f47a" providerId="LiveId" clId="{0238A6B7-EA08-4A5B-895C-8E01C8E30029}" dt="2024-09-10T12:47:59.181" v="126" actId="20577"/>
        <pc:sldMkLst>
          <pc:docMk/>
          <pc:sldMk cId="411539999" sldId="261"/>
        </pc:sldMkLst>
        <pc:spChg chg="mod">
          <ac:chgData name="isaac galleguillos" userId="f22be66888b3f47a" providerId="LiveId" clId="{0238A6B7-EA08-4A5B-895C-8E01C8E30029}" dt="2024-09-10T12:47:59.181" v="126" actId="20577"/>
          <ac:spMkLst>
            <pc:docMk/>
            <pc:sldMk cId="411539999" sldId="261"/>
            <ac:spMk id="2" creationId="{3F06AED0-851E-26A2-6EF0-C1760164E257}"/>
          </ac:spMkLst>
        </pc:spChg>
      </pc:sldChg>
      <pc:sldChg chg="modSp new mod">
        <pc:chgData name="isaac galleguillos" userId="f22be66888b3f47a" providerId="LiveId" clId="{0238A6B7-EA08-4A5B-895C-8E01C8E30029}" dt="2024-09-10T12:48:12.427" v="138" actId="20577"/>
        <pc:sldMkLst>
          <pc:docMk/>
          <pc:sldMk cId="628999351" sldId="262"/>
        </pc:sldMkLst>
        <pc:spChg chg="mod">
          <ac:chgData name="isaac galleguillos" userId="f22be66888b3f47a" providerId="LiveId" clId="{0238A6B7-EA08-4A5B-895C-8E01C8E30029}" dt="2024-09-10T12:48:12.427" v="138" actId="20577"/>
          <ac:spMkLst>
            <pc:docMk/>
            <pc:sldMk cId="628999351" sldId="262"/>
            <ac:spMk id="2" creationId="{8B8EB5B7-C65E-E0B8-5147-F8A961695DBF}"/>
          </ac:spMkLst>
        </pc:spChg>
      </pc:sldChg>
      <pc:sldChg chg="modSp new mod">
        <pc:chgData name="isaac galleguillos" userId="f22be66888b3f47a" providerId="LiveId" clId="{0238A6B7-EA08-4A5B-895C-8E01C8E30029}" dt="2024-09-10T12:48:27.402" v="151" actId="5793"/>
        <pc:sldMkLst>
          <pc:docMk/>
          <pc:sldMk cId="1138206599" sldId="263"/>
        </pc:sldMkLst>
        <pc:spChg chg="mod">
          <ac:chgData name="isaac galleguillos" userId="f22be66888b3f47a" providerId="LiveId" clId="{0238A6B7-EA08-4A5B-895C-8E01C8E30029}" dt="2024-09-10T12:48:27.402" v="151" actId="5793"/>
          <ac:spMkLst>
            <pc:docMk/>
            <pc:sldMk cId="1138206599" sldId="263"/>
            <ac:spMk id="2" creationId="{D34D2FC9-F1FE-083E-C0CB-A5C6AFFB33FC}"/>
          </ac:spMkLst>
        </pc:spChg>
      </pc:sldChg>
      <pc:sldChg chg="modSp new mod">
        <pc:chgData name="isaac galleguillos" userId="f22be66888b3f47a" providerId="LiveId" clId="{0238A6B7-EA08-4A5B-895C-8E01C8E30029}" dt="2024-09-10T12:51:44.983" v="368" actId="20577"/>
        <pc:sldMkLst>
          <pc:docMk/>
          <pc:sldMk cId="2968340851" sldId="264"/>
        </pc:sldMkLst>
        <pc:spChg chg="mod">
          <ac:chgData name="isaac galleguillos" userId="f22be66888b3f47a" providerId="LiveId" clId="{0238A6B7-EA08-4A5B-895C-8E01C8E30029}" dt="2024-09-10T12:51:44.983" v="368" actId="20577"/>
          <ac:spMkLst>
            <pc:docMk/>
            <pc:sldMk cId="2968340851" sldId="264"/>
            <ac:spMk id="2" creationId="{203976FE-EE28-CB89-7E64-87ED54862BBA}"/>
          </ac:spMkLst>
        </pc:spChg>
      </pc:sldChg>
      <pc:sldChg chg="new del">
        <pc:chgData name="isaac galleguillos" userId="f22be66888b3f47a" providerId="LiveId" clId="{0238A6B7-EA08-4A5B-895C-8E01C8E30029}" dt="2024-09-10T12:53:25.824" v="370" actId="680"/>
        <pc:sldMkLst>
          <pc:docMk/>
          <pc:sldMk cId="1096024497" sldId="265"/>
        </pc:sldMkLst>
      </pc:sldChg>
      <pc:sldChg chg="modSp new del mod">
        <pc:chgData name="isaac galleguillos" userId="f22be66888b3f47a" providerId="LiveId" clId="{0238A6B7-EA08-4A5B-895C-8E01C8E30029}" dt="2024-09-10T12:54:20.821" v="410" actId="2696"/>
        <pc:sldMkLst>
          <pc:docMk/>
          <pc:sldMk cId="2262241461" sldId="265"/>
        </pc:sldMkLst>
        <pc:spChg chg="mod">
          <ac:chgData name="isaac galleguillos" userId="f22be66888b3f47a" providerId="LiveId" clId="{0238A6B7-EA08-4A5B-895C-8E01C8E30029}" dt="2024-09-10T12:53:37.760" v="382" actId="20577"/>
          <ac:spMkLst>
            <pc:docMk/>
            <pc:sldMk cId="2262241461" sldId="265"/>
            <ac:spMk id="2" creationId="{653EFF81-6A60-F042-74B9-4A8FE4A7918D}"/>
          </ac:spMkLst>
        </pc:spChg>
        <pc:spChg chg="mod">
          <ac:chgData name="isaac galleguillos" userId="f22be66888b3f47a" providerId="LiveId" clId="{0238A6B7-EA08-4A5B-895C-8E01C8E30029}" dt="2024-09-10T12:53:44.010" v="396" actId="20577"/>
          <ac:spMkLst>
            <pc:docMk/>
            <pc:sldMk cId="2262241461" sldId="265"/>
            <ac:spMk id="3" creationId="{0D08DF8E-92AF-7AEA-BC19-974E440906C3}"/>
          </ac:spMkLst>
        </pc:spChg>
      </pc:sldChg>
      <pc:sldChg chg="modSp new mod">
        <pc:chgData name="isaac galleguillos" userId="f22be66888b3f47a" providerId="LiveId" clId="{0238A6B7-EA08-4A5B-895C-8E01C8E30029}" dt="2024-09-10T13:07:44.198" v="473" actId="20577"/>
        <pc:sldMkLst>
          <pc:docMk/>
          <pc:sldMk cId="1760081508" sldId="266"/>
        </pc:sldMkLst>
        <pc:spChg chg="mod">
          <ac:chgData name="isaac galleguillos" userId="f22be66888b3f47a" providerId="LiveId" clId="{0238A6B7-EA08-4A5B-895C-8E01C8E30029}" dt="2024-09-10T13:07:44.198" v="473" actId="20577"/>
          <ac:spMkLst>
            <pc:docMk/>
            <pc:sldMk cId="1760081508" sldId="266"/>
            <ac:spMk id="2" creationId="{1519A464-7301-B8D3-A1F8-88BFD3CFC4C6}"/>
          </ac:spMkLst>
        </pc:spChg>
        <pc:spChg chg="mod">
          <ac:chgData name="isaac galleguillos" userId="f22be66888b3f47a" providerId="LiveId" clId="{0238A6B7-EA08-4A5B-895C-8E01C8E30029}" dt="2024-09-10T12:53:56.568" v="398"/>
          <ac:spMkLst>
            <pc:docMk/>
            <pc:sldMk cId="1760081508" sldId="266"/>
            <ac:spMk id="3" creationId="{9A461A2B-B272-67C9-6E59-6730EF291289}"/>
          </ac:spMkLst>
        </pc:spChg>
        <pc:spChg chg="mod">
          <ac:chgData name="isaac galleguillos" userId="f22be66888b3f47a" providerId="LiveId" clId="{0238A6B7-EA08-4A5B-895C-8E01C8E30029}" dt="2024-09-10T12:54:11.680" v="409" actId="20577"/>
          <ac:spMkLst>
            <pc:docMk/>
            <pc:sldMk cId="1760081508" sldId="266"/>
            <ac:spMk id="4" creationId="{E09BB6C7-3E53-5726-CA2F-49969C7759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799288-0A0E-4B0A-8933-B309CF30E2BD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92F362-409F-4839-AFAD-F6699A349BD1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73113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9288-0A0E-4B0A-8933-B309CF30E2BD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F362-409F-4839-AFAD-F6699A349B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829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9288-0A0E-4B0A-8933-B309CF30E2BD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F362-409F-4839-AFAD-F6699A349B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871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9288-0A0E-4B0A-8933-B309CF30E2BD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F362-409F-4839-AFAD-F6699A349B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943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799288-0A0E-4B0A-8933-B309CF30E2BD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2F362-409F-4839-AFAD-F6699A349BD1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3446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9288-0A0E-4B0A-8933-B309CF30E2BD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F362-409F-4839-AFAD-F6699A349B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60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9288-0A0E-4B0A-8933-B309CF30E2BD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F362-409F-4839-AFAD-F6699A349B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147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9288-0A0E-4B0A-8933-B309CF30E2BD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F362-409F-4839-AFAD-F6699A349B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07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9288-0A0E-4B0A-8933-B309CF30E2BD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F362-409F-4839-AFAD-F6699A349B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500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799288-0A0E-4B0A-8933-B309CF30E2BD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2F362-409F-4839-AFAD-F6699A349BD1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268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799288-0A0E-4B0A-8933-B309CF30E2BD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2F362-409F-4839-AFAD-F6699A349BD1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515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1799288-0A0E-4B0A-8933-B309CF30E2BD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192F362-409F-4839-AFAD-F6699A349BD1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5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567FC-741E-0BCA-4E10-397A4026E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Calculadora de daño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83A563-A200-3730-013E-80EDA37AC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Integrante Isaac Galleguillos</a:t>
            </a:r>
          </a:p>
          <a:p>
            <a:r>
              <a:rPr lang="es-CL" dirty="0"/>
              <a:t>Docente; </a:t>
            </a:r>
            <a:r>
              <a:rPr lang="es-CL" dirty="0" err="1"/>
              <a:t>Rocio</a:t>
            </a:r>
            <a:r>
              <a:rPr lang="es-CL" dirty="0"/>
              <a:t> </a:t>
            </a:r>
            <a:r>
              <a:rPr lang="es-CL" dirty="0" err="1"/>
              <a:t>Contreas</a:t>
            </a:r>
            <a:r>
              <a:rPr lang="es-CL" dirty="0"/>
              <a:t> </a:t>
            </a:r>
            <a:r>
              <a:rPr lang="es-CL" dirty="0" err="1"/>
              <a:t>Aguila</a:t>
            </a:r>
            <a:endParaRPr lang="es-CL" dirty="0"/>
          </a:p>
          <a:p>
            <a:r>
              <a:rPr lang="es-CL" dirty="0"/>
              <a:t>Sede: Antonio Varas</a:t>
            </a:r>
          </a:p>
        </p:txBody>
      </p:sp>
    </p:spTree>
    <p:extLst>
      <p:ext uri="{BB962C8B-B14F-4D97-AF65-F5344CB8AC3E}">
        <p14:creationId xmlns:p14="http://schemas.microsoft.com/office/powerpoint/2010/main" val="326644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D2FC9-F1FE-083E-C0CB-A5C6AFFB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A376D9-4733-E943-1BE8-360C91E01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820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DAB92-99E7-FA56-0FD4-77A90225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que consiste 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710D8-F94D-0CFE-5500-BD7EC736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865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939C1-8127-A8B1-1C9E-E79F9689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Competencias y tecnologías en 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3FBF5-8760-B8E8-8EC0-3D8F97C6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Backend</a:t>
            </a:r>
            <a:endParaRPr lang="es-CL" dirty="0"/>
          </a:p>
          <a:p>
            <a:r>
              <a:rPr lang="es-CL" dirty="0" err="1"/>
              <a:t>Frontend</a:t>
            </a:r>
            <a:endParaRPr lang="es-CL" dirty="0"/>
          </a:p>
          <a:p>
            <a:r>
              <a:rPr lang="es-CL" dirty="0"/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48230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3BE28-AE07-1DB5-2CBA-C6A452E0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8BA5-F1E7-9298-47BC-E1D7322DB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Tradicional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Pruebas y calidad de software</a:t>
            </a:r>
          </a:p>
        </p:txBody>
      </p:sp>
    </p:spTree>
    <p:extLst>
      <p:ext uri="{BB962C8B-B14F-4D97-AF65-F5344CB8AC3E}">
        <p14:creationId xmlns:p14="http://schemas.microsoft.com/office/powerpoint/2010/main" val="360612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976FE-EE28-CB89-7E64-87ED5486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Factibilidad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629664-3DE3-270E-D8BD-DF8178281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834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9A464-7301-B8D3-A1F8-88BFD3CF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461A2B-B272-67C9-6E59-6730EF2912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L" dirty="0"/>
              <a:t>General	</a:t>
            </a:r>
          </a:p>
          <a:p>
            <a:endParaRPr lang="es-C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9BB6C7-3E53-5726-CA2F-49969C7759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L" dirty="0"/>
              <a:t>Especifica</a:t>
            </a:r>
          </a:p>
        </p:txBody>
      </p:sp>
    </p:spTree>
    <p:extLst>
      <p:ext uri="{BB962C8B-B14F-4D97-AF65-F5344CB8AC3E}">
        <p14:creationId xmlns:p14="http://schemas.microsoft.com/office/powerpoint/2010/main" val="176008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83ABB-7359-FAD1-37AA-83D36A82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Modelo de procesos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58469-17A9-7E04-9AEE-6A0DFD5CE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25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6AED0-851E-26A2-6EF0-C1760164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Modelo físico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3CB589-BF2F-1AAA-8BBD-43DAED506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53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EB5B7-C65E-E0B8-5147-F8A96169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Cronograma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86E86-5E1E-D919-58BE-BF6A9E0AD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2899935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23</TotalTime>
  <Words>55</Words>
  <Application>Microsoft Office PowerPoint</Application>
  <PresentationFormat>Panorámica</PresentationFormat>
  <Paragraphs>23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Franklin Gothic Book</vt:lpstr>
      <vt:lpstr>Recorte</vt:lpstr>
      <vt:lpstr>Calculadora de daño</vt:lpstr>
      <vt:lpstr>En que consiste el proyecto</vt:lpstr>
      <vt:lpstr>Competencias y tecnologías en el proyecto</vt:lpstr>
      <vt:lpstr>Gestión</vt:lpstr>
      <vt:lpstr>Factibilidad del proyecto</vt:lpstr>
      <vt:lpstr>Objetivos</vt:lpstr>
      <vt:lpstr>Modelo de procesos </vt:lpstr>
      <vt:lpstr>Modelo físico de datos</vt:lpstr>
      <vt:lpstr>Cronograma </vt:lpstr>
      <vt:lpstr>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Isaac Sebastian Galleguillos gonzalez</dc:creator>
  <cp:lastModifiedBy>Isaac Sebastian Galleguillos gonzalez</cp:lastModifiedBy>
  <cp:revision>1</cp:revision>
  <dcterms:created xsi:type="dcterms:W3CDTF">2024-09-10T12:43:57Z</dcterms:created>
  <dcterms:modified xsi:type="dcterms:W3CDTF">2024-09-10T13:07:51Z</dcterms:modified>
</cp:coreProperties>
</file>