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1" roundtripDataSignature="AMtx7mhWb55kNi5y9OQY6msk8+RK4mzE6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medium.com/etermax-technology/a-component-based-architecture-for-unity-ff211ca478f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470b66407b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470b66407b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CARLOS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Singleton en los scripts junto a monobehaviour, permite crear una instancia </a:t>
            </a:r>
            <a:r>
              <a:rPr lang="es-CL"/>
              <a:t>única</a:t>
            </a:r>
            <a:r>
              <a:rPr lang="es-CL"/>
              <a:t> y accesible desde cualquier parte del </a:t>
            </a:r>
            <a:r>
              <a:rPr lang="es-CL"/>
              <a:t>código</a:t>
            </a:r>
            <a:r>
              <a:rPr lang="es-CL"/>
              <a:t>. Esto ayuda a no generar miles de instancias y repetidas. Funciona como herencia, pero siempre dentro de monobehaviour.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El shared data es aquel que almacena todos los datos de los objetos del juego, estos objetos son creados a </a:t>
            </a:r>
            <a:r>
              <a:rPr lang="es-CL"/>
              <a:t>través</a:t>
            </a:r>
            <a:r>
              <a:rPr lang="es-CL"/>
              <a:t> de monobehaviour, es decir, scripts, estos scripts pueden ser reutilizables gracias a los componentes y herencia, como lo es singleton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CARLOS</a:t>
            </a:r>
            <a:endParaRPr/>
          </a:p>
        </p:txBody>
      </p:sp>
      <p:sp>
        <p:nvSpPr>
          <p:cNvPr id="183" name="Google Shape;18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CARLOS</a:t>
            </a:r>
            <a:endParaRPr/>
          </a:p>
        </p:txBody>
      </p:sp>
      <p:sp>
        <p:nvSpPr>
          <p:cNvPr id="192" name="Google Shape;19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CARLOS</a:t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NICOLAS</a:t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NICOLAS</a:t>
            </a:r>
            <a:endParaRPr/>
          </a:p>
        </p:txBody>
      </p:sp>
      <p:sp>
        <p:nvSpPr>
          <p:cNvPr id="118" name="Google Shape;118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4c2a4678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ISAAC</a:t>
            </a:r>
            <a:endParaRPr/>
          </a:p>
        </p:txBody>
      </p:sp>
      <p:sp>
        <p:nvSpPr>
          <p:cNvPr id="127" name="Google Shape;127;g34c2a46788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/>
              <a:t>ISAAC</a:t>
            </a:r>
            <a:endParaRPr/>
          </a:p>
        </p:txBody>
      </p:sp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NICOLAS</a:t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/>
              <a:t>ISAAC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u="sng">
                <a:solidFill>
                  <a:schemeClr val="hlink"/>
                </a:solidFill>
                <a:hlinkClick r:id="rId2"/>
              </a:rPr>
              <a:t>https://medium.com/etermax-technology/a-component-based-architecture-for-unity-ff211ca478fe</a:t>
            </a:r>
            <a:br>
              <a:rPr lang="es-CL"/>
            </a:br>
            <a:r>
              <a:rPr lang="es-CL"/>
              <a:t>NICOLAS</a:t>
            </a:r>
            <a:br>
              <a:rPr lang="es-CL"/>
            </a:b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Relationship Id="rId4" Type="http://schemas.openxmlformats.org/officeDocument/2006/relationships/image" Target="../media/image9.png"/><Relationship Id="rId9" Type="http://schemas.openxmlformats.org/officeDocument/2006/relationships/image" Target="../media/image13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6.png"/><Relationship Id="rId8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1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8.png"/><Relationship Id="rId5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1" y="2707792"/>
            <a:ext cx="12192000" cy="11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CL" sz="4400" u="none" cap="none" strike="noStrike">
                <a:solidFill>
                  <a:schemeClr val="dk1"/>
                </a:solidFill>
              </a:rPr>
              <a:t>PROYECTO “</a:t>
            </a:r>
            <a:r>
              <a:rPr lang="es-CL" sz="4400">
                <a:solidFill>
                  <a:schemeClr val="dk1"/>
                </a:solidFill>
              </a:rPr>
              <a:t>KualeLand</a:t>
            </a:r>
            <a:r>
              <a:rPr i="0" lang="es-CL" sz="4400" u="none" cap="none" strike="noStrike">
                <a:solidFill>
                  <a:schemeClr val="dk1"/>
                </a:solidFill>
              </a:rPr>
              <a:t>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0" lang="es-CL" sz="2400" u="none" cap="none" strike="noStrike">
                <a:solidFill>
                  <a:schemeClr val="dk1"/>
                </a:solidFill>
              </a:rPr>
              <a:t>PRESENTACIÓN FINAL CAPSTONE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g3470b66407b_0_8" title="Diagrama Arquitectura Unit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5" name="Google Shape;18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9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87" name="Google Shape;187;p9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de datos</a:t>
            </a:r>
            <a:endParaRPr/>
          </a:p>
        </p:txBody>
      </p:sp>
      <p:cxnSp>
        <p:nvCxnSpPr>
          <p:cNvPr id="188" name="Google Shape;188;p9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89" name="Google Shape;18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0825" y="2126511"/>
            <a:ext cx="9182706" cy="4474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4" name="Google Shape;19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0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96" name="Google Shape;196;p10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Tecnologías utilizadas</a:t>
            </a:r>
            <a:endParaRPr/>
          </a:p>
        </p:txBody>
      </p:sp>
      <p:cxnSp>
        <p:nvCxnSpPr>
          <p:cNvPr id="197" name="Google Shape;197;p10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8" name="Google Shape;198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82375" y="2429950"/>
            <a:ext cx="2732950" cy="100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6200" y="2438486"/>
            <a:ext cx="3169650" cy="1981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1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46175" y="4234250"/>
            <a:ext cx="457200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1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200" y="4949500"/>
            <a:ext cx="3453351" cy="1726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1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91850" y="2429950"/>
            <a:ext cx="2762250" cy="165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841600" y="4949497"/>
            <a:ext cx="2512500" cy="131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08" name="Google Shape;20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DEMOSTRACIÓN DEL RESULTADO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4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*Exposición del sistema</a:t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14" name="Google Shape;21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12"/>
          <p:cNvSpPr txBox="1"/>
          <p:nvPr/>
        </p:nvSpPr>
        <p:spPr>
          <a:xfrm>
            <a:off x="1" y="1459095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Resultados obtenidos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0" name="Google Shape;22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3"/>
          <p:cNvSpPr txBox="1"/>
          <p:nvPr/>
        </p:nvSpPr>
        <p:spPr>
          <a:xfrm>
            <a:off x="1" y="1360773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Obstáculos presentados durante el desarrollo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226" name="Google Shape;22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4"/>
          <p:cNvSpPr txBox="1"/>
          <p:nvPr/>
        </p:nvSpPr>
        <p:spPr>
          <a:xfrm>
            <a:off x="0" y="3044279"/>
            <a:ext cx="12191999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PREGUNTAS DE LA COMISIÓN</a:t>
            </a:r>
            <a:endParaRPr/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0" name="Google Shape;9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1" name="Google Shape;91;p2"/>
          <p:cNvGrpSpPr/>
          <p:nvPr/>
        </p:nvGrpSpPr>
        <p:grpSpPr>
          <a:xfrm>
            <a:off x="4121026" y="1710819"/>
            <a:ext cx="7633553" cy="4350605"/>
            <a:chOff x="0" y="0"/>
            <a:chExt cx="7633553" cy="435060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7633500" cy="13596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662653" y="0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Isaac Galleguillos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2250" lvl="1" marL="228600" marR="0" rtl="0" algn="l">
                <a:lnSpc>
                  <a:spcPct val="90000"/>
                </a:lnSpc>
                <a:spcBef>
                  <a:spcPts val="30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en C# funciones y acciones de videojuego</a:t>
              </a:r>
              <a:endParaRPr b="0" i="0" sz="19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35954" y="135954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495502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662653" y="1495502"/>
              <a:ext cx="5970840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Nicolás</a:t>
              </a: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Pulgar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en C# funciones y acciones de videojuego</a:t>
              </a:r>
              <a:endPara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35954" y="1631457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991005"/>
              <a:ext cx="7633494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EA5DA"/>
                </a:gs>
                <a:gs pos="50000">
                  <a:srgbClr val="529BDA"/>
                </a:gs>
                <a:gs pos="100000">
                  <a:srgbClr val="4188C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662653" y="2991005"/>
              <a:ext cx="5970900" cy="135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9050" lIns="99050" spcFirstLastPara="1" rIns="99050" wrap="square" tIns="990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None/>
              </a:pPr>
              <a:r>
                <a:rPr lang="es-CL" sz="2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Soto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Master, desarrollador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910"/>
                </a:spcBef>
                <a:spcAft>
                  <a:spcPts val="0"/>
                </a:spcAft>
                <a:buClr>
                  <a:schemeClr val="lt1"/>
                </a:buClr>
                <a:buSzPts val="2000"/>
                <a:buFont typeface="Calibri"/>
                <a:buChar char="•"/>
              </a:pPr>
              <a:r>
                <a:rPr lang="es-CL" sz="19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Desarrollador en C# funciones y acciones de videojuego</a:t>
              </a:r>
              <a:endParaRPr b="1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35954" y="3126960"/>
              <a:ext cx="1526698" cy="1087638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1" name="Google Shape;101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</a:t>
            </a: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KualeLand</a:t>
            </a: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3" name="Google Shape;103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4" name="Google Shape;10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9250" y="4862375"/>
            <a:ext cx="805651" cy="10742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09" name="Google Shape;10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2" name="Google Shape;112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3" name="Google Shape;113;p3"/>
          <p:cNvSpPr/>
          <p:nvPr/>
        </p:nvSpPr>
        <p:spPr>
          <a:xfrm>
            <a:off x="714900" y="2169775"/>
            <a:ext cx="4562400" cy="41817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Problema o dolor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un mundo donde el estrés y la ansiedad son cada vez más comunes, la tecnología y los videojuegos pueden ser una herramienta para ofrecer apoyo y bienestar, ante un público que no esté pasando por buenos momentos o se sientan abrumados por la vida.</a:t>
            </a:r>
            <a:endParaRPr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3"/>
          <p:cNvSpPr/>
          <p:nvPr/>
        </p:nvSpPr>
        <p:spPr>
          <a:xfrm>
            <a:off x="6776950" y="2177325"/>
            <a:ext cx="5085300" cy="41742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7916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objetivo de KualeLand es ofrecer una experiencia de videojuego que sirva como un refugio emocional para jugadores que se sientan abrumados o atraviesen momentos difíciles. Para lograrlo, el juego presenta un mundo abierto en 2D con un diseño Pixel Art, donde los jugadores asumirán el papel de un ninja perdido, quien a través de misiones sencillas e interacciones con NPCs recibirá mensajes motivacionales y reflexivos. La problemática se aborda creando un entorno seguro y tranquilo, utilizando mecánicas de juego accesibles, una estética visual reconfortante y un sistema de diálogos inspiradores.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1C305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0" name="Google Shape;12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22" name="Google Shape;12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3" name="Google Shape;12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4"/>
          <p:cNvSpPr/>
          <p:nvPr/>
        </p:nvSpPr>
        <p:spPr>
          <a:xfrm>
            <a:off x="614525" y="2040581"/>
            <a:ext cx="10962900" cy="40881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KualeLand, un videojuego en 2D con diseño Pixel Art que funcione como un refugio emocional para jugadores que se sientan abrumados o atraviesen momentos difíciles, proporcionando un entorno seguro y tranquilo a través de mecánicas de juego accesibles, mensajes motivacionales y una estética reconfortante, asegurando su compatibilidad en PC, web y Android mediante el uso de C# y Unity.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29" name="Google Shape;129;g34c2a46788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4c2a46788f_0_0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cxnSp>
        <p:nvCxnSpPr>
          <p:cNvPr id="131" name="Google Shape;131;g34c2a46788f_0_0"/>
          <p:cNvCxnSpPr/>
          <p:nvPr/>
        </p:nvCxnSpPr>
        <p:spPr>
          <a:xfrm>
            <a:off x="0" y="758027"/>
            <a:ext cx="4085700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2" name="Google Shape;132;g34c2a46788f_0_0"/>
          <p:cNvSpPr txBox="1"/>
          <p:nvPr/>
        </p:nvSpPr>
        <p:spPr>
          <a:xfrm>
            <a:off x="1" y="992896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4c2a46788f_0_0"/>
          <p:cNvSpPr/>
          <p:nvPr/>
        </p:nvSpPr>
        <p:spPr>
          <a:xfrm>
            <a:off x="614550" y="1639374"/>
            <a:ext cx="10962900" cy="50970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un mundo abierto en 2D con Pixel Art que genere una atmósfera visual acogedora y relajante para los jugadores.</a:t>
            </a:r>
            <a:b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mecánicas de juego accesibles que permitan una experiencia fluida y sin estrés, adecuada para todo tipo de jugadores.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un sistema de diálogos e interacciones con NPCs que transmitan mensajes motivacionales y reflexivos, reforzando el propósito emocional del juego.</a:t>
            </a:r>
            <a:b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Crear misiones sencillas y significativas que incentiven la exploración y el autoconocimiento del jugador sin generar presión o frustración.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Optimizar el rendimiento del juego en Unity con C#, garantizando compatibilidad y estabilidad en plataformas como PC, web y Android.</a:t>
            </a:r>
            <a:b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un diseño de sonido ambiental y musical relajante, complementando la atmósfera tranquila del juego.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Asegurar que la interfaz de usuario sea intuitiva y amigable, facilitando la navegación y la inmersión en el juego.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just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●"/>
            </a:pPr>
            <a:r>
              <a:rPr lang="es-CL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Realizar pruebas de experiencia de usuario para evaluar el impacto emocional del juego y realizar ajustes que maximicen su efectividad como refugio emocional.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8" name="Google Shape;1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40" name="Google Shape;140;p5"/>
          <p:cNvSpPr txBox="1"/>
          <p:nvPr/>
        </p:nvSpPr>
        <p:spPr>
          <a:xfrm>
            <a:off x="0" y="1432655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Alcances y limitaciones del proyecto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41" name="Google Shape;141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5"/>
          <p:cNvSpPr txBox="1"/>
          <p:nvPr/>
        </p:nvSpPr>
        <p:spPr>
          <a:xfrm>
            <a:off x="343350" y="2631875"/>
            <a:ext cx="60585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Limitaciones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Tiempo reducido para desarrollar un videojuego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Recursos disponibles para el desarrollo del videojuego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Identificar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público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objetivo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5"/>
          <p:cNvSpPr txBox="1"/>
          <p:nvPr/>
        </p:nvSpPr>
        <p:spPr>
          <a:xfrm>
            <a:off x="6723325" y="2631875"/>
            <a:ext cx="4523700" cy="26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Alcance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Enfoque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juego optimizado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Estilo y género del videojuego 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8" name="Google Shape;1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6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50" name="Google Shape;150;p6"/>
          <p:cNvSpPr txBox="1"/>
          <p:nvPr/>
        </p:nvSpPr>
        <p:spPr>
          <a:xfrm>
            <a:off x="0" y="1432655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Metodología de trabajo para el desarrollo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1" name="Google Shape;151;p6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2" name="Google Shape;152;p6"/>
          <p:cNvSpPr txBox="1"/>
          <p:nvPr/>
        </p:nvSpPr>
        <p:spPr>
          <a:xfrm>
            <a:off x="720200" y="2753600"/>
            <a:ext cx="6482100" cy="39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Game </a:t>
            </a: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</a:t>
            </a: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Document (GDD)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Char char="●"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Scrum</a:t>
            </a:r>
            <a:endParaRPr sz="2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6"/>
          <p:cNvSpPr/>
          <p:nvPr/>
        </p:nvSpPr>
        <p:spPr>
          <a:xfrm>
            <a:off x="5986825" y="2773375"/>
            <a:ext cx="1134600" cy="646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6"/>
          <p:cNvSpPr txBox="1"/>
          <p:nvPr/>
        </p:nvSpPr>
        <p:spPr>
          <a:xfrm>
            <a:off x="7303700" y="2611775"/>
            <a:ext cx="4254600" cy="37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Utilizado por grandes empresas de videojuegos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16913" y="3853850"/>
            <a:ext cx="2051875" cy="1154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21425" y="3854275"/>
            <a:ext cx="2051875" cy="115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61" name="Google Shape;16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7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“KualeLand”</a:t>
            </a:r>
            <a:endParaRPr/>
          </a:p>
        </p:txBody>
      </p:sp>
      <p:sp>
        <p:nvSpPr>
          <p:cNvPr id="163" name="Google Shape;163;p7"/>
          <p:cNvSpPr txBox="1"/>
          <p:nvPr/>
        </p:nvSpPr>
        <p:spPr>
          <a:xfrm>
            <a:off x="1" y="115565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64" name="Google Shape;164;p7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65" name="Google Shape;165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108456"/>
            <a:ext cx="11887201" cy="2846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0" name="Google Shape;170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8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	KualeLand”</a:t>
            </a:r>
            <a:endParaRPr/>
          </a:p>
        </p:txBody>
      </p:sp>
      <p:sp>
        <p:nvSpPr>
          <p:cNvPr id="172" name="Google Shape;172;p8"/>
          <p:cNvSpPr txBox="1"/>
          <p:nvPr/>
        </p:nvSpPr>
        <p:spPr>
          <a:xfrm>
            <a:off x="73400" y="899492"/>
            <a:ext cx="12192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Arquitectura del software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75707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3" name="Google Shape;173;p8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4" name="Google Shape;174;p8"/>
          <p:cNvSpPr txBox="1"/>
          <p:nvPr/>
        </p:nvSpPr>
        <p:spPr>
          <a:xfrm>
            <a:off x="724650" y="1970250"/>
            <a:ext cx="10610700" cy="241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Unity principalmente utiliza la arquitectura de componentes para la 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creación</a:t>
            </a: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videojuegos, enfocando en bloques reutilizables e independientes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6025" y="3611050"/>
            <a:ext cx="5692300" cy="2857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