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39850" y="2316025"/>
            <a:ext cx="962400" cy="96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GRU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(30)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649225" y="1516625"/>
            <a:ext cx="671656" cy="2429450"/>
          </a:xfrm>
          <a:custGeom>
            <a:rect b="b" l="l" r="r" t="t"/>
            <a:pathLst>
              <a:path extrusionOk="0" h="97178" w="45839">
                <a:moveTo>
                  <a:pt x="2475" y="70880"/>
                </a:moveTo>
                <a:cubicBezTo>
                  <a:pt x="2475" y="74824"/>
                  <a:pt x="-2805" y="91200"/>
                  <a:pt x="2475" y="94542"/>
                </a:cubicBezTo>
                <a:cubicBezTo>
                  <a:pt x="7756" y="97884"/>
                  <a:pt x="26939" y="99020"/>
                  <a:pt x="34158" y="90932"/>
                </a:cubicBezTo>
                <a:cubicBezTo>
                  <a:pt x="41377" y="82844"/>
                  <a:pt x="45588" y="60385"/>
                  <a:pt x="45789" y="46014"/>
                </a:cubicBezTo>
                <a:cubicBezTo>
                  <a:pt x="45990" y="31643"/>
                  <a:pt x="41979" y="11925"/>
                  <a:pt x="35362" y="4706"/>
                </a:cubicBezTo>
                <a:cubicBezTo>
                  <a:pt x="28745" y="-2513"/>
                  <a:pt x="11767" y="94"/>
                  <a:pt x="6085" y="2701"/>
                </a:cubicBezTo>
                <a:cubicBezTo>
                  <a:pt x="403" y="5308"/>
                  <a:pt x="2007" y="15668"/>
                  <a:pt x="1272" y="20347"/>
                </a:cubicBezTo>
                <a:cubicBezTo>
                  <a:pt x="537" y="25026"/>
                  <a:pt x="1606" y="29036"/>
                  <a:pt x="1673" y="3077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56" name="Google Shape;56;p13"/>
          <p:cNvCxnSpPr/>
          <p:nvPr/>
        </p:nvCxnSpPr>
        <p:spPr>
          <a:xfrm>
            <a:off x="1854875" y="2731350"/>
            <a:ext cx="40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1223225" y="2531250"/>
            <a:ext cx="7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Input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3202250" y="2797225"/>
            <a:ext cx="34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3527075" y="2316025"/>
            <a:ext cx="962400" cy="962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Dropout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(0.3)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771875" y="2316025"/>
            <a:ext cx="962400" cy="962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GRU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(10)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181250" y="1516625"/>
            <a:ext cx="671656" cy="2429450"/>
          </a:xfrm>
          <a:custGeom>
            <a:rect b="b" l="l" r="r" t="t"/>
            <a:pathLst>
              <a:path extrusionOk="0" h="97178" w="45839">
                <a:moveTo>
                  <a:pt x="2475" y="70880"/>
                </a:moveTo>
                <a:cubicBezTo>
                  <a:pt x="2475" y="74824"/>
                  <a:pt x="-2805" y="91200"/>
                  <a:pt x="2475" y="94542"/>
                </a:cubicBezTo>
                <a:cubicBezTo>
                  <a:pt x="7756" y="97884"/>
                  <a:pt x="26939" y="99020"/>
                  <a:pt x="34158" y="90932"/>
                </a:cubicBezTo>
                <a:cubicBezTo>
                  <a:pt x="41377" y="82844"/>
                  <a:pt x="45588" y="60385"/>
                  <a:pt x="45789" y="46014"/>
                </a:cubicBezTo>
                <a:cubicBezTo>
                  <a:pt x="45990" y="31643"/>
                  <a:pt x="41979" y="11925"/>
                  <a:pt x="35362" y="4706"/>
                </a:cubicBezTo>
                <a:cubicBezTo>
                  <a:pt x="28745" y="-2513"/>
                  <a:pt x="11767" y="94"/>
                  <a:pt x="6085" y="2701"/>
                </a:cubicBezTo>
                <a:cubicBezTo>
                  <a:pt x="403" y="5308"/>
                  <a:pt x="2007" y="15668"/>
                  <a:pt x="1272" y="20347"/>
                </a:cubicBezTo>
                <a:cubicBezTo>
                  <a:pt x="537" y="25026"/>
                  <a:pt x="1606" y="29036"/>
                  <a:pt x="1673" y="3077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62" name="Google Shape;62;p13"/>
          <p:cNvCxnSpPr/>
          <p:nvPr/>
        </p:nvCxnSpPr>
        <p:spPr>
          <a:xfrm>
            <a:off x="5734275" y="2797225"/>
            <a:ext cx="34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6059100" y="2316025"/>
            <a:ext cx="962400" cy="962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Dropout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(0.3)</a:t>
            </a:r>
            <a:endParaRPr b="1" sz="1300">
              <a:solidFill>
                <a:schemeClr val="dk2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4460125" y="2797225"/>
            <a:ext cx="34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7029675" y="2797225"/>
            <a:ext cx="34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7354500" y="2316025"/>
            <a:ext cx="962400" cy="9624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Dense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(1)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