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704" r:id="rId3"/>
    <p:sldId id="825" r:id="rId4"/>
    <p:sldId id="830" r:id="rId5"/>
    <p:sldId id="826" r:id="rId6"/>
    <p:sldId id="827" r:id="rId7"/>
    <p:sldId id="828" r:id="rId8"/>
    <p:sldId id="829" r:id="rId9"/>
    <p:sldId id="831" r:id="rId10"/>
    <p:sldId id="832" r:id="rId11"/>
    <p:sldId id="833" r:id="rId12"/>
    <p:sldId id="834" r:id="rId13"/>
    <p:sldId id="835" r:id="rId14"/>
    <p:sldId id="836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104" d="100"/>
          <a:sy n="104" d="100"/>
        </p:scale>
        <p:origin x="564" y="114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828584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22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스레드</a:t>
            </a:r>
            <a:r>
              <a:rPr lang="en-US" altLang="ko-KR" sz="4000" dirty="0">
                <a:latin typeface="+mj-ea"/>
                <a:ea typeface="+mj-ea"/>
              </a:rPr>
              <a:t>(thread)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동시성과 </a:t>
            </a:r>
            <a:r>
              <a:rPr lang="ko-KR" altLang="en-US" sz="2800" b="1" dirty="0" err="1">
                <a:latin typeface="+mj-ea"/>
              </a:rPr>
              <a:t>병렬성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70221"/>
            <a:ext cx="10713290" cy="5954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동시성</a:t>
            </a:r>
            <a:r>
              <a:rPr lang="en-US" altLang="ko-KR" sz="1600" b="1" dirty="0">
                <a:latin typeface="+mj-ea"/>
                <a:ea typeface="+mj-ea"/>
              </a:rPr>
              <a:t>(concurrency)</a:t>
            </a:r>
            <a:r>
              <a:rPr lang="ko-KR" altLang="en-US" sz="1600" b="1" dirty="0">
                <a:latin typeface="+mj-ea"/>
                <a:ea typeface="+mj-ea"/>
              </a:rPr>
              <a:t>이란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  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프로그램을 구현했는데 성능이 부족한 경우가 종종 발생한다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경우 알고리즘 개선을 통해서 성능을 개선할 수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도 있지만 더 이상 알고리즘 개선이 어려운 경우 동시성과 병렬성을 통해 성능 향상을 시킬 수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동시성이란 흔히 말하는 멀티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태스킹이다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여러분이 회사에서 업무를 보는데 처리해야 할 일이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A, B, C, D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있을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때 일을 잘게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슬라이스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분할한 후 이를 조금씩 번갈아 가면서 처리하는 방식을 의미한다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멀티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태스킹에서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여러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분은 한 순간에 하나의 일을 하고 있지만 이를 아주 빨리 번갈아 할 수 있다면 마치 동시에 처리하는 것처럼 보인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다는 것이다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.CPU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도 마찬가지이다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프로세스나 스레드를 실행할 그 순간에는 하나만 처리하지만 너무 빠르기 때문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 마치 계속 실행되어 있는 것처럼 보일 뿐인 것이다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latin typeface="+mj-ea"/>
                <a:ea typeface="+mj-ea"/>
              </a:rPr>
              <a:t>병렬성</a:t>
            </a:r>
            <a:r>
              <a:rPr lang="en-US" altLang="ko-KR" sz="1600" b="1" dirty="0">
                <a:latin typeface="+mj-ea"/>
                <a:ea typeface="+mj-ea"/>
              </a:rPr>
              <a:t>(parallelism)</a:t>
            </a:r>
            <a:r>
              <a:rPr lang="ko-KR" altLang="en-US" sz="1600" b="1" dirty="0">
                <a:latin typeface="+mj-ea"/>
                <a:ea typeface="+mj-ea"/>
              </a:rPr>
              <a:t>이란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동시성이 사실 한 순간에 하나의 일만을 처리한 것과 달리 병렬성은 진짜로 동시에 여러 개의 일을 처리하는 것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의미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한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2000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들어 멀티코어 프로세서가 빠르게 보급되기 시작했고 여러분이 사용하는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PC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CPU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도 아마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멀티코어일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것이다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참고로 스마트폰도 이미 멀티코어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CPU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사용하고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이처럼 일을 처리할 수 있는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‘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일꾼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여러 개라면 당연히 한 순간에 여러 개의 일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태스크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처리할 수 있을 텐데 이를 병렬성이라고 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즉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다시 말해 멀티 개의 코어가 하나씩 스레드를 맡아서 독립적으로 진행하여 방해를 받지 않는다는 것이다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하여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요즘은 대부분 코어가 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개지만 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8</a:t>
            </a:r>
            <a:r>
              <a:rPr lang="ko-KR" altLang="en-US" sz="16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개짜리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16</a:t>
            </a:r>
            <a:r>
              <a:rPr lang="ko-KR" altLang="en-US" sz="16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개짜리도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지금 현재 나오고 있으니 코어가 많으면 많을수록 그만큼 </a:t>
            </a:r>
            <a:r>
              <a:rPr lang="ko-KR" altLang="en-US" sz="16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스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레드를 빨리 처리하므로 처리 속도가 빠르다고 보면 된다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764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동시성과 </a:t>
            </a:r>
            <a:r>
              <a:rPr lang="ko-KR" altLang="en-US" sz="2800" b="1" dirty="0" err="1">
                <a:latin typeface="+mj-ea"/>
              </a:rPr>
              <a:t>병렬성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70221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</a:t>
            </a:r>
            <a:r>
              <a:rPr lang="ko-KR" altLang="en-US" sz="1600" b="1" dirty="0">
                <a:latin typeface="+mj-ea"/>
                <a:ea typeface="+mj-ea"/>
              </a:rPr>
              <a:t> 동시성과 </a:t>
            </a:r>
            <a:r>
              <a:rPr lang="ko-KR" altLang="en-US" sz="1600" b="1" dirty="0" err="1">
                <a:latin typeface="+mj-ea"/>
                <a:ea typeface="+mj-ea"/>
              </a:rPr>
              <a:t>병렬성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요즘은 대부분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멀티코어이기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때문에 우측 그림을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확장시켜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나가보면 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하지만 워낙 스레드가 많아서 동시성과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병렬성을 동시에 가지는 형태가 대부분인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CB49E73-0868-4FC3-A925-AD7CF5F72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9737" y="1403089"/>
            <a:ext cx="7408863" cy="337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6000A-0B36-44D8-9184-2B982B1585D4}"/>
              </a:ext>
            </a:extLst>
          </p:cNvPr>
          <p:cNvSpPr txBox="1"/>
          <p:nvPr/>
        </p:nvSpPr>
        <p:spPr>
          <a:xfrm>
            <a:off x="3456212" y="2521915"/>
            <a:ext cx="2009624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하나의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코어가 스레드를 실행했다가 실행 </a:t>
            </a:r>
            <a:r>
              <a:rPr lang="ko-KR" altLang="en-US" sz="1200" b="1" dirty="0" err="1">
                <a:solidFill>
                  <a:srgbClr val="FF0000"/>
                </a:solidFill>
                <a:latin typeface="+mj-ea"/>
                <a:ea typeface="+mj-ea"/>
              </a:rPr>
              <a:t>대기시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켰다가 다른 스레드를 진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행시키는 방법이다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014EB-9B66-49C9-A6FD-C6C05293870C}"/>
              </a:ext>
            </a:extLst>
          </p:cNvPr>
          <p:cNvSpPr txBox="1"/>
          <p:nvPr/>
        </p:nvSpPr>
        <p:spPr>
          <a:xfrm>
            <a:off x="7902800" y="2521915"/>
            <a:ext cx="2009624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멀티 개의 코어가 하나씩 스레드를 맡아서 </a:t>
            </a:r>
            <a:r>
              <a:rPr lang="ko-KR" altLang="en-US" sz="1200" b="1" dirty="0" err="1">
                <a:solidFill>
                  <a:srgbClr val="FF0000"/>
                </a:solidFill>
                <a:latin typeface="+mj-ea"/>
                <a:ea typeface="+mj-ea"/>
              </a:rPr>
              <a:t>독립적으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로 진행하여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방해를 받지 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않는 특성이 있다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750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스레드 동기화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70221"/>
            <a:ext cx="10713290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스레드의 문제점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Thread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사용하면 발생할 수 있는 문제가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스레드는 모든 자원을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공유한다라고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앞서 강의한 바가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예를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들어 스레드는 전역변수를 전부 공유를 하는데 서로 다른 스레드가 동시에 같은 전역변수에 접근하면 원하지 </a:t>
            </a:r>
            <a:r>
              <a:rPr lang="ko-KR" altLang="en-US" sz="16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않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은 결과를 초래할 수가 있다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8DDB4-93EE-4740-B1C7-CAADA950E9FB}"/>
              </a:ext>
            </a:extLst>
          </p:cNvPr>
          <p:cNvSpPr txBox="1"/>
          <p:nvPr/>
        </p:nvSpPr>
        <p:spPr>
          <a:xfrm>
            <a:off x="1343472" y="2464136"/>
            <a:ext cx="6912768" cy="415498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import threading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totalCount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0      #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전역변수 선언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class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CounterThread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threading.Thread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):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def __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__(self):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super().__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__()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def run(self):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global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totalCount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for _ in range(2500000):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   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totalCount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+= 1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print("2,500,000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번 </a:t>
            </a:r>
            <a:r>
              <a:rPr lang="ko-KR" altLang="en-US" sz="1200" dirty="0" err="1">
                <a:latin typeface="+mj-ea"/>
                <a:ea typeface="+mj-ea"/>
                <a:cs typeface="Arial" panose="020B0604020202020204" pitchFamily="34" charset="0"/>
              </a:rPr>
              <a:t>카운팅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 끝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!")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if __name__ == "__main__":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for _ in range(4):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cnt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CounterThread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cnt.start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print('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모든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Thread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들이 종료될 때까지 기다린다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.')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mainThread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threading.currentThread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for thread in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threading.enumerate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# Main Thread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를 제외한 모든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Thread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들이 </a:t>
            </a:r>
            <a:r>
              <a:rPr lang="ko-KR" altLang="en-US" sz="1200" dirty="0" err="1">
                <a:latin typeface="+mj-ea"/>
                <a:ea typeface="+mj-ea"/>
                <a:cs typeface="Arial" panose="020B0604020202020204" pitchFamily="34" charset="0"/>
              </a:rPr>
              <a:t>카운팅을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 완료하고 끝날 때까지 기다린다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.        	if thread is not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mainThread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   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thread.join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print('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totalCount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' + str(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totalCount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4B4FD2-8083-483A-B6D6-E8B29361FC6A}"/>
              </a:ext>
            </a:extLst>
          </p:cNvPr>
          <p:cNvSpPr txBox="1"/>
          <p:nvPr/>
        </p:nvSpPr>
        <p:spPr>
          <a:xfrm>
            <a:off x="8368440" y="2464136"/>
            <a:ext cx="3121024" cy="138499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모든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Thread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들이 종료될 때까지 기다린다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2,500,000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번 </a:t>
            </a:r>
            <a:r>
              <a:rPr lang="ko-KR" altLang="en-US" sz="1200" dirty="0" err="1">
                <a:latin typeface="+mj-ea"/>
                <a:ea typeface="+mj-ea"/>
                <a:cs typeface="Arial" panose="020B0604020202020204" pitchFamily="34" charset="0"/>
              </a:rPr>
              <a:t>카운팅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 끝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!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2,500,000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번 </a:t>
            </a:r>
            <a:r>
              <a:rPr lang="ko-KR" altLang="en-US" sz="1200" dirty="0" err="1">
                <a:latin typeface="+mj-ea"/>
                <a:ea typeface="+mj-ea"/>
                <a:cs typeface="Arial" panose="020B0604020202020204" pitchFamily="34" charset="0"/>
              </a:rPr>
              <a:t>카운팅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 끝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!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2,500,000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번 </a:t>
            </a:r>
            <a:r>
              <a:rPr lang="ko-KR" altLang="en-US" sz="1200" dirty="0" err="1">
                <a:latin typeface="+mj-ea"/>
                <a:ea typeface="+mj-ea"/>
                <a:cs typeface="Arial" panose="020B0604020202020204" pitchFamily="34" charset="0"/>
              </a:rPr>
              <a:t>카운팅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 끝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!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2,500,000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번 </a:t>
            </a:r>
            <a:r>
              <a:rPr lang="ko-KR" altLang="en-US" sz="1200" dirty="0" err="1">
                <a:latin typeface="+mj-ea"/>
                <a:ea typeface="+mj-ea"/>
                <a:cs typeface="Arial" panose="020B0604020202020204" pitchFamily="34" charset="0"/>
              </a:rPr>
              <a:t>카운팅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 끝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!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totalCount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5148973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C4FA1-B4E3-4AB3-802C-B5C35F3717A8}"/>
              </a:ext>
            </a:extLst>
          </p:cNvPr>
          <p:cNvSpPr txBox="1"/>
          <p:nvPr/>
        </p:nvSpPr>
        <p:spPr>
          <a:xfrm>
            <a:off x="8395136" y="3894147"/>
            <a:ext cx="3094328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좌측 코드를 실행하면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개의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Thread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가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tot</a:t>
            </a:r>
          </a:p>
          <a:p>
            <a:pPr>
              <a:defRPr/>
            </a:pPr>
            <a:r>
              <a:rPr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alCount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변수를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2,500,000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번 더했으니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4 * 2,500,000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인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10,000,000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이 나와야 정상이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하지만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결과는 다르다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왜 그럴까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?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바로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totalCount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변수에 동시에 접근을 했기 때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문인 것이다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이런 문제를 해결하고자 한다면 스레드 동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기화 처리를 해주어야 한다는 것이다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989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스레드 동기화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70221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스레드 동기화 처리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동기화하는 방법 중에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Lock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을 살펴보자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. Lock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은 특정 스레드에서 변수를 사용하기 시작했으면 다른 스레드가 사용하</a:t>
            </a:r>
            <a:endParaRPr lang="en-US" altLang="ko-KR" sz="1600" b="0" i="0" dirty="0">
              <a:solidFill>
                <a:srgbClr val="222222"/>
              </a:solidFill>
              <a:effectLst/>
              <a:latin typeface="Source Han Sans (Modified)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     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지 못하도록 막는 역할을 한다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.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마치 변수를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Source Han Sans (Modified)"/>
              </a:rPr>
              <a:t>잠구는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 것과 같아서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Lock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이라고 부른다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.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변수를 다 사용했으면 그 스레드</a:t>
            </a:r>
            <a:endParaRPr lang="en-US" altLang="ko-KR" sz="1600" b="0" i="0" dirty="0">
              <a:solidFill>
                <a:srgbClr val="222222"/>
              </a:solidFill>
              <a:effectLst/>
              <a:latin typeface="Source Han Sans (Modified)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    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는 변수에 대한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Lock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을 풀어줘야 한다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.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잠금을 푸는 것은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Release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라고 부른다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.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이런 간단한 잠금으로 변수를 서로 다른 </a:t>
            </a:r>
            <a:endParaRPr lang="en-US" altLang="ko-KR" sz="1600" b="0" i="0" dirty="0">
              <a:solidFill>
                <a:srgbClr val="222222"/>
              </a:solidFill>
              <a:effectLst/>
              <a:latin typeface="Source Han Sans (Modified)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     </a:t>
            </a:r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스레드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가 동시에 접근하지 못하게 막으면 위의 원치 않는 상황은 해결할 수 있다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  -  Lock </a:t>
            </a:r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사용은 아래와 같이 한다</a:t>
            </a: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	</a:t>
            </a:r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▶ </a:t>
            </a:r>
            <a:r>
              <a:rPr lang="en-US" altLang="ko-KR" sz="1600" b="1" dirty="0" err="1">
                <a:solidFill>
                  <a:srgbClr val="FF0000"/>
                </a:solidFill>
                <a:latin typeface="Source Han Sans (Modified)"/>
              </a:rPr>
              <a:t>Lock.aquire</a:t>
            </a:r>
            <a:r>
              <a:rPr lang="en-US" altLang="ko-KR" sz="1600" b="1" dirty="0">
                <a:solidFill>
                  <a:srgbClr val="FF0000"/>
                </a:solidFill>
                <a:latin typeface="Source Han Sans (Modified)"/>
              </a:rPr>
              <a:t>()</a:t>
            </a: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 = </a:t>
            </a:r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잠금 </a:t>
            </a: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- </a:t>
            </a:r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다른 스레드들은 접근 못하게 막는다</a:t>
            </a: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.</a:t>
            </a:r>
            <a:endParaRPr lang="ko-KR" altLang="en-US" sz="1600" dirty="0">
              <a:solidFill>
                <a:srgbClr val="222222"/>
              </a:solidFill>
              <a:latin typeface="Source Han Sans (Modified)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          ▶</a:t>
            </a: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   </a:t>
            </a:r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여기 안에 있는 </a:t>
            </a: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Code</a:t>
            </a:r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들은 무조건 한 스레드에 의해서 순차적으로 실행되게 된다</a:t>
            </a: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	</a:t>
            </a:r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▶ </a:t>
            </a:r>
            <a:r>
              <a:rPr lang="en-US" altLang="ko-KR" sz="1600" b="1" dirty="0" err="1">
                <a:solidFill>
                  <a:srgbClr val="FF0000"/>
                </a:solidFill>
                <a:latin typeface="Source Han Sans (Modified)"/>
              </a:rPr>
              <a:t>Lock.release</a:t>
            </a:r>
            <a:r>
              <a:rPr lang="en-US" altLang="ko-KR" sz="1600" b="1" dirty="0">
                <a:solidFill>
                  <a:srgbClr val="FF0000"/>
                </a:solidFill>
                <a:latin typeface="Source Han Sans (Modified)"/>
              </a:rPr>
              <a:t>() </a:t>
            </a: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= </a:t>
            </a:r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잠금 해제 </a:t>
            </a: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- </a:t>
            </a:r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다른 스레드들에게 접근 가능하도록 잠금을 푼다</a:t>
            </a: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0" i="0" dirty="0">
              <a:solidFill>
                <a:srgbClr val="222222"/>
              </a:solidFill>
              <a:effectLst/>
              <a:latin typeface="Source Han Sans (Modified)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  - </a:t>
            </a:r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통상 스레드는 모든 자원을 공유하기 때문에 원하는 결과값을 얻기 위해서는 속도는 조금 느려도 위와 같이 </a:t>
            </a: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Lock</a:t>
            </a:r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을 이</a:t>
            </a:r>
            <a:endParaRPr lang="en-US" altLang="ko-KR" sz="1600" dirty="0">
              <a:solidFill>
                <a:srgbClr val="222222"/>
              </a:solidFill>
              <a:latin typeface="Source Han Sans (Modified)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    </a:t>
            </a:r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용하여 다른 스레드가 접근하여 데이터를 훼손하는 것보단 무엇보다 데이터의 신뢰성이 우선이기 때문에 </a:t>
            </a: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Lock</a:t>
            </a:r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을 이용</a:t>
            </a:r>
            <a:endParaRPr lang="en-US" altLang="ko-KR" sz="1600" dirty="0">
              <a:solidFill>
                <a:srgbClr val="222222"/>
              </a:solidFill>
              <a:latin typeface="Source Han Sans (Modified)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Source Han Sans (Modified)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222222"/>
                </a:solidFill>
                <a:latin typeface="Source Han Sans (Modified)"/>
                <a:ea typeface="Malgun Gothic" panose="020B0503020000020004" pitchFamily="50" charset="-127"/>
              </a:rPr>
              <a:t>하는 것이다</a:t>
            </a:r>
            <a:r>
              <a:rPr lang="en-US" altLang="ko-KR" sz="1600" dirty="0">
                <a:solidFill>
                  <a:srgbClr val="222222"/>
                </a:solidFill>
                <a:latin typeface="Source Han Sans (Modified)"/>
                <a:ea typeface="Malgun Gothic" panose="020B0503020000020004" pitchFamily="50" charset="-127"/>
              </a:rPr>
              <a:t>.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6089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스레드 동기화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70221"/>
            <a:ext cx="1071329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스레드 동기화 처리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EED5D-ABB4-4E9B-9031-B81661D89255}"/>
              </a:ext>
            </a:extLst>
          </p:cNvPr>
          <p:cNvSpPr txBox="1"/>
          <p:nvPr/>
        </p:nvSpPr>
        <p:spPr>
          <a:xfrm>
            <a:off x="1199456" y="1350816"/>
            <a:ext cx="4896544" cy="550920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import threading</a:t>
            </a:r>
          </a:p>
          <a:p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totalCount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 = None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공유된 변수를 위한 클래스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class 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ThreadVariable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():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def __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__(self):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self.lock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threading.Lock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self.lockedValue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 = 0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# 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한 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Thread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만 접근할 수 있도록 설정한다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def plus(self, value):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self.lock.acquire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self.lockedValue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 += value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self.lock.release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class 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CounterThread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threading.Thread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):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def __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__(self):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	super().__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__()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def run(self):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	global 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totalCount</a:t>
            </a:r>
            <a:endParaRPr lang="en-US" altLang="ko-KR" sz="11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	for _ in range(250000):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		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totalCount.plus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(1)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	print("250,000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번 </a:t>
            </a:r>
            <a:r>
              <a:rPr lang="ko-KR" altLang="en-US" sz="1100" dirty="0" err="1">
                <a:latin typeface="+mj-ea"/>
                <a:ea typeface="+mj-ea"/>
                <a:cs typeface="Arial" panose="020B0604020202020204" pitchFamily="34" charset="0"/>
              </a:rPr>
              <a:t>카운팅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 끝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!")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if __name__ == '__main__':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totalCount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ThreadVariable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for _ in range(4):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lockThread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CounterThread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lockThread.start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print('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모든 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Thread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들이 종료될 때까지 기다린다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.')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mainThread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threading.currentThread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for thread in 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threading.enumerate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():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	if thread is not 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mainThread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: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		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thread.join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total = format(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totalCount.lockedValue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,",")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print("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totalCount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 : ", total)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FE133-6E90-4DF1-875C-763F05A95D1D}"/>
              </a:ext>
            </a:extLst>
          </p:cNvPr>
          <p:cNvSpPr txBox="1"/>
          <p:nvPr/>
        </p:nvSpPr>
        <p:spPr>
          <a:xfrm>
            <a:off x="6296122" y="1350816"/>
            <a:ext cx="4896544" cy="12772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1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모든 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Thread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들이 종료될 때까지 기다린다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250,000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번 </a:t>
            </a:r>
            <a:r>
              <a:rPr lang="ko-KR" altLang="en-US" sz="1100" dirty="0" err="1">
                <a:latin typeface="+mj-ea"/>
                <a:ea typeface="+mj-ea"/>
                <a:cs typeface="Arial" panose="020B0604020202020204" pitchFamily="34" charset="0"/>
              </a:rPr>
              <a:t>카운팅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 끝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!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250,000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번 </a:t>
            </a:r>
            <a:r>
              <a:rPr lang="ko-KR" altLang="en-US" sz="1100" dirty="0" err="1">
                <a:latin typeface="+mj-ea"/>
                <a:ea typeface="+mj-ea"/>
                <a:cs typeface="Arial" panose="020B0604020202020204" pitchFamily="34" charset="0"/>
              </a:rPr>
              <a:t>카운팅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 끝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!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250,000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번 </a:t>
            </a:r>
            <a:r>
              <a:rPr lang="ko-KR" altLang="en-US" sz="1100" dirty="0" err="1">
                <a:latin typeface="+mj-ea"/>
                <a:ea typeface="+mj-ea"/>
                <a:cs typeface="Arial" panose="020B0604020202020204" pitchFamily="34" charset="0"/>
              </a:rPr>
              <a:t>카운팅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 끝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!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250,000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번 </a:t>
            </a:r>
            <a:r>
              <a:rPr lang="ko-KR" altLang="en-US" sz="1100" dirty="0" err="1">
                <a:latin typeface="+mj-ea"/>
                <a:ea typeface="+mj-ea"/>
                <a:cs typeface="Arial" panose="020B0604020202020204" pitchFamily="34" charset="0"/>
              </a:rPr>
              <a:t>카운팅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 끝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!</a:t>
            </a:r>
          </a:p>
          <a:p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totalCount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 :  1,000,000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24BC0-6707-4752-BD92-A6C50E3E349C}"/>
              </a:ext>
            </a:extLst>
          </p:cNvPr>
          <p:cNvSpPr txBox="1"/>
          <p:nvPr/>
        </p:nvSpPr>
        <p:spPr>
          <a:xfrm>
            <a:off x="6312024" y="2708920"/>
            <a:ext cx="4880642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좌측 코드의 실행하면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threading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모듈의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Lock</a:t>
            </a:r>
            <a:r>
              <a:rPr lang="ko-KR" altLang="en-US" sz="1200" b="1" dirty="0" err="1">
                <a:solidFill>
                  <a:srgbClr val="FF0000"/>
                </a:solidFill>
                <a:latin typeface="+mj-ea"/>
                <a:ea typeface="+mj-ea"/>
              </a:rPr>
              <a:t>인터스턴스를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생성하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고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Lock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클래스에 있는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acquire()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로 다른 스레드가 접근하지 못하게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막고 있으며 작업이 다 끝나면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release()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로 다른 스레드의 접근을 허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용한다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하여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데이터의 신뢰성을 보장하는 것이다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이것이 바로 파이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 err="1">
                <a:solidFill>
                  <a:srgbClr val="FF0000"/>
                </a:solidFill>
                <a:latin typeface="+mj-ea"/>
                <a:ea typeface="+mj-ea"/>
              </a:rPr>
              <a:t>썬의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동기화 처리이니 기억을 </a:t>
            </a:r>
            <a:r>
              <a:rPr lang="ko-KR" altLang="en-US" sz="1200" b="1" dirty="0" err="1">
                <a:solidFill>
                  <a:srgbClr val="FF0000"/>
                </a:solidFill>
                <a:latin typeface="+mj-ea"/>
                <a:ea typeface="+mj-ea"/>
              </a:rPr>
              <a:t>해두도록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한다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상당히 중요한 내용이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아울러 </a:t>
            </a:r>
            <a:r>
              <a:rPr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thread.enumerate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()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함수는 현재 활성화 되어 있는 즉 살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 err="1">
                <a:solidFill>
                  <a:srgbClr val="FF0000"/>
                </a:solidFill>
                <a:latin typeface="+mj-ea"/>
                <a:ea typeface="+mj-ea"/>
              </a:rPr>
              <a:t>아있는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 스레드들을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리스트로 반환하는 함수이다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493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스레드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프로세스와 스레드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운영체제에서 어떤 실행 프로그램이 실행된다는 것은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CPU,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메모리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SSD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 같은 컴퓨터 자원을 사용한다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따라서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운영체체제는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프로그램들이 마음껏 실행될 수 있도록 전용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‘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놀이터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’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 같은 공간을 제공해주는데 이를 </a:t>
            </a:r>
            <a:r>
              <a:rPr lang="ko-KR" altLang="en-US" sz="16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프로세</a:t>
            </a:r>
            <a:endParaRPr lang="en-US" altLang="ko-KR" sz="16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라고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응용 프로그램의 코드는 이 놀이터에서 마음껏 놀 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실행 할 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있으며 외부 세계에 대해서 걱정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할 필요가 없다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하지만 만약 어떤 코드가 자신에게 부여 받은 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놀이터 공간을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벗어나 다른 영역으로 가려면 하면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운영체제에 의해 종료된다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즉 프로세스는 실행 중인 하나의 프로그램을 지칭하는 것이다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놀이터에는 응응 프로그램이 놀 수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운영체제 입장에서 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놀이터에 있는 플레이어를 스레드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라고 부른다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어떤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응용 프로그램은 한 번에 여러 가지 작업을 수행해야 하는 경우도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경우 동일한 놀이터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프로세스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두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아이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스레드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있는데 놀이터에 있는 모든 장난감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컴퓨터 자원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공유한다고 생각하면 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4AAABC-6C23-4FFC-BA19-81F6587CD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805" y="4458880"/>
            <a:ext cx="5877843" cy="19509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7DAE944-9FA7-4D2B-AFA7-674662F1D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490" y="4479237"/>
            <a:ext cx="3714750" cy="1500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0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스레드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70221"/>
            <a:ext cx="10713290" cy="5954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latin typeface="+mj-ea"/>
                <a:ea typeface="+mj-ea"/>
              </a:rPr>
              <a:t>스레드란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  <a:endParaRPr lang="ko-KR" altLang="en-US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여러분이 사용하는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PC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에는 윈도우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macOS,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리눅스와 같은 운영체제가 설치되어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운영체제는 컴퓨터를 전체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적으로 관리하는 매니저 역할을 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우리가 프로그램이라고 부르는 것들은 운영체제 위에서 동작한다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램이 메모리에 올라가서 실행 중인 것을 프로세스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(process)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라고 부른다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프로세스의 실행 단위를 스레드라고 한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프로세스는 최소 하나 이상의 스레드를 갖으며 경우에 따라 여러 스레드를 가질 수도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즉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하나의 </a:t>
            </a:r>
            <a:r>
              <a:rPr lang="ko-KR" altLang="en-US" sz="16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프로그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램을 실행해서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내부적으로 여러가지 작업을 처리하는 것을 스레드라고 칭한다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.(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카카오톡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</a:t>
            </a:r>
            <a:r>
              <a:rPr lang="ko-KR" altLang="en-US" sz="16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채팅스레드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파일전송 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스레드 등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…)</a:t>
            </a:r>
          </a:p>
          <a:p>
            <a:pPr>
              <a:lnSpc>
                <a:spcPct val="150000"/>
              </a:lnSpc>
            </a:pP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여러분이 윈도우를 사용할 때를 생각해 보자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메신저도 사용하고 게임도 하고 문서 작성도하고 인터넷도 사용할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것이다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윈도우는 동시에 실행되는 여러 프로그램들을 잘 관리해야 하는데 이런 작업을 스케줄링이라고 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운영체제는 스케쥴의 단위로 앞서 설명한 스레드를 사용한다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여러분이 프로그램을 작성할 때 여러 개의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스레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드를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사용할 수 있는데 이를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멀티스레드라고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부른다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이처럼 프로그램을 작성할 때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멀티스레드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형태로 구현을 하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면 운영체제에 의해서 동시에 스케줄링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동시처럼 느껴지는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될 수 있기 때문에 보통 성능이 더 좋아진다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075D2E-CB7C-43B7-BDEA-2050E7EC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3575318"/>
            <a:ext cx="4752528" cy="131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8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스레드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70221"/>
            <a:ext cx="11433370" cy="5954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</a:t>
            </a:r>
            <a:r>
              <a:rPr lang="ko-KR" altLang="en-US" sz="1600" b="1" dirty="0">
                <a:latin typeface="+mj-ea"/>
                <a:ea typeface="+mj-ea"/>
              </a:rPr>
              <a:t> 메인 스레드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메인 </a:t>
            </a:r>
            <a:r>
              <a:rPr lang="ko-KR" altLang="en-US" sz="1600" dirty="0" err="1">
                <a:latin typeface="+mj-ea"/>
                <a:ea typeface="+mj-ea"/>
              </a:rPr>
              <a:t>스레드란</a:t>
            </a:r>
            <a:r>
              <a:rPr lang="ko-KR" altLang="en-US" sz="1600" dirty="0">
                <a:latin typeface="+mj-ea"/>
                <a:ea typeface="+mj-ea"/>
              </a:rPr>
              <a:t> 파이썬 인터프리터가 제일 먼저 시작하는 부분을 우리는 메인 스레드라고 칭한다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메인 스레드는 여러 개의 서브 스레드를 만들어서 실행 시킬 수가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메인 스레드는 서브 스레드들을 만들어서 병렬로 코드를 실행할 수 있으며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그것이 곧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멀티 </a:t>
            </a:r>
            <a:r>
              <a:rPr lang="ko-KR" altLang="en-US" sz="1600" dirty="0" err="1">
                <a:latin typeface="+mj-ea"/>
                <a:ea typeface="+mj-ea"/>
              </a:rPr>
              <a:t>태스킹을</a:t>
            </a:r>
            <a:r>
              <a:rPr lang="ko-KR" altLang="en-US" sz="1600" dirty="0">
                <a:latin typeface="+mj-ea"/>
                <a:ea typeface="+mj-ea"/>
              </a:rPr>
              <a:t> 수행하는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프로세스 종료는 싱글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멀티 스레드에 따라 달리 종료되어 진다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▶ </a:t>
            </a:r>
            <a:r>
              <a:rPr lang="ko-KR" altLang="en-US" sz="1600" dirty="0">
                <a:latin typeface="+mj-ea"/>
                <a:ea typeface="+mj-ea"/>
              </a:rPr>
              <a:t>싱글 스레드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메인 스레드가 종료하면 프로세스도 함께 종료된다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▶ </a:t>
            </a:r>
            <a:r>
              <a:rPr lang="ko-KR" altLang="en-US" sz="1600" dirty="0">
                <a:latin typeface="+mj-ea"/>
                <a:ea typeface="+mj-ea"/>
              </a:rPr>
              <a:t>멀티 스레드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실행 중인 스레드가 하나라도 있다면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프로세스 종료되지 않는다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☞ </a:t>
            </a:r>
            <a:r>
              <a:rPr lang="ko-KR" altLang="en-US" sz="1600" dirty="0">
                <a:latin typeface="+mj-ea"/>
                <a:ea typeface="+mj-ea"/>
              </a:rPr>
              <a:t>메인 스레드가 작업 스레드보다 먼저 종료되더라도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작업 스레드가 계속 실행 중이라면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프로세스는 종료되지 않는다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BD6DB8-C33C-420A-B54A-B6CAC4030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3" y="2945040"/>
            <a:ext cx="5544616" cy="24480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068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스레드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70221"/>
            <a:ext cx="10713290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4)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threading </a:t>
            </a:r>
            <a:r>
              <a:rPr lang="ko-KR" altLang="en-US" sz="1600" b="1" dirty="0">
                <a:latin typeface="+mj-ea"/>
                <a:ea typeface="+mj-ea"/>
              </a:rPr>
              <a:t>모듈 사용하기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파이썬에서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스레드를 다루는 다양한 방법이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파이썬 기본 모듈로는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thread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threading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모듈이 있는데 보통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threading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모듈을 더 자주 사용합니다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threading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모듈을 사용해서 스레드를 생성해 보자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0EE46-52F4-470F-ACD2-AEB8C227F4E0}"/>
              </a:ext>
            </a:extLst>
          </p:cNvPr>
          <p:cNvSpPr txBox="1"/>
          <p:nvPr/>
        </p:nvSpPr>
        <p:spPr>
          <a:xfrm>
            <a:off x="1343473" y="2097110"/>
            <a:ext cx="5616624" cy="40934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import threading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import time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Worker(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threading.Thread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def __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__(self, name):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super().__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__()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self.name = name            # thread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이름 지정</a:t>
            </a:r>
          </a:p>
          <a:p>
            <a:endParaRPr lang="ko-KR" altLang="en-US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run(self):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print("sub thread start ",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threading.currentThread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().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getName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time.sleep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(3)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print("sub thread end ",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threading.currentThread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().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getName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print("main thread start")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for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in range(5):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name = "thread {}".format(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t = Worker(name)                	# sub thread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생성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t.start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                       		# sub thread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의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run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메서드를 호출</a:t>
            </a:r>
          </a:p>
          <a:p>
            <a:endParaRPr lang="ko-KR" altLang="en-US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print("main thread end")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25834-99FC-4E71-AB11-F593F885A0B8}"/>
              </a:ext>
            </a:extLst>
          </p:cNvPr>
          <p:cNvSpPr txBox="1"/>
          <p:nvPr/>
        </p:nvSpPr>
        <p:spPr>
          <a:xfrm>
            <a:off x="7104112" y="2097110"/>
            <a:ext cx="2592288" cy="269304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main thread start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start  thread 0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start  thread 1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start  thread 2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start  thread 3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main thread end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start  thread 4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end  thread 1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end  thread 0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end  thread 4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end  thread 3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end  thread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927B0-EEA7-4008-B405-AFECF06E188A}"/>
              </a:ext>
            </a:extLst>
          </p:cNvPr>
          <p:cNvSpPr txBox="1"/>
          <p:nvPr/>
        </p:nvSpPr>
        <p:spPr>
          <a:xfrm>
            <a:off x="7104112" y="4790155"/>
            <a:ext cx="49685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실행 결과는 다음과 같다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메인 스레드가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개의 서브 스레드를 생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성하고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start()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메서드를 호출하여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Worker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클래스에 정의한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run()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메서드를 호출한다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메인 스레드와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개의 서브 스레드는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운영체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제의 스케줄러에 의해 스케줄링 되면서 실행된다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가장 먼저 메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인 스레드가 끝나면서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'main thread end'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를 출력한다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서브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스레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드들은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0, 1, 2, 3, 4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순으로 실행됐지만 종료 순서는 조금 다른 것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을 확인할 수 있다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기본적으로 메인 스레드에서 서브 스레드를 생성하면 메인 스레드는 자신의 작업을 모두 마쳤더라도 서브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스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레드의 작업이 종료될 때 까지 기다렸다가 서브 스레드의 작업이 모두 완료되면 종료되지만 이럴 때는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join()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를 사용해야 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07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스레드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70221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5)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Fork</a:t>
            </a:r>
            <a:r>
              <a:rPr lang="ko-KR" altLang="en-US" sz="1600" b="1" dirty="0">
                <a:latin typeface="+mj-ea"/>
                <a:ea typeface="+mj-ea"/>
              </a:rPr>
              <a:t>와</a:t>
            </a:r>
            <a:r>
              <a:rPr lang="en-US" altLang="ko-KR" sz="1600" b="1" dirty="0">
                <a:latin typeface="+mj-ea"/>
                <a:ea typeface="+mj-ea"/>
              </a:rPr>
              <a:t> join()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위의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그림처럼 메인 스레드가 서브 스레드를 생성하는 것을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fork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라고 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두 개의 서브 스레드를 생성하는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경우 메인 스레드를 포함하여 총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스레드가 스케줄링 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join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모든 스레드가 작업을 마칠 때까지 기다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리라는 것을 의미한다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보통 데이터를 여러 스레드를 통해서 병렬로 처리한 후 그 값들을 다시 모아서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순차적으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처리해야할 필요가 있을 때 분할한 데이터가 모든 스레드에서 처리될 때까지 기다렸다가 메인 스레드가 다시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추후 작업을 하는 경우에 사용한다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61044F-B360-4708-949F-A81FD7DD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412776"/>
            <a:ext cx="3024336" cy="25028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239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스레드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70221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5)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Fork</a:t>
            </a:r>
            <a:r>
              <a:rPr lang="ko-KR" altLang="en-US" sz="1600" b="1" dirty="0">
                <a:latin typeface="+mj-ea"/>
                <a:ea typeface="+mj-ea"/>
              </a:rPr>
              <a:t>와</a:t>
            </a:r>
            <a:r>
              <a:rPr lang="en-US" altLang="ko-KR" sz="1600" b="1" dirty="0">
                <a:latin typeface="+mj-ea"/>
                <a:ea typeface="+mj-ea"/>
              </a:rPr>
              <a:t> join()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출력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결과를 보면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t1, t2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스레드가 종료된 후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'main thread post job'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출력된 것을 확인할 수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참고로 앞의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예제에서는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메인스레드는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모든 실행을 완료한 후 먼저 종료되는 경우가 많지만 이번 예제에서는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join()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인해 서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브스레드가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join( )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메서드가 호출되는 지점에서 기다린다는 차이가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06088-998D-4FAD-ABA6-DD0D0ADD7577}"/>
              </a:ext>
            </a:extLst>
          </p:cNvPr>
          <p:cNvSpPr txBox="1"/>
          <p:nvPr/>
        </p:nvSpPr>
        <p:spPr>
          <a:xfrm>
            <a:off x="1343473" y="1391008"/>
            <a:ext cx="5616624" cy="389337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import threading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import time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Worker(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threading.Thread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def __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__(self, name):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super().__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__()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self.name = name            # thread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이름 지정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run(self):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print("sub thread start ",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threading.currentThread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().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getName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time.sleep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(5)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print("sub thread end ",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threading.currentThread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().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getName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print("main thread start")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t1 = Worker("1")        	# sub thread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생성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t1.start()              	# sub thread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의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run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메서드를 호출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t2 = Worker("2")        	# sub thread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생성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t2.start()              	# sub thread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의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run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메서드를 호출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t1.join()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t2.join()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print("main thread post job")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print("main thread end")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2879B-A2CA-46CC-AF03-F4DF288A32AD}"/>
              </a:ext>
            </a:extLst>
          </p:cNvPr>
          <p:cNvSpPr txBox="1"/>
          <p:nvPr/>
        </p:nvSpPr>
        <p:spPr>
          <a:xfrm>
            <a:off x="7104112" y="1391008"/>
            <a:ext cx="2376264" cy="169277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main thread start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start  1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start  2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end  1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end  2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main thread post job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main thread end</a:t>
            </a:r>
          </a:p>
        </p:txBody>
      </p:sp>
    </p:spTree>
    <p:extLst>
      <p:ext uri="{BB962C8B-B14F-4D97-AF65-F5344CB8AC3E}">
        <p14:creationId xmlns:p14="http://schemas.microsoft.com/office/powerpoint/2010/main" val="180178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스</a:t>
            </a:r>
            <a:r>
              <a:rPr lang="ko-KR" altLang="en-US" sz="2800" b="1">
                <a:latin typeface="+mj-ea"/>
              </a:rPr>
              <a:t>레드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70221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5)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Fork</a:t>
            </a:r>
            <a:r>
              <a:rPr lang="ko-KR" altLang="en-US" sz="1600" b="1" dirty="0">
                <a:latin typeface="+mj-ea"/>
                <a:ea typeface="+mj-ea"/>
              </a:rPr>
              <a:t>와</a:t>
            </a:r>
            <a:r>
              <a:rPr lang="en-US" altLang="ko-KR" sz="1600" b="1" dirty="0">
                <a:latin typeface="+mj-ea"/>
                <a:ea typeface="+mj-ea"/>
              </a:rPr>
              <a:t> join()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  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반복문을 통해 여러 서브 스레드를 생성해야 하는 경우에는 생성된 스레드 객체를 파이썬 리스트에 저장한 후 반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복문을 이용해서 각 객체에서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join( )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메서드를 호출할 수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06088-998D-4FAD-ABA6-DD0D0ADD7577}"/>
              </a:ext>
            </a:extLst>
          </p:cNvPr>
          <p:cNvSpPr txBox="1"/>
          <p:nvPr/>
        </p:nvSpPr>
        <p:spPr>
          <a:xfrm>
            <a:off x="1343473" y="2132856"/>
            <a:ext cx="5616624" cy="429348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import threading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import time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Worker(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threading.Thread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def __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__(self, name):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super().__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__()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self.name = name            # thread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이름 지정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run(self):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print("sub thread start ",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threading.currentThread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().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getName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time.sleep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(5)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print("sub thread end ",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threading.currentThread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().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getName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print("main thread start")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threads = []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for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in range(3):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thread = Worker(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thread.start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              # sub thread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의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run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메서드를 호출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threads.append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(thread)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for thread in threads: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thread.join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print("main thread post job")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print("main thread end")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2879B-A2CA-46CC-AF03-F4DF288A32AD}"/>
              </a:ext>
            </a:extLst>
          </p:cNvPr>
          <p:cNvSpPr txBox="1"/>
          <p:nvPr/>
        </p:nvSpPr>
        <p:spPr>
          <a:xfrm>
            <a:off x="7104112" y="2144576"/>
            <a:ext cx="2376264" cy="209288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main thread start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start  0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start  1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start  2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end  2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end  0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end  1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main thread post job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main thread end</a:t>
            </a:r>
          </a:p>
        </p:txBody>
      </p:sp>
    </p:spTree>
    <p:extLst>
      <p:ext uri="{BB962C8B-B14F-4D97-AF65-F5344CB8AC3E}">
        <p14:creationId xmlns:p14="http://schemas.microsoft.com/office/powerpoint/2010/main" val="197605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데몬 스레드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70221"/>
            <a:ext cx="10713290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데몬</a:t>
            </a:r>
            <a:r>
              <a:rPr lang="en-US" altLang="ko-KR" sz="1600" b="1" dirty="0">
                <a:latin typeface="+mj-ea"/>
                <a:ea typeface="+mj-ea"/>
              </a:rPr>
              <a:t>(daemon)</a:t>
            </a:r>
            <a:r>
              <a:rPr lang="ko-KR" altLang="en-US" sz="1600" b="1" dirty="0" err="1">
                <a:latin typeface="+mj-ea"/>
                <a:ea typeface="+mj-ea"/>
              </a:rPr>
              <a:t>스레드란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  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데몬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(daemon)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스레드는 메인 스레드가 종료될 때 자신의 실행 상태와 상관없이 종료되는 서브 스레드를 의미한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앞서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threading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모듈을 사용해서 메인 스레드가 서브 스레드를 생성하는 경우 메인 스레드는 서브 스레드가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모두 종료될 때까지 기다리지 않고 종료하게 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그런데 실제 프로그래밍을 하다 보면 경우에 따라 메인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스레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드가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종료되면 모두 서브 스레드가 동작 여부에 상관없이 종료되어야 하는 경우가 많다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예를 들어 네이버 메일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파이썬 인터프리터와 같이 이런 것들은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메인 스레드가 종료되면 같이 종료가 되어야 할 것이다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이때 서브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스레드 들은 데몬 스레드로 만들어져야 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파이썬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threading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모듈에서 데몬 스레드의 생성은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daemon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속성을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True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변경하면 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2879B-A2CA-46CC-AF03-F4DF288A32AD}"/>
              </a:ext>
            </a:extLst>
          </p:cNvPr>
          <p:cNvSpPr txBox="1"/>
          <p:nvPr/>
        </p:nvSpPr>
        <p:spPr>
          <a:xfrm>
            <a:off x="1415480" y="3933056"/>
            <a:ext cx="5760640" cy="289310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Worker(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threading.Thread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def __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__(self, name):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self.name = name            # thread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이름 지정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run(self):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print(“sub thread start “,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threading.currentThread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().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getName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time.sleep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(3)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print(“sub thread end ",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threading.currentThread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().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getName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print("main thread start")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for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in range(5):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name = "thread {}".format(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t = Worker(name)                	# sub thread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생성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t.daemon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True			#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작업스레드를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데몬으로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설정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t.start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                       		# sub thread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의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run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메서드를 호출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print("main thread end")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3918D-769E-4D2E-AC14-8011B7F829D7}"/>
              </a:ext>
            </a:extLst>
          </p:cNvPr>
          <p:cNvSpPr txBox="1"/>
          <p:nvPr/>
        </p:nvSpPr>
        <p:spPr>
          <a:xfrm>
            <a:off x="7320136" y="3933056"/>
            <a:ext cx="2808312" cy="169277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main thread start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start  thread 0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start  thread 1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start  thread 2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start  thread 3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start main thread end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thread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0D2E67-EB1B-41CE-8069-6EB1A20DBB17}"/>
              </a:ext>
            </a:extLst>
          </p:cNvPr>
          <p:cNvSpPr txBox="1"/>
          <p:nvPr/>
        </p:nvSpPr>
        <p:spPr>
          <a:xfrm>
            <a:off x="7320136" y="5650012"/>
            <a:ext cx="48718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실행 결과는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보시다시피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메인스레드가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종료가 되니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“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end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”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라는 문자열이 출력이 되질 않는다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다시 말해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메인스레드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가 종료가 되니 서브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작업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스레드들도 같이 종료가 되어 출력이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되질 않은 것이다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90858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15862</TotalTime>
  <Words>2814</Words>
  <Application>Microsoft Office PowerPoint</Application>
  <PresentationFormat>와이드스크린</PresentationFormat>
  <Paragraphs>370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Source Han Sans (Modified)</vt:lpstr>
      <vt:lpstr>맑은 고딕</vt:lpstr>
      <vt:lpstr>맑은 고딕</vt:lpstr>
      <vt:lpstr>Arial</vt:lpstr>
      <vt:lpstr>Calibri</vt:lpstr>
      <vt:lpstr>Calibri Light</vt:lpstr>
      <vt:lpstr>027TGp_edu_biz_gr</vt:lpstr>
      <vt:lpstr>PowerPoint 프레젠테이션</vt:lpstr>
      <vt:lpstr>1. 스레드</vt:lpstr>
      <vt:lpstr>1. 스레드</vt:lpstr>
      <vt:lpstr>1. 스레드</vt:lpstr>
      <vt:lpstr>1. 스레드</vt:lpstr>
      <vt:lpstr>1. 스레드</vt:lpstr>
      <vt:lpstr>1. 스레드</vt:lpstr>
      <vt:lpstr>1. 스레드</vt:lpstr>
      <vt:lpstr>2. 데몬 스레드</vt:lpstr>
      <vt:lpstr>3. 동시성과 병렬성</vt:lpstr>
      <vt:lpstr>3. 동시성과 병렬성</vt:lpstr>
      <vt:lpstr>4. 스레드 동기화</vt:lpstr>
      <vt:lpstr>4. 스레드 동기화</vt:lpstr>
      <vt:lpstr>4. 스레드 동기화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ch2jg1@gmail.com</cp:lastModifiedBy>
  <cp:revision>2908</cp:revision>
  <dcterms:created xsi:type="dcterms:W3CDTF">2019-09-27T03:30:23Z</dcterms:created>
  <dcterms:modified xsi:type="dcterms:W3CDTF">2022-04-27T01:28:39Z</dcterms:modified>
</cp:coreProperties>
</file>