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837" r:id="rId4"/>
    <p:sldId id="863" r:id="rId5"/>
    <p:sldId id="86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828584" cy="1655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미니 프로젝트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3800" dirty="0">
                <a:latin typeface="+mj-ea"/>
                <a:ea typeface="+mj-ea"/>
              </a:rPr>
              <a:t>(</a:t>
            </a:r>
            <a:r>
              <a:rPr lang="ko-KR" altLang="en-US" sz="3800" dirty="0">
                <a:latin typeface="+mj-ea"/>
                <a:ea typeface="+mj-ea"/>
              </a:rPr>
              <a:t>미니 포토샵</a:t>
            </a:r>
            <a:r>
              <a:rPr lang="en-US" altLang="ko-KR" sz="3800">
                <a:latin typeface="+mj-ea"/>
                <a:ea typeface="+mj-ea"/>
              </a:rPr>
              <a:t>)</a:t>
            </a:r>
            <a:endParaRPr lang="en-US" altLang="ko-KR" sz="3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미니 포토샵 프로젝트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이 장에서는 완성도 높은 프로그램을 </a:t>
            </a:r>
            <a:r>
              <a:rPr lang="ko-KR" altLang="en-US" sz="1600" dirty="0" err="1">
                <a:latin typeface="+mj-ea"/>
                <a:ea typeface="+mj-ea"/>
              </a:rPr>
              <a:t>미니포토샵을</a:t>
            </a:r>
            <a:r>
              <a:rPr lang="ko-KR" altLang="en-US" sz="1600" dirty="0">
                <a:latin typeface="+mj-ea"/>
                <a:ea typeface="+mj-ea"/>
              </a:rPr>
              <a:t> 작성한다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아닌 외부에서 제공하는 라이브러리를 설치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해서 사용할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외부 라이브러리를 사용해 봄으로써 다양한 외부 라이브러리를 활용하는 방법과 완성도 높은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응용 프로그램을 제작하는 능력을 기를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미니 포토샵 소개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포토샵은 사진에 효과를 주는 대표적인 소프트웨어이다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포토샵과 비슷하게 기능을 구현할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원래는 코딩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엄청나게 어렵지만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외부 라이브러리가 편리한 기능들을 제공하기에 쉽게 포토샵을 완성할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왼쪽의 원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본 사진에 회전 기능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밝기 조절 기능을 적용할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15719-FE58-4DE5-99E3-F1060478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71" y="3686889"/>
            <a:ext cx="6561729" cy="29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미니 포토샵 프로젝트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외부 라이브러리 설치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미니 포토샵은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JPG, BMP, PNG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등을 불러오는 기능 뿐만 아니라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이미지를 확대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축소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회전시키고 어둡게 처리하는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기능을 구현할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GIF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제외하고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JPG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컬러 이미지이거나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이미지에 효과를 주는 고급 기능을 파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이썬에서는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제공하지 않는다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대신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파이썬은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외부에서 제작된 많은 프로그램의 편리한 기능을 파이썬 안에서 사용할 수 있는 방법을 제공한다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이것이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파이썬의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가장 큰 장점이다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 엄청나게 많은 외부 개발자나 개발 회사에서 제공하는 기능들을 파이썬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안에서도 사용할 수 있어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파이썬으로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구현하지 못하는 기능은 거의 없다고 할 수 있을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게임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트워크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프로그래밍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고급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GUI,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이미지 처리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 연동 등 많은 분야를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파이썬에서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모두 구현 가능하다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미니 포토샵에서 사용할 외부 라이브러리는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Pillow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이미지 라이브러리이다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라이브러리를 설치하면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Pillo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제공하는 이미지 처리 기능을 파이썬 안에서도 사용할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Pillow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라이브러리 설치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	;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이제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이미지 라이브러리인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Pillow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설치하자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명령 프롬프트를 실행한 후 다음 명령어를 입력해서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Pillow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설치한다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마지막에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'Successfully installed~'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메시지가 표시되면 설치가 완료된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'Successfully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installed~'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메시지 이후에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pip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버전과 관련된 메시지가 표시되면 그냥 무시한다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31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미니 포토샵 프로젝트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외부 라이브러리 설치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 </a:t>
            </a:r>
            <a:r>
              <a:rPr lang="ko-KR" altLang="en-US" sz="1600" dirty="0">
                <a:latin typeface="+mj-ea"/>
                <a:ea typeface="+mj-ea"/>
              </a:rPr>
              <a:t>위와 같이 </a:t>
            </a:r>
            <a:r>
              <a:rPr lang="en-US" altLang="ko-KR" sz="1600" dirty="0">
                <a:latin typeface="+mj-ea"/>
                <a:ea typeface="+mj-ea"/>
              </a:rPr>
              <a:t>pillow </a:t>
            </a:r>
            <a:r>
              <a:rPr lang="ko-KR" altLang="en-US" sz="1600" dirty="0">
                <a:latin typeface="+mj-ea"/>
                <a:ea typeface="+mj-ea"/>
              </a:rPr>
              <a:t>라이브러리를 설치하면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설치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확인하는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방법은 파이썬 </a:t>
            </a:r>
            <a:r>
              <a:rPr lang="en-US" altLang="ko-KR" sz="1600" dirty="0">
                <a:latin typeface="+mj-ea"/>
                <a:ea typeface="+mj-ea"/>
              </a:rPr>
              <a:t>IDLE</a:t>
            </a:r>
            <a:r>
              <a:rPr lang="ko-KR" altLang="en-US" sz="1600" dirty="0">
                <a:latin typeface="+mj-ea"/>
                <a:ea typeface="+mj-ea"/>
              </a:rPr>
              <a:t>에서 다음과 같이 </a:t>
            </a:r>
            <a:r>
              <a:rPr lang="en-US" altLang="ko-KR" sz="1600" dirty="0">
                <a:latin typeface="+mj-ea"/>
                <a:ea typeface="+mj-ea"/>
              </a:rPr>
              <a:t>PIL</a:t>
            </a:r>
            <a:r>
              <a:rPr lang="ko-KR" altLang="en-US" sz="1600" dirty="0">
                <a:latin typeface="+mj-ea"/>
                <a:ea typeface="+mj-ea"/>
              </a:rPr>
              <a:t>을 임포트한 후 아무런 메시지도 표시되지 않는다면 </a:t>
            </a:r>
            <a:r>
              <a:rPr lang="en-US" altLang="ko-KR" sz="1600" dirty="0">
                <a:latin typeface="+mj-ea"/>
                <a:ea typeface="+mj-ea"/>
              </a:rPr>
              <a:t>Pill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ow </a:t>
            </a:r>
            <a:r>
              <a:rPr lang="ko-KR" altLang="en-US" sz="1600" dirty="0">
                <a:latin typeface="+mj-ea"/>
                <a:ea typeface="+mj-ea"/>
              </a:rPr>
              <a:t>라이브러리가 제대로 설치된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설치에 문제가 있다면 오류 메시지가 표시된다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이와 동일하게 진행했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음에도 오류가 발생한다면 컴퓨터를 재부팅하고 다시 </a:t>
            </a:r>
            <a:r>
              <a:rPr lang="en-US" altLang="ko-KR" sz="1600" dirty="0">
                <a:latin typeface="+mj-ea"/>
                <a:ea typeface="+mj-ea"/>
              </a:rPr>
              <a:t>import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CD39-D69A-43E4-893B-32BCBD5B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484784"/>
            <a:ext cx="10458450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63033-5077-4DED-868C-5288138F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525378"/>
            <a:ext cx="6707287" cy="1212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09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>
                <a:latin typeface="+mj-ea"/>
              </a:rPr>
              <a:t>미니 포토샵 프로젝트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미니 포토샵 기능 구성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메뉴 구성도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메뉴 구성을 보면 파일을 열고 저장하는 기능이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이미지 처리</a:t>
            </a:r>
            <a:r>
              <a:rPr lang="en-US" altLang="ko-KR" sz="1600" dirty="0">
                <a:latin typeface="+mj-ea"/>
                <a:ea typeface="+mj-ea"/>
              </a:rPr>
              <a:t>(1)</a:t>
            </a:r>
            <a:r>
              <a:rPr lang="ko-KR" altLang="en-US" sz="1600" dirty="0">
                <a:latin typeface="+mj-ea"/>
                <a:ea typeface="+mj-ea"/>
              </a:rPr>
              <a:t>과 이미지 처리</a:t>
            </a:r>
            <a:r>
              <a:rPr lang="en-US" altLang="ko-KR" sz="1600" dirty="0">
                <a:latin typeface="+mj-ea"/>
                <a:ea typeface="+mj-ea"/>
              </a:rPr>
              <a:t>(2) </a:t>
            </a:r>
            <a:r>
              <a:rPr lang="ko-KR" altLang="en-US" sz="1600" dirty="0">
                <a:latin typeface="+mj-ea"/>
                <a:ea typeface="+mj-ea"/>
              </a:rPr>
              <a:t>메뉴에서는 포토샵과 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슷한</a:t>
            </a:r>
            <a:r>
              <a:rPr lang="ko-KR" altLang="en-US" sz="1600" dirty="0">
                <a:latin typeface="+mj-ea"/>
                <a:ea typeface="+mj-ea"/>
              </a:rPr>
              <a:t> 다양한 기법의 이미지 처리를 구현할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지금까지는 </a:t>
            </a:r>
            <a:r>
              <a:rPr lang="en-US" altLang="ko-KR" sz="1600" dirty="0">
                <a:latin typeface="+mj-ea"/>
                <a:ea typeface="+mj-ea"/>
              </a:rPr>
              <a:t>GIF </a:t>
            </a:r>
            <a:r>
              <a:rPr lang="ko-KR" altLang="en-US" sz="1600" dirty="0">
                <a:latin typeface="+mj-ea"/>
                <a:ea typeface="+mj-ea"/>
              </a:rPr>
              <a:t>파일만 처리했지만 </a:t>
            </a:r>
            <a:r>
              <a:rPr lang="en-US" altLang="ko-KR" sz="1600" dirty="0">
                <a:latin typeface="+mj-ea"/>
                <a:ea typeface="+mj-ea"/>
              </a:rPr>
              <a:t>JPG, BMP, PNG </a:t>
            </a:r>
            <a:r>
              <a:rPr lang="ko-KR" altLang="en-US" sz="1600" dirty="0">
                <a:latin typeface="+mj-ea"/>
                <a:ea typeface="+mj-ea"/>
              </a:rPr>
              <a:t>등도 처리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수 있도록 작성한다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메뉴 구현과 함수 선언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지금까지 배워온 내용을 바탕으로 실습을 하면서 하나하나 구현해 나가도록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B8492-38B6-4306-BB41-32197721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65" y="1843152"/>
            <a:ext cx="6256203" cy="2847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57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16388</TotalTime>
  <Words>470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미니 포토샵 프로젝트</vt:lpstr>
      <vt:lpstr>1. 미니 포토샵 프로젝트</vt:lpstr>
      <vt:lpstr>1. 미니 포토샵 프로젝트</vt:lpstr>
      <vt:lpstr>1. 미니 포토샵 프로젝트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2999</cp:revision>
  <dcterms:created xsi:type="dcterms:W3CDTF">2019-09-27T03:30:23Z</dcterms:created>
  <dcterms:modified xsi:type="dcterms:W3CDTF">2021-05-25T02:25:13Z</dcterms:modified>
</cp:coreProperties>
</file>