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0" r:id="rId3"/>
    <p:sldId id="309" r:id="rId4"/>
    <p:sldId id="292" r:id="rId5"/>
    <p:sldId id="290" r:id="rId6"/>
    <p:sldId id="263" r:id="rId7"/>
    <p:sldId id="294" r:id="rId8"/>
    <p:sldId id="266" r:id="rId9"/>
    <p:sldId id="269" r:id="rId10"/>
    <p:sldId id="293" r:id="rId11"/>
    <p:sldId id="275" r:id="rId12"/>
    <p:sldId id="278" r:id="rId13"/>
    <p:sldId id="307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6" r:id="rId22"/>
    <p:sldId id="302" r:id="rId23"/>
    <p:sldId id="303" r:id="rId24"/>
    <p:sldId id="308" r:id="rId25"/>
    <p:sldId id="304" r:id="rId26"/>
    <p:sldId id="305" r:id="rId27"/>
  </p:sldIdLst>
  <p:sldSz cx="10058400" cy="7772400"/>
  <p:notesSz cx="10058400" cy="7772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8" autoAdjust="0"/>
    <p:restoredTop sz="94545" autoAdjust="0"/>
  </p:normalViewPr>
  <p:slideViewPr>
    <p:cSldViewPr>
      <p:cViewPr varScale="1">
        <p:scale>
          <a:sx n="60" d="100"/>
          <a:sy n="60" d="100"/>
        </p:scale>
        <p:origin x="1518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95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7686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95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95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4877" y="659231"/>
            <a:ext cx="5568645" cy="46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95D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2816" y="3786662"/>
            <a:ext cx="7912767" cy="252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7686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858000"/>
            <a:ext cx="1195793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9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533400" y="61751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Identifica las fortalezas y debilidades de tu emprendimiento mediante un análisis de la competencia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4200" y="247471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ANÁLISIS DE LA COMPETENCIA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3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52400" y="663714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Determina elementos diferenciadores de tu producto frente a la competencia utilizando la innovación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1800" y="247471"/>
            <a:ext cx="396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DIFERENCIADOR </a:t>
            </a:r>
            <a:r>
              <a:rPr lang="en-US" b="1">
                <a:solidFill>
                  <a:srgbClr val="2895DA"/>
                </a:solidFill>
              </a:rPr>
              <a:t>DEL PRODUCTO</a:t>
            </a:r>
            <a:endParaRPr lang="en-US" b="1" dirty="0">
              <a:solidFill>
                <a:srgbClr val="2895DA"/>
              </a:solidFill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Identifica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las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prácticas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la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competencia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través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benchmarking online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24895" y="22860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BENCHMARKING – APRENDE DE LA COMPETENCIA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Identifica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el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tipo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modelo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negocio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que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deseas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implementar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para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emprendimiento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2445" y="240268"/>
            <a:ext cx="231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895DA"/>
                </a:solidFill>
              </a:rPr>
              <a:t>MODELO DE NEGOCIO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Define la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propuesta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valor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producto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o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servicio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0" y="228600"/>
            <a:ext cx="2324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PROPUESTA DE VALOR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Identifica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formas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en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que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podrías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pivotar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negocio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en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caso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que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no sea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exitoso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9375" y="228600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895DA"/>
                </a:solidFill>
              </a:rPr>
              <a:t>PIVOTAR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6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Define la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estructura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costos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un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emprendimiento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0" y="228600"/>
            <a:ext cx="2462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ESTRUCTURA DE COSTO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3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Calcula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el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precio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venta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un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producto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o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servicio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97132" y="228600"/>
            <a:ext cx="188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PRECIO DE VENTA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6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Define el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punto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equilibrio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emprendimiento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para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asegurar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su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rentabilidad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0" y="228600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PUNTO DE EQUILIBRIO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6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Determina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estrategias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mercadeo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tradicional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y digital para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producto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o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servicio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38553" y="228600"/>
            <a:ext cx="2719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895DA"/>
                </a:solidFill>
              </a:rPr>
              <a:t>PRÁCTICAS DE MERCADEO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0" y="86525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Estrategias para propiciar el crecimiento exponencial en tu negocio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269478"/>
            <a:ext cx="317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CRECIMIENTO EXPONENCIAL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Define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las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palabras claves para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optimizar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el Search Engine Optimization (SEO)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página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web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0200" y="228600"/>
            <a:ext cx="55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895DA"/>
                </a:solidFill>
              </a:rPr>
              <a:t>SEO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Identifica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ideas para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configurar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una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campaña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en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Adwords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para un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producto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o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empresa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20200" y="22860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SEM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32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Define los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elementos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claves para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crear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anuncio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publicidad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para un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producto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o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servicio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utilizando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Facebook 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63000" y="228600"/>
            <a:ext cx="1215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895DA"/>
                </a:solidFill>
              </a:rPr>
              <a:t>FACEBOOK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Calcula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el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costo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adquisición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un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cliente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y el valor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vida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un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cliente</a:t>
            </a:r>
            <a:endParaRPr lang="en-U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63000" y="228600"/>
            <a:ext cx="1122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CAC Y LTV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Analiza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el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embudo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conversión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del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proceso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venta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emprendimiento</a:t>
            </a:r>
            <a:endParaRPr lang="en-U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31820" y="228600"/>
            <a:ext cx="272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895DA"/>
                </a:solidFill>
              </a:rPr>
              <a:t>EMBUDO DE CONVERSIÓN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26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Identifica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las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ventajas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y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desventajas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buscar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inversionistas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para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emprendimiento</a:t>
            </a:r>
            <a:endParaRPr lang="en-U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4456" y="240268"/>
            <a:ext cx="17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895DA"/>
                </a:solidFill>
              </a:rPr>
              <a:t>INVERSIONISTAS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/>
          <p:cNvSpPr txBox="1"/>
          <p:nvPr/>
        </p:nvSpPr>
        <p:spPr>
          <a:xfrm>
            <a:off x="0" y="73693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Calcula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la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inversión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necesaria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según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el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flujo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caja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tu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emprendimiento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8151495" y="228600"/>
            <a:ext cx="160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895DA"/>
                </a:solidFill>
              </a:rPr>
              <a:t>FLUJO DE CAJA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1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0" y="865257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Utiliza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tecnologías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para convertir tu idea en un negocio exponencial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269478"/>
            <a:ext cx="3173506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TECNOLOGÍAS EXPONENCIALES</a:t>
            </a:r>
            <a:endParaRPr lang="en-US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3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304800" y="739914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Formula ideas para utilizar algunos de los 4 pilares que caracterizan una organización virtual en un negocio tradicional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0" y="269478"/>
            <a:ext cx="5029200" cy="10259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2895DA"/>
                </a:solidFill>
              </a:rPr>
              <a:t>PILARES DE LA ORGANIZACIÓN VIRTUAL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2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228600" y="663714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Define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las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ventajas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comparativas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que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tienes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como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emprendedor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mediante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un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mapa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origen</a:t>
            </a:r>
            <a:r>
              <a:rPr lang="en-U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 de ideas</a:t>
            </a:r>
            <a:endParaRPr lang="es-ES" sz="2000" dirty="0">
              <a:solidFill>
                <a:srgbClr val="2895D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86600" y="269478"/>
            <a:ext cx="3124200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2895DA"/>
                </a:solidFill>
              </a:rPr>
              <a:t>MAPA DE ORIGEN DE IDEA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3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381000" y="666690"/>
            <a:ext cx="922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2895DA"/>
                </a:solidFill>
                <a:cs typeface="Gotham Book"/>
              </a:rPr>
              <a:t>Identifica las necesidades y soluciones innovadoras a la que esta respondiendo tu idea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39000" y="269478"/>
            <a:ext cx="3124200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2895DA"/>
                </a:solidFill>
              </a:rPr>
              <a:t>SURGIMIENTO DE IDEAS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381000" y="666690"/>
            <a:ext cx="922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2895DA"/>
                </a:solidFill>
                <a:cs typeface="Gotham Book"/>
              </a:rPr>
              <a:t>Mide el inter</a:t>
            </a:r>
            <a:r>
              <a:rPr lang="en-US" sz="2000" dirty="0" err="1">
                <a:solidFill>
                  <a:srgbClr val="2895DA"/>
                </a:solidFill>
                <a:cs typeface="Gotham Book"/>
              </a:rPr>
              <a:t>és</a:t>
            </a:r>
            <a:r>
              <a:rPr lang="en-US" sz="2000" dirty="0">
                <a:solidFill>
                  <a:srgbClr val="2895DA"/>
                </a:solidFill>
                <a:cs typeface="Gotham Book"/>
              </a:rPr>
              <a:t> de </a:t>
            </a:r>
            <a:r>
              <a:rPr lang="en-US" sz="2000" dirty="0" err="1">
                <a:solidFill>
                  <a:srgbClr val="2895DA"/>
                </a:solidFill>
                <a:cs typeface="Gotham Book"/>
              </a:rPr>
              <a:t>tu</a:t>
            </a:r>
            <a:r>
              <a:rPr lang="en-US" sz="2000" dirty="0">
                <a:solidFill>
                  <a:srgbClr val="2895DA"/>
                </a:solidFill>
                <a:cs typeface="Gotham Book"/>
              </a:rPr>
              <a:t> idea </a:t>
            </a:r>
            <a:r>
              <a:rPr lang="es-ES" sz="2000" dirty="0">
                <a:solidFill>
                  <a:srgbClr val="2895DA"/>
                </a:solidFill>
                <a:cs typeface="Gotham Book"/>
              </a:rPr>
              <a:t>con una página web informativa y analiza los resultados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269478"/>
            <a:ext cx="3810000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2895DA"/>
                </a:solidFill>
              </a:rPr>
              <a:t>MIDE EL INTERÉS DE UNA IDEA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3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161872" y="666690"/>
            <a:ext cx="7734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Define el perfil del cliente objetivo de tu emprendimiento</a:t>
            </a:r>
          </a:p>
        </p:txBody>
      </p:sp>
      <p:sp>
        <p:nvSpPr>
          <p:cNvPr id="2" name="Rectangle 1"/>
          <p:cNvSpPr/>
          <p:nvPr/>
        </p:nvSpPr>
        <p:spPr>
          <a:xfrm>
            <a:off x="5791200" y="269478"/>
            <a:ext cx="5029200" cy="10259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2895DA"/>
                </a:solidFill>
                <a:latin typeface="Calibri" charset="0"/>
              </a:rPr>
              <a:t>DEFINICIÓN DEL CLIENTE OBJETIVO</a:t>
            </a:r>
            <a:endParaRPr lang="en-US" b="1" dirty="0">
              <a:solidFill>
                <a:srgbClr val="2895DA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304800" y="74289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2895DA"/>
                </a:solidFill>
                <a:latin typeface="Calibri" charset="0"/>
                <a:ea typeface="Calibri" charset="0"/>
                <a:cs typeface="Calibri" charset="0"/>
              </a:rPr>
              <a:t>Define el tamaño de mercado de un emprendimiento para asegurar la escalabilidad de tu negocio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269478"/>
            <a:ext cx="3276600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2895DA"/>
                </a:solidFill>
                <a:latin typeface="Calibri" charset="0"/>
              </a:rPr>
              <a:t>TAMAÑO DEL MERCADO</a:t>
            </a:r>
            <a:endParaRPr lang="en-US" dirty="0">
              <a:solidFill>
                <a:srgbClr val="2895DA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7086600"/>
            <a:ext cx="945502" cy="48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7878</TotalTime>
  <Words>396</Words>
  <Application>Microsoft Office PowerPoint</Application>
  <PresentationFormat>Personalizado</PresentationFormat>
  <Paragraphs>58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Calibri</vt:lpstr>
      <vt:lpstr>Tahoma</vt:lpstr>
      <vt:lpstr>Verdana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presentar_proyecto_horizontalcs5</dc:title>
  <dc:creator>Isaac Haiat Bucay</dc:creator>
  <cp:lastModifiedBy>Isaac Haiat Bucay</cp:lastModifiedBy>
  <cp:revision>40</cp:revision>
  <dcterms:created xsi:type="dcterms:W3CDTF">2015-07-01T23:20:51Z</dcterms:created>
  <dcterms:modified xsi:type="dcterms:W3CDTF">2019-03-07T20:28:11Z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2015-06-26T00:00:00Z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2015-07-01T00:00:00Z</vt:filetime>
  </property>
</Properties>
</file>