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14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3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54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64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2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4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9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86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40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73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12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70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da terceirização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Uma indústria fabrica dois tipos de produtos, A e B, e assinou um contrato para fornecimento de 30.000 produtos tipo A e 15.000 produtos tipo B. A indústria tem três setores para a fabricação dos produtos: produção, montagem e teste de qualidade. A tabela a seguir mostra as horas utilizadas para cada produto e a disponibilidade de cada setor da indústria.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010040"/>
              </p:ext>
            </p:extLst>
          </p:nvPr>
        </p:nvGraphicFramePr>
        <p:xfrm>
          <a:off x="1524000" y="4767263"/>
          <a:ext cx="609600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2447568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415258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897765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62495304"/>
                    </a:ext>
                  </a:extLst>
                </a:gridCol>
              </a:tblGrid>
              <a:tr h="278130">
                <a:tc gridSpan="4"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Horas necessárias por produto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76237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Produto tipo A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Produto tipo B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Horas disponíveis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6123654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Produção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0,2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0,4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10.000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4576279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Montagem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0,3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0,5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15.000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47018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Teste de qualidade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0,1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0,1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5.000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3263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0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da terceirização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Os produtos A e B podem ser produzidos pela própria fábrica, ou a produção pode ser terceirizada com custos de acordo com a tabela.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Faça o planejamento da produção e/ou terceirização para obter o custo mínimo.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56379"/>
              </p:ext>
            </p:extLst>
          </p:nvPr>
        </p:nvGraphicFramePr>
        <p:xfrm>
          <a:off x="2153964" y="3373187"/>
          <a:ext cx="4836072" cy="1256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024">
                  <a:extLst>
                    <a:ext uri="{9D8B030D-6E8A-4147-A177-3AD203B41FA5}">
                      <a16:colId xmlns:a16="http://schemas.microsoft.com/office/drawing/2014/main" val="679240125"/>
                    </a:ext>
                  </a:extLst>
                </a:gridCol>
                <a:gridCol w="1612024">
                  <a:extLst>
                    <a:ext uri="{9D8B030D-6E8A-4147-A177-3AD203B41FA5}">
                      <a16:colId xmlns:a16="http://schemas.microsoft.com/office/drawing/2014/main" val="2300654010"/>
                    </a:ext>
                  </a:extLst>
                </a:gridCol>
                <a:gridCol w="1612024">
                  <a:extLst>
                    <a:ext uri="{9D8B030D-6E8A-4147-A177-3AD203B41FA5}">
                      <a16:colId xmlns:a16="http://schemas.microsoft.com/office/drawing/2014/main" val="4205701894"/>
                    </a:ext>
                  </a:extLst>
                </a:gridCol>
              </a:tblGrid>
              <a:tr h="212884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 dirty="0">
                          <a:effectLst/>
                        </a:rPr>
                        <a:t>Custos envolvidos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62436"/>
                  </a:ext>
                </a:extLst>
              </a:tr>
              <a:tr h="378259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>
                          <a:effectLst/>
                        </a:rPr>
                        <a:t>Produto tipo 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>
                          <a:effectLst/>
                        </a:rPr>
                        <a:t>Produto tipo B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873606861"/>
                  </a:ext>
                </a:extLst>
              </a:tr>
              <a:tr h="37525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>
                          <a:effectLst/>
                        </a:rPr>
                        <a:t>Produção própria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>
                          <a:effectLst/>
                        </a:rPr>
                        <a:t>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>
                          <a:effectLst/>
                        </a:rPr>
                        <a:t>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261441591"/>
                  </a:ext>
                </a:extLst>
              </a:tr>
              <a:tr h="282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>
                          <a:effectLst/>
                        </a:rPr>
                        <a:t>Terceirização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>
                          <a:effectLst/>
                        </a:rPr>
                        <a:t>67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 dirty="0">
                          <a:effectLst/>
                        </a:rPr>
                        <a:t>95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888701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762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F0FDE7113CFA4291D07E0E0D937406" ma:contentTypeVersion="2" ma:contentTypeDescription="Crie um novo documento." ma:contentTypeScope="" ma:versionID="086bfbfd8c19ab9fe2be369bde30ed9a">
  <xsd:schema xmlns:xsd="http://www.w3.org/2001/XMLSchema" xmlns:xs="http://www.w3.org/2001/XMLSchema" xmlns:p="http://schemas.microsoft.com/office/2006/metadata/properties" xmlns:ns2="e709266c-95cd-4b32-8db0-f857f9419375" targetNamespace="http://schemas.microsoft.com/office/2006/metadata/properties" ma:root="true" ma:fieldsID="93bc4d17b7a06aff380b28f52adbd637" ns2:_="">
    <xsd:import namespace="e709266c-95cd-4b32-8db0-f857f94193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9266c-95cd-4b32-8db0-f857f94193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9AAAB7-004B-4F53-8A7B-3B7D3EC864CF}"/>
</file>

<file path=customXml/itemProps2.xml><?xml version="1.0" encoding="utf-8"?>
<ds:datastoreItem xmlns:ds="http://schemas.openxmlformats.org/officeDocument/2006/customXml" ds:itemID="{58B163B7-03BA-480D-9B3C-40A0711CE44C}"/>
</file>

<file path=customXml/itemProps3.xml><?xml version="1.0" encoding="utf-8"?>
<ds:datastoreItem xmlns:ds="http://schemas.openxmlformats.org/officeDocument/2006/customXml" ds:itemID="{8AEDC77B-7658-4A30-8EC2-415345933CF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154</Words>
  <Application>Microsoft Office PowerPoint</Application>
  <PresentationFormat>Apresentação na tela (4:3)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Problema da terceirização</vt:lpstr>
      <vt:lpstr>Problema da terceirização</vt:lpstr>
    </vt:vector>
  </TitlesOfParts>
  <Company>Fundação São Paulo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da terceirização</dc:title>
  <dc:creator>Usuário do Windows</dc:creator>
  <cp:lastModifiedBy>Usuário do Windows</cp:lastModifiedBy>
  <cp:revision>2</cp:revision>
  <dcterms:created xsi:type="dcterms:W3CDTF">2022-04-01T13:19:43Z</dcterms:created>
  <dcterms:modified xsi:type="dcterms:W3CDTF">2022-04-01T13:23:58Z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0x010100ADF0FDE7113CFA4291D07E0E0D937406</vt:lpwstr>
  </property>
</Properties>
</file>