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Isaac Maur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E7C86F-96F8-44AE-B5EA-1ED8DCDAEEB9}">
  <a:tblStyle styleId="{16E7C86F-96F8-44AE-B5EA-1ED8DCDAEE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0-01T21:11:31.845">
    <p:pos x="6000" y="0"/>
    <p:text>Time represents both start and end time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1" Type="http://schemas.openxmlformats.org/officeDocument/2006/relationships/image" Target="../media/image7.png"/><Relationship Id="rId10" Type="http://schemas.openxmlformats.org/officeDocument/2006/relationships/image" Target="../media/image1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13.png"/><Relationship Id="rId5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XGame Jungle: Domain Analysis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And Yet It Compiles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Isaac Mauro, Laura South, Duck Keun Yang, Brian Larson, Yan 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Changes to Use Cases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478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Database(Secondary Actor) removed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Log out use case added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Playing multiple games is now explicitly addressed in the use cases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Alternative flow for system failure added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Modified some of the preconditions to be more specific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Extension points are explicitly stated in the description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Open Discussion: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information should we keep in the system after a user unregisters?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Jungle Recap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25" y="1152475"/>
            <a:ext cx="2856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 players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16 pieces total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9X7 board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Pieces have power 1-8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Objective is to get into the other players den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287" y="1634966"/>
            <a:ext cx="482425" cy="474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263" y="445025"/>
            <a:ext cx="3242035" cy="412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5">
            <a:alphaModFix/>
          </a:blip>
          <a:srcRect b="1809" l="0" r="0" t="36025"/>
          <a:stretch/>
        </p:blipFill>
        <p:spPr>
          <a:xfrm>
            <a:off x="4772750" y="2523363"/>
            <a:ext cx="561500" cy="3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6">
            <a:alphaModFix/>
          </a:blip>
          <a:srcRect b="0" l="0" r="0" t="37830"/>
          <a:stretch/>
        </p:blipFill>
        <p:spPr>
          <a:xfrm>
            <a:off x="4772963" y="2146082"/>
            <a:ext cx="561075" cy="3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3525" y="2902163"/>
            <a:ext cx="519975" cy="3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2290" y="3283775"/>
            <a:ext cx="482447" cy="3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72749" y="3691882"/>
            <a:ext cx="561500" cy="29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72764" y="4058971"/>
            <a:ext cx="561500" cy="32916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" name="Shape 75"/>
          <p:cNvGraphicFramePr/>
          <p:nvPr/>
        </p:nvGraphicFramePr>
        <p:xfrm>
          <a:off x="3366113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{16E7C86F-96F8-44AE-B5EA-1ED8DCDAEEB9}</a:tableStyleId>
              </a:tblPr>
              <a:tblGrid>
                <a:gridCol w="536675"/>
                <a:gridCol w="814225"/>
                <a:gridCol w="675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Rank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Piece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Elephant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7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Lion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Tiger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Leopard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Wolf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Dog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6" name="Shape 76"/>
          <p:cNvPicPr preferRelativeResize="0"/>
          <p:nvPr/>
        </p:nvPicPr>
        <p:blipFill rotWithShape="1">
          <a:blip r:embed="rId11">
            <a:alphaModFix/>
          </a:blip>
          <a:srcRect b="0" l="0" r="0" t="37830"/>
          <a:stretch/>
        </p:blipFill>
        <p:spPr>
          <a:xfrm>
            <a:off x="4772825" y="1257675"/>
            <a:ext cx="561350" cy="3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Analysis of Potential Conceptual Classes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Possible Conceptual Classes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Player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Game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Game history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Registered users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Online users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Invitation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Authenticator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Game record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Game board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Game piece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Game tile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x="3723175" y="12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{16E7C86F-96F8-44AE-B5EA-1ED8DCDAEEB9}</a:tableStyleId>
              </a:tblPr>
              <a:tblGrid>
                <a:gridCol w="2501925"/>
                <a:gridCol w="2492125"/>
              </a:tblGrid>
              <a:tr h="527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physical or tangible objects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Game board, game piece, game tile, invitation?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27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Specs, descriptions, or designs of things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Game record, profile?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Places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Game tile? Profile?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Roles of people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User, player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27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Containers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Registered users, online users, game history, profile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Things in containers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Game record, user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Collaborating systems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A</a:t>
                      </a:r>
                      <a:r>
                        <a:rPr lang="en" sz="1100">
                          <a:solidFill>
                            <a:schemeClr val="lt2"/>
                          </a:solidFill>
                        </a:rPr>
                        <a:t>uthenticator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Abstract noun concepts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I</a:t>
                      </a:r>
                      <a:r>
                        <a:rPr lang="en" sz="1100">
                          <a:solidFill>
                            <a:schemeClr val="lt2"/>
                          </a:solidFill>
                        </a:rPr>
                        <a:t>nvitation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Events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the Model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12050" y="1086950"/>
            <a:ext cx="4340700" cy="3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As we iterated on the model, we narrowed the possible conceptual classes to the following: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Authenticator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User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Profile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Invitation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Game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GameRecord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GameBoard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GamePiece</a:t>
            </a:r>
          </a:p>
          <a:p>
            <a:pPr indent="-228600" lvl="1" marL="91440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GameTile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525" y="108800"/>
            <a:ext cx="3959400" cy="492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Authenticating Users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user registers and logs in to the system using the authenticator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user has access to one authenticator at a time, and authenticator can handle multiple users simultaneously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Authenticator maintains lists of registered users and online users</a:t>
            </a:r>
          </a:p>
          <a:p>
            <a:pPr indent="-228600" lvl="0" marL="45720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User contains email address and password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150" y="1221825"/>
            <a:ext cx="16954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Sending Invitations and Joining Games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user can send the invitation to multiple other users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user can receive the invitation from multiple other users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Each invitation is associated with a game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Once the invitation has been accepted, the game starts immediately</a:t>
            </a:r>
          </a:p>
        </p:txBody>
      </p:sp>
      <p:pic>
        <p:nvPicPr>
          <p:cNvPr descr="invitation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75" y="1393825"/>
            <a:ext cx="401002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393825"/>
            <a:ext cx="41243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Profiles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Each user has exactly one profile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profile has a nickname to be shown to the public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profile is associated with 0 to many game records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One game record is made from a single game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Each record is associated with exactly 2 users who played in the game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game record contains the result, and start/end date and time.</a:t>
            </a:r>
          </a:p>
        </p:txBody>
      </p:sp>
      <p:pic>
        <p:nvPicPr>
          <p:cNvPr descr="game.png"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763" y="1393825"/>
            <a:ext cx="420052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6513" y="1393825"/>
            <a:ext cx="42957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and Playing games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user can creates one new game session at a time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Once the game session has been created, the user can invite other players.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Once two players are in the game, the game starts, and the user can create another game session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user can plays multiple games at a time, and a game requires exactly two players</a:t>
            </a:r>
          </a:p>
        </p:txBody>
      </p:sp>
      <p:pic>
        <p:nvPicPr>
          <p:cNvPr descr="game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250" y="1393825"/>
            <a:ext cx="155257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250" y="1393825"/>
            <a:ext cx="15525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Jungle Game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game has exactly one game board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game board tracks the state of the board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game board has 63 game tiles, and 1 to 16 game pieces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game tile can be differentiated based on the tile type attribute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 to 1 game piece can be placed on a game tile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game piece contains piece type and color attributes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875" y="834550"/>
            <a:ext cx="333049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