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Isaac Mauro"/>
  <p:cmAuthor clrIdx="1" id="1" initials="" lastIdx="2" name="Duck Keun Ya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09-17T17:56:57.918">
    <p:pos x="6000" y="0"/>
    <p:text>We need to mention in the presentation that animals cannot capture pieces in the water, and the rat cannot capture pieces when leaving the water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7-09-17T20:56:08.028">
    <p:pos x="6000" y="0"/>
    <p:text>Would the user also be attached to play game? Or does the extend imply that</p:text>
  </p:cm>
  <p:cm authorId="1" idx="1" dt="2017-09-17T20:56:08.028">
    <p:pos x="6000" y="100"/>
    <p:text>As far as I understand from the lecture note, &lt;&lt;extend&gt;&gt; implies that the user is attached to that use case.</p:text>
  </p:cm>
  <p:cm authorId="0" idx="3" dt="2017-09-17T21:06:43.322">
    <p:pos x="6000" y="200"/>
    <p:text>I'm not sure how we can represent that a user can have multiple active games in the diagram.</p:text>
  </p:cm>
  <p:cm authorId="1" idx="2" dt="2017-09-17T21:06:43.322">
    <p:pos x="6000" y="300"/>
    <p:text>in the diagram we might not be able to, but we mentioned in the description.
I just added more about creating/switching between games in the 'Create Game' and 'Respond to Invitation' use case descriptions.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6000"/>
              <a:t>XGame: Dou Shou Qi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/>
              <a:t>Isaac Mauro, Laura South, </a:t>
            </a:r>
            <a:r>
              <a:rPr lang="en" sz="1400"/>
              <a:t>Duck Keun Yang, Brian Larson, Yan Wang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Decisions</a:t>
            </a:r>
            <a:r>
              <a:rPr lang="en"/>
              <a:t> and Open Issues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We have decided to make a desktop application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Logging in was not in the specifications, but we deemed it important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After logging in, a main navigation page is displayed, allowing a user to find other users, create games, and make moves in each of their active games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What should we consider a valid username?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What should we consider an acceptable password?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Should we include password attempt limits?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How many games should we store in a users game history?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How long should a game be stored in a users game history?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Dou Shou Qi</a:t>
            </a:r>
          </a:p>
        </p:txBody>
      </p:sp>
      <p:pic>
        <p:nvPicPr>
          <p:cNvPr descr="dou_shou_qi_jungle_game-board.jpg"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187" y="1017725"/>
            <a:ext cx="306112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68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7x9 game board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Objective is to move a piece into the other players den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piece has a power from 1-8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Pieces can capture other pieces if their power is greater than or equal to the other piece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rat can capture the elephant, and it can also swim in the water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lion and tiger can jump over the water horizontally and vertically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dens are surrounded by traps. When a piece is in a trap, its power is reduced to zero.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695000" y="4762375"/>
            <a:ext cx="37818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chemeClr val="lt2"/>
                </a:solidFill>
              </a:rPr>
              <a:t>Image from: http://ancientchess.com/page/play-doushouqi.htm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Dou Shou Qi: Variations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The dog can also swim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The elephant can also capture the rat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Traps also reduce friendly pieces to zero power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A simpler version of the game without water or traps is sometimes played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Thinking ahead, maybe we will add the ability to adjust game rules when creating a game as an additional feature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38275"/>
            <a:ext cx="8520600" cy="57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Use Cases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49050" y="916450"/>
            <a:ext cx="3999900" cy="368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Primary actor is the user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Secondary actor is the database system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Login was not a part of the specifications, but we decided that it was an important use case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Not depicted in this diagram, a user can be a part of multiple active games and switch between them freely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Since we have decided to not implement the list of users online, in order to send an invitation or view user profile, you are required to execute find user first.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py of use-case-diagram.png"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674" y="957750"/>
            <a:ext cx="3684422" cy="402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Registration and logging in</a:t>
            </a:r>
          </a:p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6474475" y="1276027"/>
            <a:ext cx="2498400" cy="339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first time a user launches XGame, they need to register a user account with an email, username, and password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Subsequent launches require the user to login to their user account to play games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user can also unregister their account at any time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8150"/>
            <a:ext cx="60388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Find User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5975"/>
            <a:ext cx="603885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2" type="body"/>
          </p:nvPr>
        </p:nvSpPr>
        <p:spPr>
          <a:xfrm>
            <a:off x="6474475" y="1276012"/>
            <a:ext cx="2498400" cy="288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‘Find User’ checks whether the username is registered in the system or not.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If the username is valid, the user can choose to send invitation or view user profile.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View User Profile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5975"/>
            <a:ext cx="603885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idx="2" type="body"/>
          </p:nvPr>
        </p:nvSpPr>
        <p:spPr>
          <a:xfrm>
            <a:off x="6474475" y="1276012"/>
            <a:ext cx="2498400" cy="288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User can view the other user’s profile after ‘Find User’.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The user’s profile is consists of nickname, and a history of played games. The record of a game includes the opponent, start date and time, end date and time, and the end result of</a:t>
            </a:r>
            <a:br>
              <a:rPr lang="en"/>
            </a:br>
            <a:r>
              <a:rPr lang="en"/>
              <a:t>the game (i.e., win, loss, tie, draw, abandoned, etc.).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Send Invitation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5975"/>
            <a:ext cx="603885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idx="2" type="body"/>
          </p:nvPr>
        </p:nvSpPr>
        <p:spPr>
          <a:xfrm>
            <a:off x="6474475" y="1276012"/>
            <a:ext cx="2498400" cy="288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After a user finds another user, they can send an invitation to another user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The user can only send an invitation if they have created a game, and that game still has an open player slot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2035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games, responding to invitations, and playing</a:t>
            </a:r>
          </a:p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6455325" y="906626"/>
            <a:ext cx="2498400" cy="313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user can create a new game instance, which allows them to invite another user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user can also respond to an invitation and join another users game.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Once both players are in game, they can begin playing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While playing, the players make moves until the win condition is met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285875"/>
            <a:ext cx="61436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