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8/30/2024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8/30/2024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8/30/2024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PR</a:t>
            </a:r>
            <a:r>
              <a:rPr lang="en-US" dirty="0">
                <a:solidFill>
                  <a:schemeClr val="tx1">
                    <a:lumMod val="95000"/>
                    <a:lumOff val="5000"/>
                  </a:schemeClr>
                </a:solidFill>
              </a:rPr>
              <a:t>ESNTED BY:</a:t>
            </a:r>
            <a:r>
              <a:rPr lang="en-IN" dirty="0">
                <a:solidFill>
                  <a:schemeClr val="tx1">
                    <a:lumMod val="95000"/>
                    <a:lumOff val="5000"/>
                  </a:schemeClr>
                </a:solidFill>
              </a:rPr>
              <a:t> ISSAC JABASTIN S</a:t>
            </a:r>
            <a:endParaRPr lang="en-US" dirty="0">
              <a:solidFill>
                <a:schemeClr val="tx1">
                  <a:lumMod val="95000"/>
                  <a:lumOff val="5000"/>
                </a:schemeClr>
              </a:solidFill>
            </a:endParaRPr>
          </a:p>
          <a:p>
            <a:r>
              <a:rPr lang="en-US" dirty="0">
                <a:solidFill>
                  <a:schemeClr val="tx1">
                    <a:lumMod val="95000"/>
                    <a:lumOff val="5000"/>
                  </a:schemeClr>
                </a:solidFill>
              </a:rPr>
              <a:t>REGISTER ID:3122044</a:t>
            </a:r>
            <a:r>
              <a:rPr lang="en-IN" dirty="0">
                <a:solidFill>
                  <a:schemeClr val="tx1">
                    <a:lumMod val="95000"/>
                    <a:lumOff val="5000"/>
                  </a:schemeClr>
                </a:solidFill>
              </a:rPr>
              <a:t>74  , 684E47405852A90960040E3F222F7A27</a:t>
            </a:r>
            <a:endParaRPr lang="en-US"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207</TotalTime>
  <Words>362</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Constantia</vt:lpstr>
      <vt:lpstr>Corbel</vt:lpstr>
      <vt:lpstr>Courier New</vt:lpstr>
      <vt:lpstr>Wingdings</vt:lpstr>
      <vt:lpstr>Wingdings 2</vt:lpstr>
      <vt:lpstr>Wingdings 3</vt: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E-Library-11</cp:lastModifiedBy>
  <cp:revision>24</cp:revision>
  <dcterms:created xsi:type="dcterms:W3CDTF">2024-08-20T05:19:34Z</dcterms:created>
  <dcterms:modified xsi:type="dcterms:W3CDTF">2024-08-30T07:52:00Z</dcterms:modified>
</cp:coreProperties>
</file>