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9" r:id="rId1"/>
  </p:sldMasterIdLst>
  <p:notesMasterIdLst>
    <p:notesMasterId r:id="rId10"/>
  </p:notesMasterIdLst>
  <p:sldIdLst>
    <p:sldId id="256" r:id="rId2"/>
    <p:sldId id="261" r:id="rId3"/>
    <p:sldId id="262" r:id="rId4"/>
    <p:sldId id="264" r:id="rId5"/>
    <p:sldId id="266" r:id="rId6"/>
    <p:sldId id="267" r:id="rId7"/>
    <p:sldId id="268" r:id="rId8"/>
    <p:sldId id="269" r:id="rId9"/>
  </p:sldIdLst>
  <p:sldSz cx="9144000" cy="5143500" type="screen16x9"/>
  <p:notesSz cx="6858000" cy="9144000"/>
  <p:embeddedFontLst>
    <p:embeddedFont>
      <p:font typeface="Libre Baskerville" panose="02000000000000000000" pitchFamily="2" charset="0"/>
      <p:regular r:id="rId11"/>
      <p:bold r:id="rId12"/>
      <p:italic r:id="rId13"/>
    </p:embeddedFont>
    <p:embeddedFont>
      <p:font typeface="Roboto" panose="020000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23F149B-1ECC-4798-857E-27E39D591666}">
  <a:tblStyle styleId="{223F149B-1ECC-4798-857E-27E39D59166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115414e4555_0_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115414e4555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8a1f552b24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8a1f552b24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113efd2e847_0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113efd2e847_0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5"/>
        <p:cNvGrpSpPr/>
        <p:nvPr/>
      </p:nvGrpSpPr>
      <p:grpSpPr>
        <a:xfrm>
          <a:off x="0" y="0"/>
          <a:ext cx="0" cy="0"/>
          <a:chOff x="0" y="0"/>
          <a:chExt cx="0" cy="0"/>
        </a:xfrm>
      </p:grpSpPr>
      <p:sp>
        <p:nvSpPr>
          <p:cNvPr id="1276" name="Google Shape;1276;g966b42add8_4_9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7" name="Google Shape;1277;g966b42add8_4_9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113efd2e847_0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113efd2e847_0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36335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pic>
        <p:nvPicPr>
          <p:cNvPr id="10" name="Google Shape;10;p2"/>
          <p:cNvPicPr preferRelativeResize="0"/>
          <p:nvPr/>
        </p:nvPicPr>
        <p:blipFill>
          <a:blip r:embed="rId3">
            <a:alphaModFix amt="55000"/>
          </a:blip>
          <a:stretch>
            <a:fillRect/>
          </a:stretch>
        </p:blipFill>
        <p:spPr>
          <a:xfrm>
            <a:off x="-3" y="0"/>
            <a:ext cx="3227225" cy="3330400"/>
          </a:xfrm>
          <a:prstGeom prst="rect">
            <a:avLst/>
          </a:prstGeom>
          <a:noFill/>
          <a:ln>
            <a:noFill/>
          </a:ln>
        </p:spPr>
      </p:pic>
      <p:sp>
        <p:nvSpPr>
          <p:cNvPr id="11" name="Google Shape;11;p2"/>
          <p:cNvSpPr txBox="1">
            <a:spLocks noGrp="1"/>
          </p:cNvSpPr>
          <p:nvPr>
            <p:ph type="ctrTitle"/>
          </p:nvPr>
        </p:nvSpPr>
        <p:spPr>
          <a:xfrm>
            <a:off x="4228725" y="1288138"/>
            <a:ext cx="4200900" cy="18507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6100">
                <a:latin typeface="Libre Baskerville"/>
                <a:ea typeface="Libre Baskerville"/>
                <a:cs typeface="Libre Baskerville"/>
                <a:sym typeface="Libre Baskervill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5562775" y="3062763"/>
            <a:ext cx="28671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accent2"/>
              </a:buClr>
              <a:buSzPts val="1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2"/>
        </a:solidFill>
        <a:effectLst/>
      </p:bgPr>
    </p:bg>
    <p:spTree>
      <p:nvGrpSpPr>
        <p:cNvPr id="1" name="Shape 34"/>
        <p:cNvGrpSpPr/>
        <p:nvPr/>
      </p:nvGrpSpPr>
      <p:grpSpPr>
        <a:xfrm>
          <a:off x="0" y="0"/>
          <a:ext cx="0" cy="0"/>
          <a:chOff x="0" y="0"/>
          <a:chExt cx="0" cy="0"/>
        </a:xfrm>
      </p:grpSpPr>
      <p:pic>
        <p:nvPicPr>
          <p:cNvPr id="35" name="Google Shape;35;p6"/>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36" name="Google Shape;36;p6"/>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37" name="Google Shape;37;p6"/>
          <p:cNvSpPr txBox="1">
            <a:spLocks noGrp="1"/>
          </p:cNvSpPr>
          <p:nvPr>
            <p:ph type="title"/>
          </p:nvPr>
        </p:nvSpPr>
        <p:spPr>
          <a:xfrm>
            <a:off x="714125" y="546825"/>
            <a:ext cx="77160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38" name="Google Shape;38;p6"/>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49"/>
        <p:cNvGrpSpPr/>
        <p:nvPr/>
      </p:nvGrpSpPr>
      <p:grpSpPr>
        <a:xfrm>
          <a:off x="0" y="0"/>
          <a:ext cx="0" cy="0"/>
          <a:chOff x="0" y="0"/>
          <a:chExt cx="0" cy="0"/>
        </a:xfrm>
      </p:grpSpPr>
      <p:pic>
        <p:nvPicPr>
          <p:cNvPr id="50" name="Google Shape;50;p9"/>
          <p:cNvPicPr preferRelativeResize="0"/>
          <p:nvPr/>
        </p:nvPicPr>
        <p:blipFill>
          <a:blip r:embed="rId2">
            <a:alphaModFix amt="55000"/>
          </a:blip>
          <a:stretch>
            <a:fillRect/>
          </a:stretch>
        </p:blipFill>
        <p:spPr>
          <a:xfrm flipH="1">
            <a:off x="2958360" y="1779725"/>
            <a:ext cx="3227225" cy="3330400"/>
          </a:xfrm>
          <a:prstGeom prst="rect">
            <a:avLst/>
          </a:prstGeom>
          <a:noFill/>
          <a:ln>
            <a:noFill/>
          </a:ln>
        </p:spPr>
      </p:pic>
      <p:sp>
        <p:nvSpPr>
          <p:cNvPr id="51" name="Google Shape;51;p9"/>
          <p:cNvSpPr txBox="1">
            <a:spLocks noGrp="1"/>
          </p:cNvSpPr>
          <p:nvPr>
            <p:ph type="title"/>
          </p:nvPr>
        </p:nvSpPr>
        <p:spPr>
          <a:xfrm>
            <a:off x="714120" y="1576894"/>
            <a:ext cx="3060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20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52" name="Google Shape;52;p9"/>
          <p:cNvSpPr txBox="1">
            <a:spLocks noGrp="1"/>
          </p:cNvSpPr>
          <p:nvPr>
            <p:ph type="title" idx="2"/>
          </p:nvPr>
        </p:nvSpPr>
        <p:spPr>
          <a:xfrm>
            <a:off x="714125" y="546825"/>
            <a:ext cx="77157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53" name="Google Shape;53;p9"/>
          <p:cNvSpPr txBox="1">
            <a:spLocks noGrp="1"/>
          </p:cNvSpPr>
          <p:nvPr>
            <p:ph type="subTitle" idx="1"/>
          </p:nvPr>
        </p:nvSpPr>
        <p:spPr>
          <a:xfrm>
            <a:off x="714125" y="1995206"/>
            <a:ext cx="2650200" cy="15714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54" name="Google Shape;54;p9"/>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SECTION_HEADER_2">
    <p:bg>
      <p:bgPr>
        <a:solidFill>
          <a:schemeClr val="lt2"/>
        </a:solidFill>
        <a:effectLst/>
      </p:bgPr>
    </p:bg>
    <p:spTree>
      <p:nvGrpSpPr>
        <p:cNvPr id="1" name="Shape 82"/>
        <p:cNvGrpSpPr/>
        <p:nvPr/>
      </p:nvGrpSpPr>
      <p:grpSpPr>
        <a:xfrm>
          <a:off x="0" y="0"/>
          <a:ext cx="0" cy="0"/>
          <a:chOff x="0" y="0"/>
          <a:chExt cx="0" cy="0"/>
        </a:xfrm>
      </p:grpSpPr>
      <p:pic>
        <p:nvPicPr>
          <p:cNvPr id="83" name="Google Shape;83;p16"/>
          <p:cNvPicPr preferRelativeResize="0"/>
          <p:nvPr/>
        </p:nvPicPr>
        <p:blipFill>
          <a:blip r:embed="rId2">
            <a:alphaModFix amt="75000"/>
          </a:blip>
          <a:stretch>
            <a:fillRect/>
          </a:stretch>
        </p:blipFill>
        <p:spPr>
          <a:xfrm>
            <a:off x="46875" y="1066325"/>
            <a:ext cx="4078151" cy="3927375"/>
          </a:xfrm>
          <a:prstGeom prst="rect">
            <a:avLst/>
          </a:prstGeom>
          <a:noFill/>
          <a:ln>
            <a:noFill/>
          </a:ln>
        </p:spPr>
      </p:pic>
      <p:pic>
        <p:nvPicPr>
          <p:cNvPr id="84" name="Google Shape;84;p16"/>
          <p:cNvPicPr preferRelativeResize="0"/>
          <p:nvPr/>
        </p:nvPicPr>
        <p:blipFill>
          <a:blip r:embed="rId3">
            <a:alphaModFix amt="55000"/>
          </a:blip>
          <a:stretch>
            <a:fillRect/>
          </a:stretch>
        </p:blipFill>
        <p:spPr>
          <a:xfrm>
            <a:off x="5200997" y="992275"/>
            <a:ext cx="3227225" cy="3330400"/>
          </a:xfrm>
          <a:prstGeom prst="rect">
            <a:avLst/>
          </a:prstGeom>
          <a:noFill/>
          <a:ln>
            <a:noFill/>
          </a:ln>
        </p:spPr>
      </p:pic>
      <p:sp>
        <p:nvSpPr>
          <p:cNvPr id="85" name="Google Shape;85;p16"/>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6"/>
          <p:cNvSpPr txBox="1">
            <a:spLocks noGrp="1"/>
          </p:cNvSpPr>
          <p:nvPr>
            <p:ph type="title"/>
          </p:nvPr>
        </p:nvSpPr>
        <p:spPr>
          <a:xfrm>
            <a:off x="4875850" y="1974075"/>
            <a:ext cx="3552600" cy="7695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1800"/>
              <a:buNone/>
              <a:defRPr sz="38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87" name="Google Shape;87;p16"/>
          <p:cNvSpPr txBox="1">
            <a:spLocks noGrp="1"/>
          </p:cNvSpPr>
          <p:nvPr>
            <p:ph type="subTitle" idx="1"/>
          </p:nvPr>
        </p:nvSpPr>
        <p:spPr>
          <a:xfrm>
            <a:off x="5817925" y="2844988"/>
            <a:ext cx="2610300" cy="622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lvl1pPr>
            <a:lvl2pPr lvl="1" algn="r" rtl="0">
              <a:lnSpc>
                <a:spcPct val="100000"/>
              </a:lnSpc>
              <a:spcBef>
                <a:spcPts val="0"/>
              </a:spcBef>
              <a:spcAft>
                <a:spcPts val="0"/>
              </a:spcAft>
              <a:buNone/>
              <a:defRPr sz="1600"/>
            </a:lvl2pPr>
            <a:lvl3pPr lvl="2" algn="r" rtl="0">
              <a:lnSpc>
                <a:spcPct val="100000"/>
              </a:lnSpc>
              <a:spcBef>
                <a:spcPts val="0"/>
              </a:spcBef>
              <a:spcAft>
                <a:spcPts val="0"/>
              </a:spcAft>
              <a:buNone/>
              <a:defRPr sz="1600"/>
            </a:lvl3pPr>
            <a:lvl4pPr lvl="3" algn="r" rtl="0">
              <a:lnSpc>
                <a:spcPct val="100000"/>
              </a:lnSpc>
              <a:spcBef>
                <a:spcPts val="0"/>
              </a:spcBef>
              <a:spcAft>
                <a:spcPts val="0"/>
              </a:spcAft>
              <a:buNone/>
              <a:defRPr sz="1600"/>
            </a:lvl4pPr>
            <a:lvl5pPr lvl="4" algn="r" rtl="0">
              <a:lnSpc>
                <a:spcPct val="100000"/>
              </a:lnSpc>
              <a:spcBef>
                <a:spcPts val="0"/>
              </a:spcBef>
              <a:spcAft>
                <a:spcPts val="0"/>
              </a:spcAft>
              <a:buNone/>
              <a:defRPr sz="1600"/>
            </a:lvl5pPr>
            <a:lvl6pPr lvl="5" algn="r" rtl="0">
              <a:lnSpc>
                <a:spcPct val="100000"/>
              </a:lnSpc>
              <a:spcBef>
                <a:spcPts val="0"/>
              </a:spcBef>
              <a:spcAft>
                <a:spcPts val="0"/>
              </a:spcAft>
              <a:buNone/>
              <a:defRPr sz="1600"/>
            </a:lvl6pPr>
            <a:lvl7pPr lvl="6" algn="r" rtl="0">
              <a:lnSpc>
                <a:spcPct val="100000"/>
              </a:lnSpc>
              <a:spcBef>
                <a:spcPts val="0"/>
              </a:spcBef>
              <a:spcAft>
                <a:spcPts val="0"/>
              </a:spcAft>
              <a:buNone/>
              <a:defRPr sz="1600"/>
            </a:lvl7pPr>
            <a:lvl8pPr lvl="7" algn="r" rtl="0">
              <a:lnSpc>
                <a:spcPct val="100000"/>
              </a:lnSpc>
              <a:spcBef>
                <a:spcPts val="0"/>
              </a:spcBef>
              <a:spcAft>
                <a:spcPts val="0"/>
              </a:spcAft>
              <a:buNone/>
              <a:defRPr sz="1600"/>
            </a:lvl8pPr>
            <a:lvl9pPr lvl="8" algn="r" rtl="0">
              <a:lnSpc>
                <a:spcPct val="100000"/>
              </a:lnSpc>
              <a:spcBef>
                <a:spcPts val="0"/>
              </a:spcBef>
              <a:spcAft>
                <a:spcPts val="0"/>
              </a:spcAft>
              <a:buNone/>
              <a:defRPr sz="1600"/>
            </a:lvl9pPr>
          </a:lstStyle>
          <a:p>
            <a:endParaRPr/>
          </a:p>
        </p:txBody>
      </p:sp>
      <p:sp>
        <p:nvSpPr>
          <p:cNvPr id="88" name="Google Shape;88;p16"/>
          <p:cNvSpPr txBox="1">
            <a:spLocks noGrp="1"/>
          </p:cNvSpPr>
          <p:nvPr>
            <p:ph type="title" idx="2" hasCustomPrompt="1"/>
          </p:nvPr>
        </p:nvSpPr>
        <p:spPr>
          <a:xfrm>
            <a:off x="1469350" y="1320513"/>
            <a:ext cx="1878300" cy="105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9600"/>
              <a:buNone/>
              <a:defRPr sz="6000"/>
            </a:lvl1pPr>
            <a:lvl2pPr lvl="1" algn="ctr" rtl="0">
              <a:spcBef>
                <a:spcPts val="0"/>
              </a:spcBef>
              <a:spcAft>
                <a:spcPts val="0"/>
              </a:spcAft>
              <a:buClr>
                <a:schemeClr val="accent2"/>
              </a:buClr>
              <a:buSzPts val="12000"/>
              <a:buNone/>
              <a:defRPr sz="12000">
                <a:solidFill>
                  <a:schemeClr val="accent2"/>
                </a:solidFill>
              </a:defRPr>
            </a:lvl2pPr>
            <a:lvl3pPr lvl="2" algn="ctr" rtl="0">
              <a:spcBef>
                <a:spcPts val="0"/>
              </a:spcBef>
              <a:spcAft>
                <a:spcPts val="0"/>
              </a:spcAft>
              <a:buClr>
                <a:schemeClr val="accent2"/>
              </a:buClr>
              <a:buSzPts val="12000"/>
              <a:buNone/>
              <a:defRPr sz="12000">
                <a:solidFill>
                  <a:schemeClr val="accent2"/>
                </a:solidFill>
              </a:defRPr>
            </a:lvl3pPr>
            <a:lvl4pPr lvl="3" algn="ctr" rtl="0">
              <a:spcBef>
                <a:spcPts val="0"/>
              </a:spcBef>
              <a:spcAft>
                <a:spcPts val="0"/>
              </a:spcAft>
              <a:buClr>
                <a:schemeClr val="accent2"/>
              </a:buClr>
              <a:buSzPts val="12000"/>
              <a:buNone/>
              <a:defRPr sz="12000">
                <a:solidFill>
                  <a:schemeClr val="accent2"/>
                </a:solidFill>
              </a:defRPr>
            </a:lvl4pPr>
            <a:lvl5pPr lvl="4" algn="ctr" rtl="0">
              <a:spcBef>
                <a:spcPts val="0"/>
              </a:spcBef>
              <a:spcAft>
                <a:spcPts val="0"/>
              </a:spcAft>
              <a:buClr>
                <a:schemeClr val="accent2"/>
              </a:buClr>
              <a:buSzPts val="12000"/>
              <a:buNone/>
              <a:defRPr sz="12000">
                <a:solidFill>
                  <a:schemeClr val="accent2"/>
                </a:solidFill>
              </a:defRPr>
            </a:lvl5pPr>
            <a:lvl6pPr lvl="5" algn="ctr" rtl="0">
              <a:spcBef>
                <a:spcPts val="0"/>
              </a:spcBef>
              <a:spcAft>
                <a:spcPts val="0"/>
              </a:spcAft>
              <a:buClr>
                <a:schemeClr val="accent2"/>
              </a:buClr>
              <a:buSzPts val="12000"/>
              <a:buNone/>
              <a:defRPr sz="12000">
                <a:solidFill>
                  <a:schemeClr val="accent2"/>
                </a:solidFill>
              </a:defRPr>
            </a:lvl6pPr>
            <a:lvl7pPr lvl="6" algn="ctr" rtl="0">
              <a:spcBef>
                <a:spcPts val="0"/>
              </a:spcBef>
              <a:spcAft>
                <a:spcPts val="0"/>
              </a:spcAft>
              <a:buClr>
                <a:schemeClr val="accent2"/>
              </a:buClr>
              <a:buSzPts val="12000"/>
              <a:buNone/>
              <a:defRPr sz="12000">
                <a:solidFill>
                  <a:schemeClr val="accent2"/>
                </a:solidFill>
              </a:defRPr>
            </a:lvl7pPr>
            <a:lvl8pPr lvl="7" algn="ctr" rtl="0">
              <a:spcBef>
                <a:spcPts val="0"/>
              </a:spcBef>
              <a:spcAft>
                <a:spcPts val="0"/>
              </a:spcAft>
              <a:buClr>
                <a:schemeClr val="accent2"/>
              </a:buClr>
              <a:buSzPts val="12000"/>
              <a:buNone/>
              <a:defRPr sz="12000">
                <a:solidFill>
                  <a:schemeClr val="accent2"/>
                </a:solidFill>
              </a:defRPr>
            </a:lvl8pPr>
            <a:lvl9pPr lvl="8" algn="ctr" rtl="0">
              <a:spcBef>
                <a:spcPts val="0"/>
              </a:spcBef>
              <a:spcAft>
                <a:spcPts val="0"/>
              </a:spcAft>
              <a:buClr>
                <a:schemeClr val="accent2"/>
              </a:buClr>
              <a:buSzPts val="12000"/>
              <a:buNone/>
              <a:defRPr sz="12000">
                <a:solidFill>
                  <a:schemeClr val="accent2"/>
                </a:solidFill>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2">
  <p:cSld name="SECTION_HEADER_2_1">
    <p:bg>
      <p:bgPr>
        <a:solidFill>
          <a:schemeClr val="lt2"/>
        </a:solidFill>
        <a:effectLst/>
      </p:bgPr>
    </p:bg>
    <p:spTree>
      <p:nvGrpSpPr>
        <p:cNvPr id="1" name="Shape 89"/>
        <p:cNvGrpSpPr/>
        <p:nvPr/>
      </p:nvGrpSpPr>
      <p:grpSpPr>
        <a:xfrm>
          <a:off x="0" y="0"/>
          <a:ext cx="0" cy="0"/>
          <a:chOff x="0" y="0"/>
          <a:chExt cx="0" cy="0"/>
        </a:xfrm>
      </p:grpSpPr>
      <p:pic>
        <p:nvPicPr>
          <p:cNvPr id="90" name="Google Shape;90;p17"/>
          <p:cNvPicPr preferRelativeResize="0"/>
          <p:nvPr/>
        </p:nvPicPr>
        <p:blipFill>
          <a:blip r:embed="rId2">
            <a:alphaModFix amt="75000"/>
          </a:blip>
          <a:stretch>
            <a:fillRect/>
          </a:stretch>
        </p:blipFill>
        <p:spPr>
          <a:xfrm>
            <a:off x="46875" y="1066325"/>
            <a:ext cx="4078151" cy="3927375"/>
          </a:xfrm>
          <a:prstGeom prst="rect">
            <a:avLst/>
          </a:prstGeom>
          <a:noFill/>
          <a:ln>
            <a:noFill/>
          </a:ln>
        </p:spPr>
      </p:pic>
      <p:pic>
        <p:nvPicPr>
          <p:cNvPr id="91" name="Google Shape;91;p17"/>
          <p:cNvPicPr preferRelativeResize="0"/>
          <p:nvPr/>
        </p:nvPicPr>
        <p:blipFill>
          <a:blip r:embed="rId3">
            <a:alphaModFix amt="55000"/>
          </a:blip>
          <a:stretch>
            <a:fillRect/>
          </a:stretch>
        </p:blipFill>
        <p:spPr>
          <a:xfrm>
            <a:off x="5200997" y="992275"/>
            <a:ext cx="3227225" cy="3330400"/>
          </a:xfrm>
          <a:prstGeom prst="rect">
            <a:avLst/>
          </a:prstGeom>
          <a:noFill/>
          <a:ln>
            <a:noFill/>
          </a:ln>
        </p:spPr>
      </p:pic>
      <p:sp>
        <p:nvSpPr>
          <p:cNvPr id="92" name="Google Shape;92;p17"/>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7"/>
          <p:cNvSpPr txBox="1">
            <a:spLocks noGrp="1"/>
          </p:cNvSpPr>
          <p:nvPr>
            <p:ph type="title"/>
          </p:nvPr>
        </p:nvSpPr>
        <p:spPr>
          <a:xfrm flipH="1">
            <a:off x="715775" y="1974075"/>
            <a:ext cx="3703500" cy="7695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1800"/>
              <a:buNone/>
              <a:defRPr sz="38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94" name="Google Shape;94;p17"/>
          <p:cNvSpPr txBox="1">
            <a:spLocks noGrp="1"/>
          </p:cNvSpPr>
          <p:nvPr>
            <p:ph type="subTitle" idx="1"/>
          </p:nvPr>
        </p:nvSpPr>
        <p:spPr>
          <a:xfrm flipH="1">
            <a:off x="1808975" y="2844988"/>
            <a:ext cx="2610300" cy="622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lvl1pPr>
            <a:lvl2pPr lvl="1" algn="r" rtl="0">
              <a:lnSpc>
                <a:spcPct val="100000"/>
              </a:lnSpc>
              <a:spcBef>
                <a:spcPts val="0"/>
              </a:spcBef>
              <a:spcAft>
                <a:spcPts val="0"/>
              </a:spcAft>
              <a:buNone/>
              <a:defRPr sz="1600"/>
            </a:lvl2pPr>
            <a:lvl3pPr lvl="2" algn="r" rtl="0">
              <a:lnSpc>
                <a:spcPct val="100000"/>
              </a:lnSpc>
              <a:spcBef>
                <a:spcPts val="0"/>
              </a:spcBef>
              <a:spcAft>
                <a:spcPts val="0"/>
              </a:spcAft>
              <a:buNone/>
              <a:defRPr sz="1600"/>
            </a:lvl3pPr>
            <a:lvl4pPr lvl="3" algn="r" rtl="0">
              <a:lnSpc>
                <a:spcPct val="100000"/>
              </a:lnSpc>
              <a:spcBef>
                <a:spcPts val="0"/>
              </a:spcBef>
              <a:spcAft>
                <a:spcPts val="0"/>
              </a:spcAft>
              <a:buNone/>
              <a:defRPr sz="1600"/>
            </a:lvl4pPr>
            <a:lvl5pPr lvl="4" algn="r" rtl="0">
              <a:lnSpc>
                <a:spcPct val="100000"/>
              </a:lnSpc>
              <a:spcBef>
                <a:spcPts val="0"/>
              </a:spcBef>
              <a:spcAft>
                <a:spcPts val="0"/>
              </a:spcAft>
              <a:buNone/>
              <a:defRPr sz="1600"/>
            </a:lvl5pPr>
            <a:lvl6pPr lvl="5" algn="r" rtl="0">
              <a:lnSpc>
                <a:spcPct val="100000"/>
              </a:lnSpc>
              <a:spcBef>
                <a:spcPts val="0"/>
              </a:spcBef>
              <a:spcAft>
                <a:spcPts val="0"/>
              </a:spcAft>
              <a:buNone/>
              <a:defRPr sz="1600"/>
            </a:lvl6pPr>
            <a:lvl7pPr lvl="6" algn="r" rtl="0">
              <a:lnSpc>
                <a:spcPct val="100000"/>
              </a:lnSpc>
              <a:spcBef>
                <a:spcPts val="0"/>
              </a:spcBef>
              <a:spcAft>
                <a:spcPts val="0"/>
              </a:spcAft>
              <a:buNone/>
              <a:defRPr sz="1600"/>
            </a:lvl7pPr>
            <a:lvl8pPr lvl="7" algn="r" rtl="0">
              <a:lnSpc>
                <a:spcPct val="100000"/>
              </a:lnSpc>
              <a:spcBef>
                <a:spcPts val="0"/>
              </a:spcBef>
              <a:spcAft>
                <a:spcPts val="0"/>
              </a:spcAft>
              <a:buNone/>
              <a:defRPr sz="1600"/>
            </a:lvl8pPr>
            <a:lvl9pPr lvl="8" algn="r" rtl="0">
              <a:lnSpc>
                <a:spcPct val="100000"/>
              </a:lnSpc>
              <a:spcBef>
                <a:spcPts val="0"/>
              </a:spcBef>
              <a:spcAft>
                <a:spcPts val="0"/>
              </a:spcAft>
              <a:buNone/>
              <a:defRPr sz="1600"/>
            </a:lvl9pPr>
          </a:lstStyle>
          <a:p>
            <a:endParaRPr/>
          </a:p>
        </p:txBody>
      </p:sp>
      <p:sp>
        <p:nvSpPr>
          <p:cNvPr id="95" name="Google Shape;95;p17"/>
          <p:cNvSpPr txBox="1">
            <a:spLocks noGrp="1"/>
          </p:cNvSpPr>
          <p:nvPr>
            <p:ph type="title" idx="2" hasCustomPrompt="1"/>
          </p:nvPr>
        </p:nvSpPr>
        <p:spPr>
          <a:xfrm flipH="1">
            <a:off x="5486750" y="1165263"/>
            <a:ext cx="1878300" cy="105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9600"/>
              <a:buNone/>
              <a:defRPr sz="6000"/>
            </a:lvl1pPr>
            <a:lvl2pPr lvl="1" algn="ctr" rtl="0">
              <a:spcBef>
                <a:spcPts val="0"/>
              </a:spcBef>
              <a:spcAft>
                <a:spcPts val="0"/>
              </a:spcAft>
              <a:buClr>
                <a:schemeClr val="accent2"/>
              </a:buClr>
              <a:buSzPts val="12000"/>
              <a:buNone/>
              <a:defRPr sz="12000">
                <a:solidFill>
                  <a:schemeClr val="accent2"/>
                </a:solidFill>
              </a:defRPr>
            </a:lvl2pPr>
            <a:lvl3pPr lvl="2" algn="ctr" rtl="0">
              <a:spcBef>
                <a:spcPts val="0"/>
              </a:spcBef>
              <a:spcAft>
                <a:spcPts val="0"/>
              </a:spcAft>
              <a:buClr>
                <a:schemeClr val="accent2"/>
              </a:buClr>
              <a:buSzPts val="12000"/>
              <a:buNone/>
              <a:defRPr sz="12000">
                <a:solidFill>
                  <a:schemeClr val="accent2"/>
                </a:solidFill>
              </a:defRPr>
            </a:lvl3pPr>
            <a:lvl4pPr lvl="3" algn="ctr" rtl="0">
              <a:spcBef>
                <a:spcPts val="0"/>
              </a:spcBef>
              <a:spcAft>
                <a:spcPts val="0"/>
              </a:spcAft>
              <a:buClr>
                <a:schemeClr val="accent2"/>
              </a:buClr>
              <a:buSzPts val="12000"/>
              <a:buNone/>
              <a:defRPr sz="12000">
                <a:solidFill>
                  <a:schemeClr val="accent2"/>
                </a:solidFill>
              </a:defRPr>
            </a:lvl4pPr>
            <a:lvl5pPr lvl="4" algn="ctr" rtl="0">
              <a:spcBef>
                <a:spcPts val="0"/>
              </a:spcBef>
              <a:spcAft>
                <a:spcPts val="0"/>
              </a:spcAft>
              <a:buClr>
                <a:schemeClr val="accent2"/>
              </a:buClr>
              <a:buSzPts val="12000"/>
              <a:buNone/>
              <a:defRPr sz="12000">
                <a:solidFill>
                  <a:schemeClr val="accent2"/>
                </a:solidFill>
              </a:defRPr>
            </a:lvl5pPr>
            <a:lvl6pPr lvl="5" algn="ctr" rtl="0">
              <a:spcBef>
                <a:spcPts val="0"/>
              </a:spcBef>
              <a:spcAft>
                <a:spcPts val="0"/>
              </a:spcAft>
              <a:buClr>
                <a:schemeClr val="accent2"/>
              </a:buClr>
              <a:buSzPts val="12000"/>
              <a:buNone/>
              <a:defRPr sz="12000">
                <a:solidFill>
                  <a:schemeClr val="accent2"/>
                </a:solidFill>
              </a:defRPr>
            </a:lvl6pPr>
            <a:lvl7pPr lvl="6" algn="ctr" rtl="0">
              <a:spcBef>
                <a:spcPts val="0"/>
              </a:spcBef>
              <a:spcAft>
                <a:spcPts val="0"/>
              </a:spcAft>
              <a:buClr>
                <a:schemeClr val="accent2"/>
              </a:buClr>
              <a:buSzPts val="12000"/>
              <a:buNone/>
              <a:defRPr sz="12000">
                <a:solidFill>
                  <a:schemeClr val="accent2"/>
                </a:solidFill>
              </a:defRPr>
            </a:lvl7pPr>
            <a:lvl8pPr lvl="7" algn="ctr" rtl="0">
              <a:spcBef>
                <a:spcPts val="0"/>
              </a:spcBef>
              <a:spcAft>
                <a:spcPts val="0"/>
              </a:spcAft>
              <a:buClr>
                <a:schemeClr val="accent2"/>
              </a:buClr>
              <a:buSzPts val="12000"/>
              <a:buNone/>
              <a:defRPr sz="12000">
                <a:solidFill>
                  <a:schemeClr val="accent2"/>
                </a:solidFill>
              </a:defRPr>
            </a:lvl8pPr>
            <a:lvl9pPr lvl="8" algn="ctr" rtl="0">
              <a:spcBef>
                <a:spcPts val="0"/>
              </a:spcBef>
              <a:spcAft>
                <a:spcPts val="0"/>
              </a:spcAft>
              <a:buClr>
                <a:schemeClr val="accent2"/>
              </a:buClr>
              <a:buSzPts val="12000"/>
              <a:buNone/>
              <a:defRPr sz="12000">
                <a:solidFill>
                  <a:schemeClr val="accent2"/>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SECTION_HEADER_1_3_1_1">
    <p:bg>
      <p:bgPr>
        <a:solidFill>
          <a:schemeClr val="lt2"/>
        </a:solidFill>
        <a:effectLst/>
      </p:bgPr>
    </p:bg>
    <p:spTree>
      <p:nvGrpSpPr>
        <p:cNvPr id="1" name="Shape 328"/>
        <p:cNvGrpSpPr/>
        <p:nvPr/>
      </p:nvGrpSpPr>
      <p:grpSpPr>
        <a:xfrm>
          <a:off x="0" y="0"/>
          <a:ext cx="0" cy="0"/>
          <a:chOff x="0" y="0"/>
          <a:chExt cx="0" cy="0"/>
        </a:xfrm>
      </p:grpSpPr>
      <p:pic>
        <p:nvPicPr>
          <p:cNvPr id="329" name="Google Shape;329;p44"/>
          <p:cNvPicPr preferRelativeResize="0"/>
          <p:nvPr/>
        </p:nvPicPr>
        <p:blipFill>
          <a:blip r:embed="rId2">
            <a:alphaModFix amt="75000"/>
          </a:blip>
          <a:stretch>
            <a:fillRect/>
          </a:stretch>
        </p:blipFill>
        <p:spPr>
          <a:xfrm>
            <a:off x="0" y="1519237"/>
            <a:ext cx="2060450" cy="1984276"/>
          </a:xfrm>
          <a:prstGeom prst="rect">
            <a:avLst/>
          </a:prstGeom>
          <a:noFill/>
          <a:ln>
            <a:noFill/>
          </a:ln>
        </p:spPr>
      </p:pic>
      <p:pic>
        <p:nvPicPr>
          <p:cNvPr id="330" name="Google Shape;330;p44"/>
          <p:cNvPicPr preferRelativeResize="0"/>
          <p:nvPr/>
        </p:nvPicPr>
        <p:blipFill>
          <a:blip r:embed="rId2">
            <a:alphaModFix amt="75000"/>
          </a:blip>
          <a:stretch>
            <a:fillRect/>
          </a:stretch>
        </p:blipFill>
        <p:spPr>
          <a:xfrm rot="10800000">
            <a:off x="7083550" y="1639987"/>
            <a:ext cx="2060450" cy="1984276"/>
          </a:xfrm>
          <a:prstGeom prst="rect">
            <a:avLst/>
          </a:prstGeom>
          <a:noFill/>
          <a:ln>
            <a:noFill/>
          </a:ln>
        </p:spPr>
      </p:pic>
      <p:sp>
        <p:nvSpPr>
          <p:cNvPr id="331" name="Google Shape;331;p44"/>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SECTION_HEADER_1_3_1_1_1">
    <p:bg>
      <p:bgPr>
        <a:solidFill>
          <a:schemeClr val="lt2"/>
        </a:solidFill>
        <a:effectLst/>
      </p:bgPr>
    </p:bg>
    <p:spTree>
      <p:nvGrpSpPr>
        <p:cNvPr id="1" name="Shape 332"/>
        <p:cNvGrpSpPr/>
        <p:nvPr/>
      </p:nvGrpSpPr>
      <p:grpSpPr>
        <a:xfrm>
          <a:off x="0" y="0"/>
          <a:ext cx="0" cy="0"/>
          <a:chOff x="0" y="0"/>
          <a:chExt cx="0" cy="0"/>
        </a:xfrm>
      </p:grpSpPr>
      <p:sp>
        <p:nvSpPr>
          <p:cNvPr id="333" name="Google Shape;333;p45"/>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4" name="Google Shape;334;p45"/>
          <p:cNvPicPr preferRelativeResize="0"/>
          <p:nvPr/>
        </p:nvPicPr>
        <p:blipFill>
          <a:blip r:embed="rId2">
            <a:alphaModFix amt="55000"/>
          </a:blip>
          <a:stretch>
            <a:fillRect/>
          </a:stretch>
        </p:blipFill>
        <p:spPr>
          <a:xfrm>
            <a:off x="2209800" y="0"/>
            <a:ext cx="2105025" cy="2172326"/>
          </a:xfrm>
          <a:prstGeom prst="rect">
            <a:avLst/>
          </a:prstGeom>
          <a:noFill/>
          <a:ln>
            <a:noFill/>
          </a:ln>
        </p:spPr>
      </p:pic>
      <p:pic>
        <p:nvPicPr>
          <p:cNvPr id="335" name="Google Shape;335;p45"/>
          <p:cNvPicPr preferRelativeResize="0"/>
          <p:nvPr/>
        </p:nvPicPr>
        <p:blipFill>
          <a:blip r:embed="rId2">
            <a:alphaModFix amt="55000"/>
          </a:blip>
          <a:stretch>
            <a:fillRect/>
          </a:stretch>
        </p:blipFill>
        <p:spPr>
          <a:xfrm rot="10800000" flipH="1">
            <a:off x="4829175" y="2971175"/>
            <a:ext cx="2105025" cy="217232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Libre Baskerville"/>
              <a:buNone/>
              <a:defRPr sz="2800" b="1">
                <a:solidFill>
                  <a:schemeClr val="dk2"/>
                </a:solidFill>
                <a:latin typeface="Libre Baskerville"/>
                <a:ea typeface="Libre Baskerville"/>
                <a:cs typeface="Libre Baskerville"/>
                <a:sym typeface="Libre Baskervill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2pPr>
            <a:lvl3pPr marL="1371600" lvl="2"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3pPr>
            <a:lvl4pPr marL="1828800" lvl="3"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4pPr>
            <a:lvl5pPr marL="2286000" lvl="4"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5pPr>
            <a:lvl6pPr marL="2743200" lvl="5"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6pPr>
            <a:lvl7pPr marL="3200400" lvl="6"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7pPr>
            <a:lvl8pPr marL="3657600" lvl="7"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8pPr>
            <a:lvl9pPr marL="4114800" lvl="8" indent="-342900">
              <a:lnSpc>
                <a:spcPct val="115000"/>
              </a:lnSpc>
              <a:spcBef>
                <a:spcPts val="1600"/>
              </a:spcBef>
              <a:spcAft>
                <a:spcPts val="1600"/>
              </a:spcAft>
              <a:buClr>
                <a:schemeClr val="dk2"/>
              </a:buClr>
              <a:buSzPts val="1800"/>
              <a:buFont typeface="Roboto"/>
              <a:buChar char="■"/>
              <a:defRPr sz="1800">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8" r:id="rId4"/>
    <p:sldLayoutId id="2147483662" r:id="rId5"/>
    <p:sldLayoutId id="2147483663" r:id="rId6"/>
    <p:sldLayoutId id="2147483690" r:id="rId7"/>
    <p:sldLayoutId id="2147483691" r:id="rId8"/>
  </p:sldLayoutIdLst>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38">
          <p15:clr>
            <a:srgbClr val="EA4335"/>
          </p15:clr>
        </p15:guide>
        <p15:guide id="2" orient="horz" pos="2903">
          <p15:clr>
            <a:srgbClr val="EA4335"/>
          </p15:clr>
        </p15:guide>
        <p15:guide id="3" pos="451">
          <p15:clr>
            <a:srgbClr val="EA4335"/>
          </p15:clr>
        </p15:guide>
        <p15:guide id="4" pos="5309">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66"/>
          <p:cNvSpPr txBox="1">
            <a:spLocks noGrp="1"/>
          </p:cNvSpPr>
          <p:nvPr>
            <p:ph type="ctrTitle"/>
          </p:nvPr>
        </p:nvSpPr>
        <p:spPr>
          <a:xfrm>
            <a:off x="4153385" y="634802"/>
            <a:ext cx="4200900" cy="1850700"/>
          </a:xfrm>
          <a:prstGeom prst="rect">
            <a:avLst/>
          </a:prstGeom>
        </p:spPr>
        <p:txBody>
          <a:bodyPr spcFirstLastPara="1" wrap="square" lIns="91425" tIns="91425" rIns="91425" bIns="91425" anchor="ctr" anchorCtr="0">
            <a:noAutofit/>
          </a:bodyPr>
          <a:lstStyle/>
          <a:p>
            <a:r>
              <a:rPr lang="es-ES" sz="4000" b="1" dirty="0"/>
              <a:t>Modulación por amplitud de pulsos</a:t>
            </a:r>
            <a:endParaRPr sz="13800" dirty="0">
              <a:solidFill>
                <a:schemeClr val="dk2"/>
              </a:solidFill>
            </a:endParaRPr>
          </a:p>
        </p:txBody>
      </p:sp>
      <p:sp>
        <p:nvSpPr>
          <p:cNvPr id="613" name="Google Shape;613;p66"/>
          <p:cNvSpPr txBox="1">
            <a:spLocks noGrp="1"/>
          </p:cNvSpPr>
          <p:nvPr>
            <p:ph type="subTitle" idx="1"/>
          </p:nvPr>
        </p:nvSpPr>
        <p:spPr>
          <a:xfrm>
            <a:off x="5619056" y="2541873"/>
            <a:ext cx="2867100" cy="792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Isaac Jared Reyna Gonz</a:t>
            </a:r>
            <a:r>
              <a:rPr lang="es-MX" dirty="0"/>
              <a:t>á</a:t>
            </a:r>
            <a:r>
              <a:rPr lang="en" dirty="0"/>
              <a:t>lez</a:t>
            </a:r>
            <a:endParaRPr dirty="0"/>
          </a:p>
        </p:txBody>
      </p:sp>
      <p:grpSp>
        <p:nvGrpSpPr>
          <p:cNvPr id="614" name="Google Shape;614;p66"/>
          <p:cNvGrpSpPr/>
          <p:nvPr/>
        </p:nvGrpSpPr>
        <p:grpSpPr>
          <a:xfrm>
            <a:off x="637993" y="2365488"/>
            <a:ext cx="4048654" cy="2351539"/>
            <a:chOff x="953187" y="2352950"/>
            <a:chExt cx="4174300" cy="2424517"/>
          </a:xfrm>
        </p:grpSpPr>
        <p:sp>
          <p:nvSpPr>
            <p:cNvPr id="615" name="Google Shape;615;p66"/>
            <p:cNvSpPr/>
            <p:nvPr/>
          </p:nvSpPr>
          <p:spPr>
            <a:xfrm>
              <a:off x="953187" y="4251247"/>
              <a:ext cx="4174300" cy="526220"/>
            </a:xfrm>
            <a:custGeom>
              <a:avLst/>
              <a:gdLst/>
              <a:ahLst/>
              <a:cxnLst/>
              <a:rect l="l" t="t" r="r" b="b"/>
              <a:pathLst>
                <a:path w="166972" h="15234" extrusionOk="0">
                  <a:moveTo>
                    <a:pt x="83486" y="1"/>
                  </a:moveTo>
                  <a:cubicBezTo>
                    <a:pt x="37370" y="1"/>
                    <a:pt x="1" y="3411"/>
                    <a:pt x="1" y="7617"/>
                  </a:cubicBezTo>
                  <a:cubicBezTo>
                    <a:pt x="1" y="11823"/>
                    <a:pt x="37370" y="15233"/>
                    <a:pt x="83486" y="15233"/>
                  </a:cubicBezTo>
                  <a:cubicBezTo>
                    <a:pt x="129602" y="15233"/>
                    <a:pt x="166971" y="11823"/>
                    <a:pt x="166971" y="7617"/>
                  </a:cubicBezTo>
                  <a:cubicBezTo>
                    <a:pt x="166971" y="3411"/>
                    <a:pt x="129602" y="1"/>
                    <a:pt x="834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66"/>
            <p:cNvSpPr/>
            <p:nvPr/>
          </p:nvSpPr>
          <p:spPr>
            <a:xfrm>
              <a:off x="3151725" y="3745425"/>
              <a:ext cx="1626850" cy="696250"/>
            </a:xfrm>
            <a:custGeom>
              <a:avLst/>
              <a:gdLst/>
              <a:ahLst/>
              <a:cxnLst/>
              <a:rect l="l" t="t" r="r" b="b"/>
              <a:pathLst>
                <a:path w="65074" h="27850" extrusionOk="0">
                  <a:moveTo>
                    <a:pt x="1" y="1"/>
                  </a:moveTo>
                  <a:lnTo>
                    <a:pt x="1" y="27850"/>
                  </a:lnTo>
                  <a:lnTo>
                    <a:pt x="65073" y="27850"/>
                  </a:lnTo>
                  <a:lnTo>
                    <a:pt x="65073" y="25025"/>
                  </a:lnTo>
                  <a:lnTo>
                    <a:pt x="56808" y="25025"/>
                  </a:lnTo>
                  <a:lnTo>
                    <a:pt x="56808" y="2825"/>
                  </a:lnTo>
                  <a:lnTo>
                    <a:pt x="65073" y="2825"/>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66"/>
            <p:cNvSpPr/>
            <p:nvPr/>
          </p:nvSpPr>
          <p:spPr>
            <a:xfrm>
              <a:off x="1524925" y="3745425"/>
              <a:ext cx="1626825" cy="696250"/>
            </a:xfrm>
            <a:custGeom>
              <a:avLst/>
              <a:gdLst/>
              <a:ahLst/>
              <a:cxnLst/>
              <a:rect l="l" t="t" r="r" b="b"/>
              <a:pathLst>
                <a:path w="65073" h="27850" extrusionOk="0">
                  <a:moveTo>
                    <a:pt x="0" y="1"/>
                  </a:moveTo>
                  <a:lnTo>
                    <a:pt x="0" y="27850"/>
                  </a:lnTo>
                  <a:lnTo>
                    <a:pt x="65073" y="27850"/>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66"/>
            <p:cNvSpPr/>
            <p:nvPr/>
          </p:nvSpPr>
          <p:spPr>
            <a:xfrm>
              <a:off x="1371125" y="3745425"/>
              <a:ext cx="308125" cy="696250"/>
            </a:xfrm>
            <a:custGeom>
              <a:avLst/>
              <a:gdLst/>
              <a:ahLst/>
              <a:cxnLst/>
              <a:rect l="l" t="t" r="r" b="b"/>
              <a:pathLst>
                <a:path w="12325" h="27850" extrusionOk="0">
                  <a:moveTo>
                    <a:pt x="6152" y="1"/>
                  </a:moveTo>
                  <a:cubicBezTo>
                    <a:pt x="2763" y="1"/>
                    <a:pt x="1" y="6236"/>
                    <a:pt x="1" y="13936"/>
                  </a:cubicBezTo>
                  <a:cubicBezTo>
                    <a:pt x="1" y="21615"/>
                    <a:pt x="2763" y="27850"/>
                    <a:pt x="6152" y="27850"/>
                  </a:cubicBezTo>
                  <a:cubicBezTo>
                    <a:pt x="9563" y="27850"/>
                    <a:pt x="12325" y="21615"/>
                    <a:pt x="12325" y="13936"/>
                  </a:cubicBezTo>
                  <a:cubicBezTo>
                    <a:pt x="12325" y="6236"/>
                    <a:pt x="9563"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66"/>
            <p:cNvSpPr/>
            <p:nvPr/>
          </p:nvSpPr>
          <p:spPr>
            <a:xfrm>
              <a:off x="2992725" y="3745425"/>
              <a:ext cx="307600" cy="696250"/>
            </a:xfrm>
            <a:custGeom>
              <a:avLst/>
              <a:gdLst/>
              <a:ahLst/>
              <a:cxnLst/>
              <a:rect l="l" t="t" r="r" b="b"/>
              <a:pathLst>
                <a:path w="12304" h="27850" extrusionOk="0">
                  <a:moveTo>
                    <a:pt x="6152" y="1"/>
                  </a:moveTo>
                  <a:cubicBezTo>
                    <a:pt x="2741" y="1"/>
                    <a:pt x="0" y="6236"/>
                    <a:pt x="0" y="13936"/>
                  </a:cubicBezTo>
                  <a:cubicBezTo>
                    <a:pt x="0" y="21615"/>
                    <a:pt x="2741" y="27850"/>
                    <a:pt x="6152" y="27850"/>
                  </a:cubicBezTo>
                  <a:cubicBezTo>
                    <a:pt x="9541" y="27850"/>
                    <a:pt x="12303" y="21615"/>
                    <a:pt x="12303" y="13936"/>
                  </a:cubicBezTo>
                  <a:cubicBezTo>
                    <a:pt x="12303" y="6236"/>
                    <a:pt x="9541"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66"/>
            <p:cNvSpPr/>
            <p:nvPr/>
          </p:nvSpPr>
          <p:spPr>
            <a:xfrm>
              <a:off x="3099950" y="3816050"/>
              <a:ext cx="245350" cy="555025"/>
            </a:xfrm>
            <a:custGeom>
              <a:avLst/>
              <a:gdLst/>
              <a:ahLst/>
              <a:cxnLst/>
              <a:rect l="l" t="t" r="r" b="b"/>
              <a:pathLst>
                <a:path w="9814" h="22201" extrusionOk="0">
                  <a:moveTo>
                    <a:pt x="4917" y="0"/>
                  </a:moveTo>
                  <a:cubicBezTo>
                    <a:pt x="2197" y="0"/>
                    <a:pt x="0" y="4980"/>
                    <a:pt x="0" y="11111"/>
                  </a:cubicBezTo>
                  <a:cubicBezTo>
                    <a:pt x="0" y="17241"/>
                    <a:pt x="2197" y="22200"/>
                    <a:pt x="4917" y="22200"/>
                  </a:cubicBezTo>
                  <a:cubicBezTo>
                    <a:pt x="7617" y="22200"/>
                    <a:pt x="9814" y="17241"/>
                    <a:pt x="9814" y="11111"/>
                  </a:cubicBezTo>
                  <a:cubicBezTo>
                    <a:pt x="9814" y="4980"/>
                    <a:pt x="7617" y="0"/>
                    <a:pt x="49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66"/>
            <p:cNvSpPr/>
            <p:nvPr/>
          </p:nvSpPr>
          <p:spPr>
            <a:xfrm>
              <a:off x="3222875" y="3816050"/>
              <a:ext cx="1497100" cy="555025"/>
            </a:xfrm>
            <a:custGeom>
              <a:avLst/>
              <a:gdLst/>
              <a:ahLst/>
              <a:cxnLst/>
              <a:rect l="l" t="t" r="r" b="b"/>
              <a:pathLst>
                <a:path w="59884" h="22201" extrusionOk="0">
                  <a:moveTo>
                    <a:pt x="0" y="0"/>
                  </a:moveTo>
                  <a:lnTo>
                    <a:pt x="0" y="22200"/>
                  </a:lnTo>
                  <a:lnTo>
                    <a:pt x="59884" y="22200"/>
                  </a:lnTo>
                  <a:cubicBezTo>
                    <a:pt x="58587" y="22200"/>
                    <a:pt x="57519" y="17241"/>
                    <a:pt x="57519" y="11111"/>
                  </a:cubicBezTo>
                  <a:cubicBezTo>
                    <a:pt x="57519" y="4980"/>
                    <a:pt x="58587" y="0"/>
                    <a:pt x="59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66"/>
            <p:cNvSpPr/>
            <p:nvPr/>
          </p:nvSpPr>
          <p:spPr>
            <a:xfrm>
              <a:off x="4753950" y="3745425"/>
              <a:ext cx="49200" cy="70650"/>
            </a:xfrm>
            <a:custGeom>
              <a:avLst/>
              <a:gdLst/>
              <a:ahLst/>
              <a:cxnLst/>
              <a:rect l="l" t="t" r="r" b="b"/>
              <a:pathLst>
                <a:path w="1968" h="2826" extrusionOk="0">
                  <a:moveTo>
                    <a:pt x="984" y="1"/>
                  </a:moveTo>
                  <a:cubicBezTo>
                    <a:pt x="440" y="1"/>
                    <a:pt x="1" y="628"/>
                    <a:pt x="1" y="1423"/>
                  </a:cubicBezTo>
                  <a:cubicBezTo>
                    <a:pt x="1" y="2198"/>
                    <a:pt x="440" y="2825"/>
                    <a:pt x="984" y="2825"/>
                  </a:cubicBezTo>
                  <a:cubicBezTo>
                    <a:pt x="1528" y="2825"/>
                    <a:pt x="1968" y="2198"/>
                    <a:pt x="1968" y="1423"/>
                  </a:cubicBezTo>
                  <a:cubicBezTo>
                    <a:pt x="1968" y="628"/>
                    <a:pt x="1528" y="1"/>
                    <a:pt x="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66"/>
            <p:cNvSpPr/>
            <p:nvPr/>
          </p:nvSpPr>
          <p:spPr>
            <a:xfrm>
              <a:off x="4753950" y="4371050"/>
              <a:ext cx="49200" cy="70625"/>
            </a:xfrm>
            <a:custGeom>
              <a:avLst/>
              <a:gdLst/>
              <a:ahLst/>
              <a:cxnLst/>
              <a:rect l="l" t="t" r="r" b="b"/>
              <a:pathLst>
                <a:path w="1968" h="2825" extrusionOk="0">
                  <a:moveTo>
                    <a:pt x="984" y="0"/>
                  </a:moveTo>
                  <a:cubicBezTo>
                    <a:pt x="440" y="0"/>
                    <a:pt x="1" y="628"/>
                    <a:pt x="1" y="1423"/>
                  </a:cubicBezTo>
                  <a:cubicBezTo>
                    <a:pt x="1" y="2197"/>
                    <a:pt x="440" y="2825"/>
                    <a:pt x="984" y="2825"/>
                  </a:cubicBezTo>
                  <a:cubicBezTo>
                    <a:pt x="1528" y="2825"/>
                    <a:pt x="1968" y="2197"/>
                    <a:pt x="1968" y="1423"/>
                  </a:cubicBezTo>
                  <a:cubicBezTo>
                    <a:pt x="1968" y="628"/>
                    <a:pt x="1528" y="0"/>
                    <a:pt x="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66"/>
            <p:cNvSpPr/>
            <p:nvPr/>
          </p:nvSpPr>
          <p:spPr>
            <a:xfrm>
              <a:off x="3345275" y="3941600"/>
              <a:ext cx="205075" cy="320675"/>
            </a:xfrm>
            <a:custGeom>
              <a:avLst/>
              <a:gdLst/>
              <a:ahLst/>
              <a:cxnLst/>
              <a:rect l="l" t="t" r="r" b="b"/>
              <a:pathLst>
                <a:path w="8203" h="12827" extrusionOk="0">
                  <a:moveTo>
                    <a:pt x="1" y="0"/>
                  </a:moveTo>
                  <a:lnTo>
                    <a:pt x="1" y="12826"/>
                  </a:lnTo>
                  <a:lnTo>
                    <a:pt x="4102" y="9123"/>
                  </a:lnTo>
                  <a:lnTo>
                    <a:pt x="8203" y="12826"/>
                  </a:lnTo>
                  <a:lnTo>
                    <a:pt x="8203" y="0"/>
                  </a:ln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66"/>
            <p:cNvSpPr/>
            <p:nvPr/>
          </p:nvSpPr>
          <p:spPr>
            <a:xfrm>
              <a:off x="2862975" y="3049200"/>
              <a:ext cx="1626850" cy="696250"/>
            </a:xfrm>
            <a:custGeom>
              <a:avLst/>
              <a:gdLst/>
              <a:ahLst/>
              <a:cxnLst/>
              <a:rect l="l" t="t" r="r" b="b"/>
              <a:pathLst>
                <a:path w="65074" h="27850" extrusionOk="0">
                  <a:moveTo>
                    <a:pt x="1" y="0"/>
                  </a:moveTo>
                  <a:lnTo>
                    <a:pt x="1" y="27850"/>
                  </a:lnTo>
                  <a:lnTo>
                    <a:pt x="65073" y="27850"/>
                  </a:lnTo>
                  <a:lnTo>
                    <a:pt x="65073" y="25025"/>
                  </a:lnTo>
                  <a:lnTo>
                    <a:pt x="56809" y="25025"/>
                  </a:lnTo>
                  <a:lnTo>
                    <a:pt x="56809" y="2825"/>
                  </a:lnTo>
                  <a:lnTo>
                    <a:pt x="65073" y="2825"/>
                  </a:lnTo>
                  <a:lnTo>
                    <a:pt x="65073" y="0"/>
                  </a:ln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66"/>
            <p:cNvSpPr/>
            <p:nvPr/>
          </p:nvSpPr>
          <p:spPr>
            <a:xfrm>
              <a:off x="1236175" y="3049200"/>
              <a:ext cx="1626825" cy="696250"/>
            </a:xfrm>
            <a:custGeom>
              <a:avLst/>
              <a:gdLst/>
              <a:ahLst/>
              <a:cxnLst/>
              <a:rect l="l" t="t" r="r" b="b"/>
              <a:pathLst>
                <a:path w="65073" h="27850" extrusionOk="0">
                  <a:moveTo>
                    <a:pt x="1" y="0"/>
                  </a:moveTo>
                  <a:lnTo>
                    <a:pt x="1" y="27850"/>
                  </a:lnTo>
                  <a:lnTo>
                    <a:pt x="65073" y="27850"/>
                  </a:lnTo>
                  <a:lnTo>
                    <a:pt x="65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66"/>
            <p:cNvSpPr/>
            <p:nvPr/>
          </p:nvSpPr>
          <p:spPr>
            <a:xfrm>
              <a:off x="1082375" y="3049200"/>
              <a:ext cx="307625" cy="696250"/>
            </a:xfrm>
            <a:custGeom>
              <a:avLst/>
              <a:gdLst/>
              <a:ahLst/>
              <a:cxnLst/>
              <a:rect l="l" t="t" r="r" b="b"/>
              <a:pathLst>
                <a:path w="12305" h="27850" extrusionOk="0">
                  <a:moveTo>
                    <a:pt x="6153" y="0"/>
                  </a:moveTo>
                  <a:cubicBezTo>
                    <a:pt x="2763" y="0"/>
                    <a:pt x="1" y="6236"/>
                    <a:pt x="1" y="13915"/>
                  </a:cubicBezTo>
                  <a:cubicBezTo>
                    <a:pt x="1" y="21614"/>
                    <a:pt x="2763" y="27850"/>
                    <a:pt x="6153" y="27850"/>
                  </a:cubicBezTo>
                  <a:cubicBezTo>
                    <a:pt x="9563" y="27850"/>
                    <a:pt x="12304" y="21614"/>
                    <a:pt x="12304" y="13915"/>
                  </a:cubicBezTo>
                  <a:cubicBezTo>
                    <a:pt x="12304" y="6236"/>
                    <a:pt x="9563" y="0"/>
                    <a:pt x="61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66"/>
            <p:cNvSpPr/>
            <p:nvPr/>
          </p:nvSpPr>
          <p:spPr>
            <a:xfrm>
              <a:off x="2703450" y="3049200"/>
              <a:ext cx="308125" cy="696250"/>
            </a:xfrm>
            <a:custGeom>
              <a:avLst/>
              <a:gdLst/>
              <a:ahLst/>
              <a:cxnLst/>
              <a:rect l="l" t="t" r="r" b="b"/>
              <a:pathLst>
                <a:path w="12325" h="27850" extrusionOk="0">
                  <a:moveTo>
                    <a:pt x="6173" y="0"/>
                  </a:moveTo>
                  <a:cubicBezTo>
                    <a:pt x="2762" y="0"/>
                    <a:pt x="0" y="6236"/>
                    <a:pt x="0" y="13915"/>
                  </a:cubicBezTo>
                  <a:cubicBezTo>
                    <a:pt x="0" y="21614"/>
                    <a:pt x="2762" y="27850"/>
                    <a:pt x="6173" y="27850"/>
                  </a:cubicBezTo>
                  <a:cubicBezTo>
                    <a:pt x="9562" y="27850"/>
                    <a:pt x="12324" y="21614"/>
                    <a:pt x="12324" y="13915"/>
                  </a:cubicBezTo>
                  <a:cubicBezTo>
                    <a:pt x="12324" y="6236"/>
                    <a:pt x="9562" y="0"/>
                    <a:pt x="6173"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66"/>
            <p:cNvSpPr/>
            <p:nvPr/>
          </p:nvSpPr>
          <p:spPr>
            <a:xfrm>
              <a:off x="2811200" y="3119825"/>
              <a:ext cx="245350" cy="555000"/>
            </a:xfrm>
            <a:custGeom>
              <a:avLst/>
              <a:gdLst/>
              <a:ahLst/>
              <a:cxnLst/>
              <a:rect l="l" t="t" r="r" b="b"/>
              <a:pathLst>
                <a:path w="9814" h="22200" extrusionOk="0">
                  <a:moveTo>
                    <a:pt x="4897" y="0"/>
                  </a:moveTo>
                  <a:cubicBezTo>
                    <a:pt x="2198" y="0"/>
                    <a:pt x="1" y="4959"/>
                    <a:pt x="1" y="11090"/>
                  </a:cubicBezTo>
                  <a:cubicBezTo>
                    <a:pt x="1" y="17220"/>
                    <a:pt x="2198" y="22200"/>
                    <a:pt x="4897" y="22200"/>
                  </a:cubicBezTo>
                  <a:cubicBezTo>
                    <a:pt x="7617" y="22200"/>
                    <a:pt x="9814" y="17220"/>
                    <a:pt x="9814" y="11090"/>
                  </a:cubicBezTo>
                  <a:cubicBezTo>
                    <a:pt x="9814" y="4959"/>
                    <a:pt x="7617" y="0"/>
                    <a:pt x="4897"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66"/>
            <p:cNvSpPr/>
            <p:nvPr/>
          </p:nvSpPr>
          <p:spPr>
            <a:xfrm>
              <a:off x="2933600" y="3119825"/>
              <a:ext cx="1497125" cy="555000"/>
            </a:xfrm>
            <a:custGeom>
              <a:avLst/>
              <a:gdLst/>
              <a:ahLst/>
              <a:cxnLst/>
              <a:rect l="l" t="t" r="r" b="b"/>
              <a:pathLst>
                <a:path w="59885" h="22200" extrusionOk="0">
                  <a:moveTo>
                    <a:pt x="1" y="0"/>
                  </a:moveTo>
                  <a:lnTo>
                    <a:pt x="1" y="22200"/>
                  </a:lnTo>
                  <a:lnTo>
                    <a:pt x="59884" y="22200"/>
                  </a:lnTo>
                  <a:cubicBezTo>
                    <a:pt x="58587" y="22200"/>
                    <a:pt x="57541" y="17220"/>
                    <a:pt x="57541" y="11090"/>
                  </a:cubicBezTo>
                  <a:cubicBezTo>
                    <a:pt x="57541" y="4980"/>
                    <a:pt x="58587" y="0"/>
                    <a:pt x="59884"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66"/>
            <p:cNvSpPr/>
            <p:nvPr/>
          </p:nvSpPr>
          <p:spPr>
            <a:xfrm>
              <a:off x="4465225" y="3049200"/>
              <a:ext cx="48650" cy="70625"/>
            </a:xfrm>
            <a:custGeom>
              <a:avLst/>
              <a:gdLst/>
              <a:ahLst/>
              <a:cxnLst/>
              <a:rect l="l" t="t" r="r" b="b"/>
              <a:pathLst>
                <a:path w="1946" h="2825" extrusionOk="0">
                  <a:moveTo>
                    <a:pt x="983" y="0"/>
                  </a:moveTo>
                  <a:cubicBezTo>
                    <a:pt x="439" y="0"/>
                    <a:pt x="0" y="628"/>
                    <a:pt x="0" y="1402"/>
                  </a:cubicBezTo>
                  <a:cubicBezTo>
                    <a:pt x="0" y="2197"/>
                    <a:pt x="439" y="2825"/>
                    <a:pt x="983" y="2825"/>
                  </a:cubicBezTo>
                  <a:cubicBezTo>
                    <a:pt x="1507" y="2825"/>
                    <a:pt x="1946" y="2197"/>
                    <a:pt x="1946" y="1402"/>
                  </a:cubicBezTo>
                  <a:cubicBezTo>
                    <a:pt x="1946" y="628"/>
                    <a:pt x="1507" y="0"/>
                    <a:pt x="983" y="0"/>
                  </a:cubicBez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66"/>
            <p:cNvSpPr/>
            <p:nvPr/>
          </p:nvSpPr>
          <p:spPr>
            <a:xfrm>
              <a:off x="4465225" y="3674800"/>
              <a:ext cx="49175" cy="70650"/>
            </a:xfrm>
            <a:custGeom>
              <a:avLst/>
              <a:gdLst/>
              <a:ahLst/>
              <a:cxnLst/>
              <a:rect l="l" t="t" r="r" b="b"/>
              <a:pathLst>
                <a:path w="1967" h="2826" extrusionOk="0">
                  <a:moveTo>
                    <a:pt x="983" y="1"/>
                  </a:moveTo>
                  <a:cubicBezTo>
                    <a:pt x="439" y="1"/>
                    <a:pt x="0" y="629"/>
                    <a:pt x="0" y="1403"/>
                  </a:cubicBezTo>
                  <a:cubicBezTo>
                    <a:pt x="0" y="2198"/>
                    <a:pt x="439" y="2826"/>
                    <a:pt x="983" y="2826"/>
                  </a:cubicBezTo>
                  <a:cubicBezTo>
                    <a:pt x="1527" y="2826"/>
                    <a:pt x="1967" y="2198"/>
                    <a:pt x="1967" y="1403"/>
                  </a:cubicBezTo>
                  <a:cubicBezTo>
                    <a:pt x="1967" y="629"/>
                    <a:pt x="1527" y="1"/>
                    <a:pt x="9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66"/>
            <p:cNvSpPr/>
            <p:nvPr/>
          </p:nvSpPr>
          <p:spPr>
            <a:xfrm>
              <a:off x="3347375" y="2352950"/>
              <a:ext cx="1626300" cy="696275"/>
            </a:xfrm>
            <a:custGeom>
              <a:avLst/>
              <a:gdLst/>
              <a:ahLst/>
              <a:cxnLst/>
              <a:rect l="l" t="t" r="r" b="b"/>
              <a:pathLst>
                <a:path w="65052" h="27851" extrusionOk="0">
                  <a:moveTo>
                    <a:pt x="0" y="1"/>
                  </a:moveTo>
                  <a:lnTo>
                    <a:pt x="0" y="27850"/>
                  </a:lnTo>
                  <a:lnTo>
                    <a:pt x="65052" y="27850"/>
                  </a:lnTo>
                  <a:lnTo>
                    <a:pt x="65052" y="25005"/>
                  </a:lnTo>
                  <a:lnTo>
                    <a:pt x="56787" y="25005"/>
                  </a:lnTo>
                  <a:lnTo>
                    <a:pt x="56787" y="2826"/>
                  </a:lnTo>
                  <a:lnTo>
                    <a:pt x="65052" y="2826"/>
                  </a:lnTo>
                  <a:lnTo>
                    <a:pt x="65052" y="1"/>
                  </a:ln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66"/>
            <p:cNvSpPr/>
            <p:nvPr/>
          </p:nvSpPr>
          <p:spPr>
            <a:xfrm>
              <a:off x="1720550" y="2352950"/>
              <a:ext cx="1626325" cy="696275"/>
            </a:xfrm>
            <a:custGeom>
              <a:avLst/>
              <a:gdLst/>
              <a:ahLst/>
              <a:cxnLst/>
              <a:rect l="l" t="t" r="r" b="b"/>
              <a:pathLst>
                <a:path w="65053" h="27851" extrusionOk="0">
                  <a:moveTo>
                    <a:pt x="1" y="1"/>
                  </a:moveTo>
                  <a:lnTo>
                    <a:pt x="1" y="27850"/>
                  </a:lnTo>
                  <a:lnTo>
                    <a:pt x="65052" y="27850"/>
                  </a:lnTo>
                  <a:lnTo>
                    <a:pt x="650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66"/>
            <p:cNvSpPr/>
            <p:nvPr/>
          </p:nvSpPr>
          <p:spPr>
            <a:xfrm>
              <a:off x="1566250" y="2352950"/>
              <a:ext cx="308125" cy="696275"/>
            </a:xfrm>
            <a:custGeom>
              <a:avLst/>
              <a:gdLst/>
              <a:ahLst/>
              <a:cxnLst/>
              <a:rect l="l" t="t" r="r" b="b"/>
              <a:pathLst>
                <a:path w="12325" h="27851" extrusionOk="0">
                  <a:moveTo>
                    <a:pt x="6173" y="1"/>
                  </a:moveTo>
                  <a:cubicBezTo>
                    <a:pt x="2762" y="1"/>
                    <a:pt x="0" y="6236"/>
                    <a:pt x="0" y="13915"/>
                  </a:cubicBezTo>
                  <a:cubicBezTo>
                    <a:pt x="0" y="21615"/>
                    <a:pt x="2762" y="27850"/>
                    <a:pt x="6173" y="27850"/>
                  </a:cubicBezTo>
                  <a:cubicBezTo>
                    <a:pt x="9562" y="27850"/>
                    <a:pt x="12324" y="21615"/>
                    <a:pt x="12324" y="13915"/>
                  </a:cubicBezTo>
                  <a:cubicBezTo>
                    <a:pt x="12324" y="6236"/>
                    <a:pt x="9562" y="1"/>
                    <a:pt x="6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66"/>
            <p:cNvSpPr/>
            <p:nvPr/>
          </p:nvSpPr>
          <p:spPr>
            <a:xfrm>
              <a:off x="3187825" y="2352950"/>
              <a:ext cx="307600" cy="696275"/>
            </a:xfrm>
            <a:custGeom>
              <a:avLst/>
              <a:gdLst/>
              <a:ahLst/>
              <a:cxnLst/>
              <a:rect l="l" t="t" r="r" b="b"/>
              <a:pathLst>
                <a:path w="12304" h="27851" extrusionOk="0">
                  <a:moveTo>
                    <a:pt x="6152" y="1"/>
                  </a:moveTo>
                  <a:cubicBezTo>
                    <a:pt x="2762" y="1"/>
                    <a:pt x="1" y="6236"/>
                    <a:pt x="1" y="13915"/>
                  </a:cubicBezTo>
                  <a:cubicBezTo>
                    <a:pt x="1" y="21615"/>
                    <a:pt x="2762" y="27850"/>
                    <a:pt x="6152" y="27850"/>
                  </a:cubicBezTo>
                  <a:cubicBezTo>
                    <a:pt x="9563" y="27850"/>
                    <a:pt x="12304" y="21615"/>
                    <a:pt x="12304" y="13915"/>
                  </a:cubicBezTo>
                  <a:cubicBezTo>
                    <a:pt x="12304" y="6236"/>
                    <a:pt x="9563" y="1"/>
                    <a:pt x="6152" y="1"/>
                  </a:cubicBez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66"/>
            <p:cNvSpPr/>
            <p:nvPr/>
          </p:nvSpPr>
          <p:spPr>
            <a:xfrm>
              <a:off x="3295050" y="2423575"/>
              <a:ext cx="245375" cy="555025"/>
            </a:xfrm>
            <a:custGeom>
              <a:avLst/>
              <a:gdLst/>
              <a:ahLst/>
              <a:cxnLst/>
              <a:rect l="l" t="t" r="r" b="b"/>
              <a:pathLst>
                <a:path w="9815" h="22201" extrusionOk="0">
                  <a:moveTo>
                    <a:pt x="4918" y="1"/>
                  </a:moveTo>
                  <a:cubicBezTo>
                    <a:pt x="2198" y="1"/>
                    <a:pt x="1" y="4960"/>
                    <a:pt x="1" y="11090"/>
                  </a:cubicBezTo>
                  <a:cubicBezTo>
                    <a:pt x="1" y="17221"/>
                    <a:pt x="2198" y="22201"/>
                    <a:pt x="4918" y="22201"/>
                  </a:cubicBezTo>
                  <a:cubicBezTo>
                    <a:pt x="7617" y="22201"/>
                    <a:pt x="9814" y="17221"/>
                    <a:pt x="9814" y="11090"/>
                  </a:cubicBezTo>
                  <a:cubicBezTo>
                    <a:pt x="9814" y="4960"/>
                    <a:pt x="7617" y="1"/>
                    <a:pt x="4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66"/>
            <p:cNvSpPr/>
            <p:nvPr/>
          </p:nvSpPr>
          <p:spPr>
            <a:xfrm>
              <a:off x="3417975" y="2423575"/>
              <a:ext cx="1497125" cy="554500"/>
            </a:xfrm>
            <a:custGeom>
              <a:avLst/>
              <a:gdLst/>
              <a:ahLst/>
              <a:cxnLst/>
              <a:rect l="l" t="t" r="r" b="b"/>
              <a:pathLst>
                <a:path w="59885" h="22180" extrusionOk="0">
                  <a:moveTo>
                    <a:pt x="1" y="1"/>
                  </a:moveTo>
                  <a:lnTo>
                    <a:pt x="1" y="22180"/>
                  </a:lnTo>
                  <a:lnTo>
                    <a:pt x="59884" y="22180"/>
                  </a:lnTo>
                  <a:cubicBezTo>
                    <a:pt x="58587" y="22180"/>
                    <a:pt x="57541" y="17221"/>
                    <a:pt x="57541" y="11090"/>
                  </a:cubicBezTo>
                  <a:cubicBezTo>
                    <a:pt x="57541" y="4960"/>
                    <a:pt x="58587" y="1"/>
                    <a:pt x="598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66"/>
            <p:cNvSpPr/>
            <p:nvPr/>
          </p:nvSpPr>
          <p:spPr>
            <a:xfrm>
              <a:off x="4949600" y="2352950"/>
              <a:ext cx="48675" cy="70650"/>
            </a:xfrm>
            <a:custGeom>
              <a:avLst/>
              <a:gdLst/>
              <a:ahLst/>
              <a:cxnLst/>
              <a:rect l="l" t="t" r="r" b="b"/>
              <a:pathLst>
                <a:path w="1947" h="2826" extrusionOk="0">
                  <a:moveTo>
                    <a:pt x="963" y="1"/>
                  </a:moveTo>
                  <a:cubicBezTo>
                    <a:pt x="440" y="1"/>
                    <a:pt x="0" y="629"/>
                    <a:pt x="0" y="1403"/>
                  </a:cubicBezTo>
                  <a:cubicBezTo>
                    <a:pt x="0" y="2177"/>
                    <a:pt x="440" y="2826"/>
                    <a:pt x="963" y="2826"/>
                  </a:cubicBezTo>
                  <a:cubicBezTo>
                    <a:pt x="1507" y="2826"/>
                    <a:pt x="1946" y="2177"/>
                    <a:pt x="1946" y="1403"/>
                  </a:cubicBezTo>
                  <a:cubicBezTo>
                    <a:pt x="1946" y="629"/>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66"/>
            <p:cNvSpPr/>
            <p:nvPr/>
          </p:nvSpPr>
          <p:spPr>
            <a:xfrm>
              <a:off x="4949600" y="2978575"/>
              <a:ext cx="48675" cy="70650"/>
            </a:xfrm>
            <a:custGeom>
              <a:avLst/>
              <a:gdLst/>
              <a:ahLst/>
              <a:cxnLst/>
              <a:rect l="l" t="t" r="r" b="b"/>
              <a:pathLst>
                <a:path w="1947" h="2826" extrusionOk="0">
                  <a:moveTo>
                    <a:pt x="963" y="1"/>
                  </a:moveTo>
                  <a:cubicBezTo>
                    <a:pt x="440" y="1"/>
                    <a:pt x="0" y="628"/>
                    <a:pt x="0" y="1403"/>
                  </a:cubicBezTo>
                  <a:cubicBezTo>
                    <a:pt x="0" y="2177"/>
                    <a:pt x="440" y="2825"/>
                    <a:pt x="963" y="2825"/>
                  </a:cubicBezTo>
                  <a:cubicBezTo>
                    <a:pt x="1507" y="2825"/>
                    <a:pt x="1946" y="2177"/>
                    <a:pt x="1946" y="1403"/>
                  </a:cubicBezTo>
                  <a:cubicBezTo>
                    <a:pt x="1946" y="628"/>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66"/>
            <p:cNvSpPr/>
            <p:nvPr/>
          </p:nvSpPr>
          <p:spPr>
            <a:xfrm>
              <a:off x="1720550" y="2352950"/>
              <a:ext cx="230725" cy="696275"/>
            </a:xfrm>
            <a:custGeom>
              <a:avLst/>
              <a:gdLst/>
              <a:ahLst/>
              <a:cxnLst/>
              <a:rect l="l" t="t" r="r" b="b"/>
              <a:pathLst>
                <a:path w="9229" h="27851" extrusionOk="0">
                  <a:moveTo>
                    <a:pt x="6152" y="1"/>
                  </a:moveTo>
                  <a:cubicBezTo>
                    <a:pt x="2763" y="1"/>
                    <a:pt x="1" y="6236"/>
                    <a:pt x="1" y="13915"/>
                  </a:cubicBezTo>
                  <a:cubicBezTo>
                    <a:pt x="1" y="21615"/>
                    <a:pt x="2763" y="27850"/>
                    <a:pt x="6152" y="27850"/>
                  </a:cubicBezTo>
                  <a:lnTo>
                    <a:pt x="9228" y="27850"/>
                  </a:lnTo>
                  <a:cubicBezTo>
                    <a:pt x="5838" y="27850"/>
                    <a:pt x="3077" y="21615"/>
                    <a:pt x="3077" y="13915"/>
                  </a:cubicBezTo>
                  <a:cubicBezTo>
                    <a:pt x="3077" y="6236"/>
                    <a:pt x="5838" y="1"/>
                    <a:pt x="9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66"/>
            <p:cNvSpPr/>
            <p:nvPr/>
          </p:nvSpPr>
          <p:spPr>
            <a:xfrm>
              <a:off x="1874350" y="2352950"/>
              <a:ext cx="231225" cy="696275"/>
            </a:xfrm>
            <a:custGeom>
              <a:avLst/>
              <a:gdLst/>
              <a:ahLst/>
              <a:cxnLst/>
              <a:rect l="l" t="t" r="r" b="b"/>
              <a:pathLst>
                <a:path w="9249" h="27851" extrusionOk="0">
                  <a:moveTo>
                    <a:pt x="6152" y="1"/>
                  </a:moveTo>
                  <a:cubicBezTo>
                    <a:pt x="2762" y="1"/>
                    <a:pt x="0" y="6236"/>
                    <a:pt x="0" y="13915"/>
                  </a:cubicBezTo>
                  <a:cubicBezTo>
                    <a:pt x="0" y="21615"/>
                    <a:pt x="2762" y="27850"/>
                    <a:pt x="6152" y="27850"/>
                  </a:cubicBezTo>
                  <a:lnTo>
                    <a:pt x="9249" y="27850"/>
                  </a:lnTo>
                  <a:cubicBezTo>
                    <a:pt x="5838" y="27850"/>
                    <a:pt x="3076" y="21615"/>
                    <a:pt x="3076" y="13915"/>
                  </a:cubicBezTo>
                  <a:cubicBezTo>
                    <a:pt x="3076" y="6236"/>
                    <a:pt x="5838" y="1"/>
                    <a:pt x="9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66"/>
            <p:cNvSpPr/>
            <p:nvPr/>
          </p:nvSpPr>
          <p:spPr>
            <a:xfrm>
              <a:off x="4408036" y="2610309"/>
              <a:ext cx="285848" cy="333099"/>
            </a:xfrm>
            <a:custGeom>
              <a:avLst/>
              <a:gdLst/>
              <a:ahLst/>
              <a:cxnLst/>
              <a:rect l="l" t="t" r="r" b="b"/>
              <a:pathLst>
                <a:path w="6089" h="8266" extrusionOk="0">
                  <a:moveTo>
                    <a:pt x="0" y="1"/>
                  </a:moveTo>
                  <a:lnTo>
                    <a:pt x="0" y="8266"/>
                  </a:lnTo>
                  <a:lnTo>
                    <a:pt x="3034" y="6634"/>
                  </a:lnTo>
                  <a:lnTo>
                    <a:pt x="6089" y="8266"/>
                  </a:lnTo>
                  <a:lnTo>
                    <a:pt x="6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66"/>
            <p:cNvSpPr/>
            <p:nvPr/>
          </p:nvSpPr>
          <p:spPr>
            <a:xfrm>
              <a:off x="1374800" y="3745425"/>
              <a:ext cx="1771725" cy="275175"/>
            </a:xfrm>
            <a:custGeom>
              <a:avLst/>
              <a:gdLst/>
              <a:ahLst/>
              <a:cxnLst/>
              <a:rect l="l" t="t" r="r" b="b"/>
              <a:pathLst>
                <a:path w="70869" h="11007" extrusionOk="0">
                  <a:moveTo>
                    <a:pt x="6026" y="1"/>
                  </a:moveTo>
                  <a:cubicBezTo>
                    <a:pt x="3055" y="1"/>
                    <a:pt x="586" y="4708"/>
                    <a:pt x="0" y="11006"/>
                  </a:cubicBezTo>
                  <a:lnTo>
                    <a:pt x="64843" y="11006"/>
                  </a:lnTo>
                  <a:cubicBezTo>
                    <a:pt x="65449" y="4708"/>
                    <a:pt x="67918" y="1"/>
                    <a:pt x="70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66"/>
            <p:cNvSpPr/>
            <p:nvPr/>
          </p:nvSpPr>
          <p:spPr>
            <a:xfrm>
              <a:off x="3146500" y="3745425"/>
              <a:ext cx="5250" cy="550"/>
            </a:xfrm>
            <a:custGeom>
              <a:avLst/>
              <a:gdLst/>
              <a:ahLst/>
              <a:cxnLst/>
              <a:rect l="l" t="t" r="r" b="b"/>
              <a:pathLst>
                <a:path w="210" h="22" extrusionOk="0">
                  <a:moveTo>
                    <a:pt x="1" y="1"/>
                  </a:moveTo>
                  <a:cubicBezTo>
                    <a:pt x="84" y="1"/>
                    <a:pt x="147" y="1"/>
                    <a:pt x="210" y="22"/>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66"/>
            <p:cNvSpPr/>
            <p:nvPr/>
          </p:nvSpPr>
          <p:spPr>
            <a:xfrm>
              <a:off x="3146500" y="4441650"/>
              <a:ext cx="5250" cy="25"/>
            </a:xfrm>
            <a:custGeom>
              <a:avLst/>
              <a:gdLst/>
              <a:ahLst/>
              <a:cxnLst/>
              <a:rect l="l" t="t" r="r" b="b"/>
              <a:pathLst>
                <a:path w="210" h="1" extrusionOk="0">
                  <a:moveTo>
                    <a:pt x="210" y="1"/>
                  </a:moveTo>
                  <a:cubicBezTo>
                    <a:pt x="147" y="1"/>
                    <a:pt x="84" y="1"/>
                    <a:pt x="1" y="1"/>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66"/>
            <p:cNvSpPr/>
            <p:nvPr/>
          </p:nvSpPr>
          <p:spPr>
            <a:xfrm>
              <a:off x="3187825" y="3049200"/>
              <a:ext cx="1326575" cy="70625"/>
            </a:xfrm>
            <a:custGeom>
              <a:avLst/>
              <a:gdLst/>
              <a:ahLst/>
              <a:cxnLst/>
              <a:rect l="l" t="t" r="r" b="b"/>
              <a:pathLst>
                <a:path w="53063" h="2825" extrusionOk="0">
                  <a:moveTo>
                    <a:pt x="1" y="0"/>
                  </a:moveTo>
                  <a:lnTo>
                    <a:pt x="1" y="2825"/>
                  </a:lnTo>
                  <a:lnTo>
                    <a:pt x="52079" y="2825"/>
                  </a:lnTo>
                  <a:cubicBezTo>
                    <a:pt x="52623" y="2825"/>
                    <a:pt x="53042" y="2197"/>
                    <a:pt x="53042" y="1402"/>
                  </a:cubicBezTo>
                  <a:cubicBezTo>
                    <a:pt x="53063" y="628"/>
                    <a:pt x="52623" y="0"/>
                    <a:pt x="52079"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66"/>
            <p:cNvSpPr/>
            <p:nvPr/>
          </p:nvSpPr>
          <p:spPr>
            <a:xfrm>
              <a:off x="3215550" y="3119825"/>
              <a:ext cx="1215175" cy="160075"/>
            </a:xfrm>
            <a:custGeom>
              <a:avLst/>
              <a:gdLst/>
              <a:ahLst/>
              <a:cxnLst/>
              <a:rect l="l" t="t" r="r" b="b"/>
              <a:pathLst>
                <a:path w="48607" h="6403" extrusionOk="0">
                  <a:moveTo>
                    <a:pt x="2135" y="0"/>
                  </a:moveTo>
                  <a:cubicBezTo>
                    <a:pt x="1193" y="0"/>
                    <a:pt x="377" y="2636"/>
                    <a:pt x="0" y="6403"/>
                  </a:cubicBezTo>
                  <a:lnTo>
                    <a:pt x="46472" y="6403"/>
                  </a:lnTo>
                  <a:cubicBezTo>
                    <a:pt x="46848" y="2615"/>
                    <a:pt x="47664" y="0"/>
                    <a:pt x="4860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66"/>
            <p:cNvSpPr/>
            <p:nvPr/>
          </p:nvSpPr>
          <p:spPr>
            <a:xfrm>
              <a:off x="2015050" y="4261200"/>
              <a:ext cx="1859625" cy="347875"/>
            </a:xfrm>
            <a:custGeom>
              <a:avLst/>
              <a:gdLst/>
              <a:ahLst/>
              <a:cxnLst/>
              <a:rect l="l" t="t" r="r" b="b"/>
              <a:pathLst>
                <a:path w="74385" h="13915" extrusionOk="0">
                  <a:moveTo>
                    <a:pt x="74280" y="0"/>
                  </a:moveTo>
                  <a:lnTo>
                    <a:pt x="4060" y="7407"/>
                  </a:lnTo>
                  <a:cubicBezTo>
                    <a:pt x="2679" y="7491"/>
                    <a:pt x="1507" y="8370"/>
                    <a:pt x="1068" y="9688"/>
                  </a:cubicBezTo>
                  <a:lnTo>
                    <a:pt x="168" y="12262"/>
                  </a:lnTo>
                  <a:cubicBezTo>
                    <a:pt x="1" y="12743"/>
                    <a:pt x="147" y="13266"/>
                    <a:pt x="524" y="13601"/>
                  </a:cubicBezTo>
                  <a:cubicBezTo>
                    <a:pt x="754" y="13810"/>
                    <a:pt x="1047" y="13915"/>
                    <a:pt x="1340" y="13915"/>
                  </a:cubicBezTo>
                  <a:cubicBezTo>
                    <a:pt x="1528" y="13915"/>
                    <a:pt x="1717" y="13873"/>
                    <a:pt x="1905" y="13789"/>
                  </a:cubicBezTo>
                  <a:cubicBezTo>
                    <a:pt x="3328" y="13078"/>
                    <a:pt x="5713" y="11466"/>
                    <a:pt x="6131" y="8370"/>
                  </a:cubicBezTo>
                  <a:lnTo>
                    <a:pt x="74384" y="1172"/>
                  </a:lnTo>
                  <a:lnTo>
                    <a:pt x="74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66"/>
            <p:cNvSpPr/>
            <p:nvPr/>
          </p:nvSpPr>
          <p:spPr>
            <a:xfrm>
              <a:off x="2205975" y="4261200"/>
              <a:ext cx="1859625" cy="347875"/>
            </a:xfrm>
            <a:custGeom>
              <a:avLst/>
              <a:gdLst/>
              <a:ahLst/>
              <a:cxnLst/>
              <a:rect l="l" t="t" r="r" b="b"/>
              <a:pathLst>
                <a:path w="74385" h="13915" extrusionOk="0">
                  <a:moveTo>
                    <a:pt x="126" y="0"/>
                  </a:moveTo>
                  <a:lnTo>
                    <a:pt x="1" y="1172"/>
                  </a:lnTo>
                  <a:lnTo>
                    <a:pt x="68254" y="8370"/>
                  </a:lnTo>
                  <a:cubicBezTo>
                    <a:pt x="68672" y="11466"/>
                    <a:pt x="71058" y="13078"/>
                    <a:pt x="72480" y="13789"/>
                  </a:cubicBezTo>
                  <a:cubicBezTo>
                    <a:pt x="72669" y="13873"/>
                    <a:pt x="72857" y="13915"/>
                    <a:pt x="73045" y="13915"/>
                  </a:cubicBezTo>
                  <a:cubicBezTo>
                    <a:pt x="73338" y="13915"/>
                    <a:pt x="73631" y="13810"/>
                    <a:pt x="73861" y="13601"/>
                  </a:cubicBezTo>
                  <a:cubicBezTo>
                    <a:pt x="74238" y="13266"/>
                    <a:pt x="74384" y="12743"/>
                    <a:pt x="74217" y="12262"/>
                  </a:cubicBezTo>
                  <a:lnTo>
                    <a:pt x="73317" y="9688"/>
                  </a:lnTo>
                  <a:cubicBezTo>
                    <a:pt x="72878" y="8370"/>
                    <a:pt x="71706" y="7491"/>
                    <a:pt x="70325" y="7407"/>
                  </a:cubicBezTo>
                  <a:lnTo>
                    <a:pt x="126" y="0"/>
                  </a:ln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66"/>
            <p:cNvSpPr/>
            <p:nvPr/>
          </p:nvSpPr>
          <p:spPr>
            <a:xfrm>
              <a:off x="3119300" y="4282875"/>
              <a:ext cx="42925" cy="78025"/>
            </a:xfrm>
            <a:custGeom>
              <a:avLst/>
              <a:gdLst/>
              <a:ahLst/>
              <a:cxnLst/>
              <a:rect l="l" t="t" r="r" b="b"/>
              <a:pathLst>
                <a:path w="1717" h="3121" extrusionOk="0">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66"/>
            <p:cNvSpPr/>
            <p:nvPr/>
          </p:nvSpPr>
          <p:spPr>
            <a:xfrm>
              <a:off x="2918425" y="4282875"/>
              <a:ext cx="42925" cy="78025"/>
            </a:xfrm>
            <a:custGeom>
              <a:avLst/>
              <a:gdLst/>
              <a:ahLst/>
              <a:cxnLst/>
              <a:rect l="l" t="t" r="r" b="b"/>
              <a:pathLst>
                <a:path w="1717" h="3121" extrusionOk="0">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66"/>
            <p:cNvSpPr/>
            <p:nvPr/>
          </p:nvSpPr>
          <p:spPr>
            <a:xfrm>
              <a:off x="2902750" y="4179075"/>
              <a:ext cx="275150" cy="182575"/>
            </a:xfrm>
            <a:custGeom>
              <a:avLst/>
              <a:gdLst/>
              <a:ahLst/>
              <a:cxnLst/>
              <a:rect l="l" t="t" r="r" b="b"/>
              <a:pathLst>
                <a:path w="11006" h="7303" extrusionOk="0">
                  <a:moveTo>
                    <a:pt x="5503" y="0"/>
                  </a:moveTo>
                  <a:cubicBezTo>
                    <a:pt x="4080" y="0"/>
                    <a:pt x="2909" y="482"/>
                    <a:pt x="2009" y="1423"/>
                  </a:cubicBezTo>
                  <a:cubicBezTo>
                    <a:pt x="0" y="3515"/>
                    <a:pt x="147" y="7156"/>
                    <a:pt x="147" y="7303"/>
                  </a:cubicBezTo>
                  <a:lnTo>
                    <a:pt x="1339" y="7261"/>
                  </a:lnTo>
                  <a:cubicBezTo>
                    <a:pt x="1318" y="7219"/>
                    <a:pt x="1214" y="3955"/>
                    <a:pt x="2867" y="2239"/>
                  </a:cubicBezTo>
                  <a:cubicBezTo>
                    <a:pt x="3536" y="1528"/>
                    <a:pt x="4394" y="1172"/>
                    <a:pt x="5503" y="1172"/>
                  </a:cubicBezTo>
                  <a:cubicBezTo>
                    <a:pt x="6612" y="1172"/>
                    <a:pt x="7470" y="1528"/>
                    <a:pt x="8160" y="2239"/>
                  </a:cubicBezTo>
                  <a:cubicBezTo>
                    <a:pt x="9813" y="3955"/>
                    <a:pt x="9688" y="7219"/>
                    <a:pt x="9688" y="7261"/>
                  </a:cubicBezTo>
                  <a:lnTo>
                    <a:pt x="10860" y="7303"/>
                  </a:lnTo>
                  <a:cubicBezTo>
                    <a:pt x="10860" y="7156"/>
                    <a:pt x="11006" y="3515"/>
                    <a:pt x="9018" y="1423"/>
                  </a:cubicBezTo>
                  <a:cubicBezTo>
                    <a:pt x="8119" y="482"/>
                    <a:pt x="6926" y="0"/>
                    <a:pt x="5503"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66"/>
            <p:cNvSpPr/>
            <p:nvPr/>
          </p:nvSpPr>
          <p:spPr>
            <a:xfrm>
              <a:off x="2207550" y="3913875"/>
              <a:ext cx="723475" cy="723975"/>
            </a:xfrm>
            <a:custGeom>
              <a:avLst/>
              <a:gdLst/>
              <a:ahLst/>
              <a:cxnLst/>
              <a:rect l="l" t="t" r="r" b="b"/>
              <a:pathLst>
                <a:path w="28939" h="28959" extrusionOk="0">
                  <a:moveTo>
                    <a:pt x="14459" y="0"/>
                  </a:moveTo>
                  <a:cubicBezTo>
                    <a:pt x="6466" y="0"/>
                    <a:pt x="1" y="6486"/>
                    <a:pt x="1" y="14479"/>
                  </a:cubicBezTo>
                  <a:cubicBezTo>
                    <a:pt x="1" y="22472"/>
                    <a:pt x="6466" y="28958"/>
                    <a:pt x="14459" y="28958"/>
                  </a:cubicBezTo>
                  <a:cubicBezTo>
                    <a:pt x="22473" y="28958"/>
                    <a:pt x="28938" y="22472"/>
                    <a:pt x="28938" y="14479"/>
                  </a:cubicBezTo>
                  <a:cubicBezTo>
                    <a:pt x="28938" y="6486"/>
                    <a:pt x="22473" y="0"/>
                    <a:pt x="144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66"/>
            <p:cNvSpPr/>
            <p:nvPr/>
          </p:nvSpPr>
          <p:spPr>
            <a:xfrm>
              <a:off x="2207550" y="3914350"/>
              <a:ext cx="458250" cy="457775"/>
            </a:xfrm>
            <a:custGeom>
              <a:avLst/>
              <a:gdLst/>
              <a:ahLst/>
              <a:cxnLst/>
              <a:rect l="l" t="t" r="r" b="b"/>
              <a:pathLst>
                <a:path w="18330" h="18311" extrusionOk="0">
                  <a:moveTo>
                    <a:pt x="14661" y="0"/>
                  </a:moveTo>
                  <a:cubicBezTo>
                    <a:pt x="14594" y="0"/>
                    <a:pt x="14526" y="1"/>
                    <a:pt x="14459" y="2"/>
                  </a:cubicBezTo>
                  <a:cubicBezTo>
                    <a:pt x="13999" y="2"/>
                    <a:pt x="13559" y="23"/>
                    <a:pt x="13099" y="65"/>
                  </a:cubicBezTo>
                  <a:lnTo>
                    <a:pt x="63" y="13100"/>
                  </a:lnTo>
                  <a:cubicBezTo>
                    <a:pt x="22" y="13540"/>
                    <a:pt x="1" y="14000"/>
                    <a:pt x="1" y="14460"/>
                  </a:cubicBezTo>
                  <a:cubicBezTo>
                    <a:pt x="1" y="15799"/>
                    <a:pt x="168" y="17097"/>
                    <a:pt x="503" y="18310"/>
                  </a:cubicBezTo>
                  <a:lnTo>
                    <a:pt x="18330" y="504"/>
                  </a:lnTo>
                  <a:cubicBezTo>
                    <a:pt x="17157" y="186"/>
                    <a:pt x="15929" y="0"/>
                    <a:pt x="14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66"/>
            <p:cNvSpPr/>
            <p:nvPr/>
          </p:nvSpPr>
          <p:spPr>
            <a:xfrm>
              <a:off x="2239475" y="3946300"/>
              <a:ext cx="526250" cy="526250"/>
            </a:xfrm>
            <a:custGeom>
              <a:avLst/>
              <a:gdLst/>
              <a:ahLst/>
              <a:cxnLst/>
              <a:rect l="l" t="t" r="r" b="b"/>
              <a:pathLst>
                <a:path w="21050" h="21050" extrusionOk="0">
                  <a:moveTo>
                    <a:pt x="19166" y="0"/>
                  </a:moveTo>
                  <a:lnTo>
                    <a:pt x="0" y="19166"/>
                  </a:lnTo>
                  <a:cubicBezTo>
                    <a:pt x="293" y="19815"/>
                    <a:pt x="649" y="20443"/>
                    <a:pt x="1025" y="21049"/>
                  </a:cubicBezTo>
                  <a:lnTo>
                    <a:pt x="21049" y="1026"/>
                  </a:lnTo>
                  <a:cubicBezTo>
                    <a:pt x="20463"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66"/>
            <p:cNvSpPr/>
            <p:nvPr/>
          </p:nvSpPr>
          <p:spPr>
            <a:xfrm>
              <a:off x="2192375" y="3899225"/>
              <a:ext cx="753800" cy="753275"/>
            </a:xfrm>
            <a:custGeom>
              <a:avLst/>
              <a:gdLst/>
              <a:ahLst/>
              <a:cxnLst/>
              <a:rect l="l" t="t" r="r" b="b"/>
              <a:pathLst>
                <a:path w="30152" h="30131" extrusionOk="0">
                  <a:moveTo>
                    <a:pt x="15087" y="1193"/>
                  </a:moveTo>
                  <a:cubicBezTo>
                    <a:pt x="22745" y="1193"/>
                    <a:pt x="28959" y="7407"/>
                    <a:pt x="28959" y="15065"/>
                  </a:cubicBezTo>
                  <a:cubicBezTo>
                    <a:pt x="28959" y="22723"/>
                    <a:pt x="22745" y="28958"/>
                    <a:pt x="15087" y="28958"/>
                  </a:cubicBezTo>
                  <a:cubicBezTo>
                    <a:pt x="7429" y="28958"/>
                    <a:pt x="1194" y="22723"/>
                    <a:pt x="1194" y="15065"/>
                  </a:cubicBezTo>
                  <a:cubicBezTo>
                    <a:pt x="1194" y="7407"/>
                    <a:pt x="7408" y="1193"/>
                    <a:pt x="15087" y="1193"/>
                  </a:cubicBezTo>
                  <a:close/>
                  <a:moveTo>
                    <a:pt x="15087" y="0"/>
                  </a:moveTo>
                  <a:cubicBezTo>
                    <a:pt x="6759" y="0"/>
                    <a:pt x="1" y="6759"/>
                    <a:pt x="1" y="15065"/>
                  </a:cubicBezTo>
                  <a:cubicBezTo>
                    <a:pt x="1" y="23372"/>
                    <a:pt x="6759" y="30130"/>
                    <a:pt x="15087" y="30130"/>
                  </a:cubicBezTo>
                  <a:cubicBezTo>
                    <a:pt x="23394" y="30130"/>
                    <a:pt x="30152" y="23372"/>
                    <a:pt x="30152" y="15065"/>
                  </a:cubicBezTo>
                  <a:cubicBezTo>
                    <a:pt x="30152" y="6759"/>
                    <a:pt x="23394" y="0"/>
                    <a:pt x="15087"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66"/>
            <p:cNvSpPr/>
            <p:nvPr/>
          </p:nvSpPr>
          <p:spPr>
            <a:xfrm>
              <a:off x="3149650" y="3913875"/>
              <a:ext cx="723450" cy="723975"/>
            </a:xfrm>
            <a:custGeom>
              <a:avLst/>
              <a:gdLst/>
              <a:ahLst/>
              <a:cxnLst/>
              <a:rect l="l" t="t" r="r" b="b"/>
              <a:pathLst>
                <a:path w="28938" h="28959" extrusionOk="0">
                  <a:moveTo>
                    <a:pt x="14479" y="0"/>
                  </a:moveTo>
                  <a:cubicBezTo>
                    <a:pt x="6466" y="0"/>
                    <a:pt x="0" y="6486"/>
                    <a:pt x="0" y="14479"/>
                  </a:cubicBezTo>
                  <a:cubicBezTo>
                    <a:pt x="0" y="22472"/>
                    <a:pt x="6466" y="28958"/>
                    <a:pt x="14479" y="28958"/>
                  </a:cubicBezTo>
                  <a:cubicBezTo>
                    <a:pt x="22472" y="28958"/>
                    <a:pt x="28937" y="22472"/>
                    <a:pt x="28937" y="14479"/>
                  </a:cubicBezTo>
                  <a:cubicBezTo>
                    <a:pt x="28937" y="6486"/>
                    <a:pt x="22472" y="0"/>
                    <a:pt x="144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66"/>
            <p:cNvSpPr/>
            <p:nvPr/>
          </p:nvSpPr>
          <p:spPr>
            <a:xfrm>
              <a:off x="3149125" y="3914350"/>
              <a:ext cx="458775" cy="457775"/>
            </a:xfrm>
            <a:custGeom>
              <a:avLst/>
              <a:gdLst/>
              <a:ahLst/>
              <a:cxnLst/>
              <a:rect l="l" t="t" r="r" b="b"/>
              <a:pathLst>
                <a:path w="18351" h="18311" extrusionOk="0">
                  <a:moveTo>
                    <a:pt x="14681" y="0"/>
                  </a:moveTo>
                  <a:cubicBezTo>
                    <a:pt x="14614" y="0"/>
                    <a:pt x="14547" y="1"/>
                    <a:pt x="14479" y="2"/>
                  </a:cubicBezTo>
                  <a:cubicBezTo>
                    <a:pt x="14019" y="2"/>
                    <a:pt x="13580" y="23"/>
                    <a:pt x="13119" y="65"/>
                  </a:cubicBezTo>
                  <a:lnTo>
                    <a:pt x="84" y="13100"/>
                  </a:lnTo>
                  <a:cubicBezTo>
                    <a:pt x="21" y="13540"/>
                    <a:pt x="0" y="14000"/>
                    <a:pt x="0" y="14460"/>
                  </a:cubicBezTo>
                  <a:cubicBezTo>
                    <a:pt x="0" y="15799"/>
                    <a:pt x="189" y="17097"/>
                    <a:pt x="523" y="18310"/>
                  </a:cubicBezTo>
                  <a:lnTo>
                    <a:pt x="18350" y="504"/>
                  </a:lnTo>
                  <a:cubicBezTo>
                    <a:pt x="17178" y="186"/>
                    <a:pt x="15949" y="0"/>
                    <a:pt x="146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66"/>
            <p:cNvSpPr/>
            <p:nvPr/>
          </p:nvSpPr>
          <p:spPr>
            <a:xfrm>
              <a:off x="3181550" y="3946300"/>
              <a:ext cx="526250" cy="526250"/>
            </a:xfrm>
            <a:custGeom>
              <a:avLst/>
              <a:gdLst/>
              <a:ahLst/>
              <a:cxnLst/>
              <a:rect l="l" t="t" r="r" b="b"/>
              <a:pathLst>
                <a:path w="21050" h="21050" extrusionOk="0">
                  <a:moveTo>
                    <a:pt x="19166" y="0"/>
                  </a:moveTo>
                  <a:lnTo>
                    <a:pt x="0" y="19166"/>
                  </a:lnTo>
                  <a:cubicBezTo>
                    <a:pt x="293" y="19815"/>
                    <a:pt x="649" y="20443"/>
                    <a:pt x="1047" y="21049"/>
                  </a:cubicBezTo>
                  <a:lnTo>
                    <a:pt x="21050" y="1026"/>
                  </a:lnTo>
                  <a:cubicBezTo>
                    <a:pt x="20464"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66"/>
            <p:cNvSpPr/>
            <p:nvPr/>
          </p:nvSpPr>
          <p:spPr>
            <a:xfrm>
              <a:off x="3134475" y="3899225"/>
              <a:ext cx="753800" cy="753275"/>
            </a:xfrm>
            <a:custGeom>
              <a:avLst/>
              <a:gdLst/>
              <a:ahLst/>
              <a:cxnLst/>
              <a:rect l="l" t="t" r="r" b="b"/>
              <a:pathLst>
                <a:path w="30152" h="30131" extrusionOk="0">
                  <a:moveTo>
                    <a:pt x="15086" y="1193"/>
                  </a:moveTo>
                  <a:cubicBezTo>
                    <a:pt x="22744" y="1193"/>
                    <a:pt x="28959" y="7407"/>
                    <a:pt x="28959" y="15065"/>
                  </a:cubicBezTo>
                  <a:cubicBezTo>
                    <a:pt x="28959" y="22723"/>
                    <a:pt x="22744" y="28958"/>
                    <a:pt x="15086" y="28958"/>
                  </a:cubicBezTo>
                  <a:cubicBezTo>
                    <a:pt x="7428" y="28958"/>
                    <a:pt x="1193" y="22723"/>
                    <a:pt x="1193" y="15065"/>
                  </a:cubicBezTo>
                  <a:cubicBezTo>
                    <a:pt x="1193" y="7407"/>
                    <a:pt x="7428" y="1193"/>
                    <a:pt x="15086" y="1193"/>
                  </a:cubicBezTo>
                  <a:close/>
                  <a:moveTo>
                    <a:pt x="15086" y="0"/>
                  </a:moveTo>
                  <a:cubicBezTo>
                    <a:pt x="6759" y="0"/>
                    <a:pt x="0" y="6759"/>
                    <a:pt x="0" y="15065"/>
                  </a:cubicBezTo>
                  <a:cubicBezTo>
                    <a:pt x="0" y="23372"/>
                    <a:pt x="6759" y="30130"/>
                    <a:pt x="15086" y="30130"/>
                  </a:cubicBezTo>
                  <a:cubicBezTo>
                    <a:pt x="23393" y="30130"/>
                    <a:pt x="30151" y="23372"/>
                    <a:pt x="30151" y="15065"/>
                  </a:cubicBezTo>
                  <a:cubicBezTo>
                    <a:pt x="30151" y="6759"/>
                    <a:pt x="23393" y="0"/>
                    <a:pt x="15086"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66"/>
            <p:cNvSpPr/>
            <p:nvPr/>
          </p:nvSpPr>
          <p:spPr>
            <a:xfrm>
              <a:off x="2167800" y="4241325"/>
              <a:ext cx="53900" cy="69600"/>
            </a:xfrm>
            <a:custGeom>
              <a:avLst/>
              <a:gdLst/>
              <a:ahLst/>
              <a:cxnLst/>
              <a:rect l="l" t="t" r="r" b="b"/>
              <a:pathLst>
                <a:path w="2156" h="2784" extrusionOk="0">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66"/>
            <p:cNvSpPr/>
            <p:nvPr/>
          </p:nvSpPr>
          <p:spPr>
            <a:xfrm>
              <a:off x="3858950" y="4241325"/>
              <a:ext cx="53900" cy="69600"/>
            </a:xfrm>
            <a:custGeom>
              <a:avLst/>
              <a:gdLst/>
              <a:ahLst/>
              <a:cxnLst/>
              <a:rect l="l" t="t" r="r" b="b"/>
              <a:pathLst>
                <a:path w="2156" h="2784" extrusionOk="0">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4" name="Google Shape;664;p66"/>
          <p:cNvSpPr/>
          <p:nvPr/>
        </p:nvSpPr>
        <p:spPr>
          <a:xfrm>
            <a:off x="796907" y="214107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66"/>
          <p:cNvSpPr/>
          <p:nvPr/>
        </p:nvSpPr>
        <p:spPr>
          <a:xfrm>
            <a:off x="4571993" y="3700574"/>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66"/>
          <p:cNvSpPr/>
          <p:nvPr/>
        </p:nvSpPr>
        <p:spPr>
          <a:xfrm>
            <a:off x="2175680" y="1288146"/>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n 2">
            <a:extLst>
              <a:ext uri="{FF2B5EF4-FFF2-40B4-BE49-F238E27FC236}">
                <a16:creationId xmlns:a16="http://schemas.microsoft.com/office/drawing/2014/main" id="{6B291630-D065-E5A7-54CD-06BF5151CB5E}"/>
              </a:ext>
            </a:extLst>
          </p:cNvPr>
          <p:cNvPicPr>
            <a:picLocks noChangeAspect="1"/>
          </p:cNvPicPr>
          <p:nvPr/>
        </p:nvPicPr>
        <p:blipFill>
          <a:blip r:embed="rId3"/>
          <a:stretch>
            <a:fillRect/>
          </a:stretch>
        </p:blipFill>
        <p:spPr>
          <a:xfrm>
            <a:off x="5562775" y="3878074"/>
            <a:ext cx="3141595" cy="10138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grpSp>
        <p:nvGrpSpPr>
          <p:cNvPr id="855" name="Google Shape;855;p71"/>
          <p:cNvGrpSpPr/>
          <p:nvPr/>
        </p:nvGrpSpPr>
        <p:grpSpPr>
          <a:xfrm>
            <a:off x="492759" y="390576"/>
            <a:ext cx="4383086" cy="4362347"/>
            <a:chOff x="492759" y="390576"/>
            <a:chExt cx="4383086" cy="4362347"/>
          </a:xfrm>
        </p:grpSpPr>
        <p:sp>
          <p:nvSpPr>
            <p:cNvPr id="856" name="Google Shape;856;p71"/>
            <p:cNvSpPr/>
            <p:nvPr/>
          </p:nvSpPr>
          <p:spPr>
            <a:xfrm rot="260809">
              <a:off x="768923" y="3910433"/>
              <a:ext cx="108784" cy="153962"/>
            </a:xfrm>
            <a:custGeom>
              <a:avLst/>
              <a:gdLst/>
              <a:ahLst/>
              <a:cxnLst/>
              <a:rect l="l" t="t" r="r" b="b"/>
              <a:pathLst>
                <a:path w="4587" h="6492" extrusionOk="0">
                  <a:moveTo>
                    <a:pt x="1755" y="0"/>
                  </a:moveTo>
                  <a:cubicBezTo>
                    <a:pt x="877" y="0"/>
                    <a:pt x="0" y="702"/>
                    <a:pt x="326" y="1780"/>
                  </a:cubicBezTo>
                  <a:cubicBezTo>
                    <a:pt x="702" y="3008"/>
                    <a:pt x="1078" y="4261"/>
                    <a:pt x="1479" y="5489"/>
                  </a:cubicBezTo>
                  <a:cubicBezTo>
                    <a:pt x="1679" y="6191"/>
                    <a:pt x="2256" y="6492"/>
                    <a:pt x="2832" y="6492"/>
                  </a:cubicBezTo>
                  <a:cubicBezTo>
                    <a:pt x="3710" y="6492"/>
                    <a:pt x="4587" y="5790"/>
                    <a:pt x="4261" y="4712"/>
                  </a:cubicBezTo>
                  <a:cubicBezTo>
                    <a:pt x="3885" y="3484"/>
                    <a:pt x="3484" y="2256"/>
                    <a:pt x="3108" y="1003"/>
                  </a:cubicBezTo>
                  <a:cubicBezTo>
                    <a:pt x="2882" y="301"/>
                    <a:pt x="2331" y="0"/>
                    <a:pt x="1755" y="0"/>
                  </a:cubicBezTo>
                  <a:close/>
                </a:path>
              </a:pathLst>
            </a:custGeom>
            <a:solidFill>
              <a:srgbClr val="FCCF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71"/>
            <p:cNvSpPr/>
            <p:nvPr/>
          </p:nvSpPr>
          <p:spPr>
            <a:xfrm rot="260809">
              <a:off x="726419" y="3733828"/>
              <a:ext cx="95717" cy="134942"/>
            </a:xfrm>
            <a:custGeom>
              <a:avLst/>
              <a:gdLst/>
              <a:ahLst/>
              <a:cxnLst/>
              <a:rect l="l" t="t" r="r" b="b"/>
              <a:pathLst>
                <a:path w="4036" h="5690" extrusionOk="0">
                  <a:moveTo>
                    <a:pt x="1579" y="0"/>
                  </a:moveTo>
                  <a:cubicBezTo>
                    <a:pt x="1304" y="0"/>
                    <a:pt x="1053" y="50"/>
                    <a:pt x="827" y="176"/>
                  </a:cubicBezTo>
                  <a:cubicBezTo>
                    <a:pt x="101" y="602"/>
                    <a:pt x="0" y="1429"/>
                    <a:pt x="326" y="2156"/>
                  </a:cubicBezTo>
                  <a:cubicBezTo>
                    <a:pt x="752" y="3108"/>
                    <a:pt x="1078" y="4111"/>
                    <a:pt x="1354" y="5113"/>
                  </a:cubicBezTo>
                  <a:cubicBezTo>
                    <a:pt x="1404" y="5364"/>
                    <a:pt x="1504" y="5539"/>
                    <a:pt x="1629" y="5689"/>
                  </a:cubicBezTo>
                  <a:cubicBezTo>
                    <a:pt x="2456" y="5163"/>
                    <a:pt x="3258" y="4612"/>
                    <a:pt x="4035" y="4035"/>
                  </a:cubicBezTo>
                  <a:cubicBezTo>
                    <a:pt x="3710" y="2882"/>
                    <a:pt x="3309" y="1780"/>
                    <a:pt x="2807" y="702"/>
                  </a:cubicBezTo>
                  <a:cubicBezTo>
                    <a:pt x="2607" y="226"/>
                    <a:pt x="2080" y="0"/>
                    <a:pt x="1579" y="0"/>
                  </a:cubicBezTo>
                  <a:close/>
                </a:path>
              </a:pathLst>
            </a:custGeom>
            <a:solidFill>
              <a:srgbClr val="FCD8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71"/>
            <p:cNvSpPr/>
            <p:nvPr/>
          </p:nvSpPr>
          <p:spPr>
            <a:xfrm rot="260809">
              <a:off x="760952" y="3831185"/>
              <a:ext cx="66594" cy="49945"/>
            </a:xfrm>
            <a:custGeom>
              <a:avLst/>
              <a:gdLst/>
              <a:ahLst/>
              <a:cxnLst/>
              <a:rect l="l" t="t" r="r" b="b"/>
              <a:pathLst>
                <a:path w="2808" h="2106" extrusionOk="0">
                  <a:moveTo>
                    <a:pt x="2406" y="0"/>
                  </a:moveTo>
                  <a:cubicBezTo>
                    <a:pt x="1629" y="577"/>
                    <a:pt x="827" y="1128"/>
                    <a:pt x="0" y="1654"/>
                  </a:cubicBezTo>
                  <a:cubicBezTo>
                    <a:pt x="276" y="1980"/>
                    <a:pt x="652" y="2106"/>
                    <a:pt x="1028" y="2106"/>
                  </a:cubicBezTo>
                  <a:cubicBezTo>
                    <a:pt x="1905" y="2106"/>
                    <a:pt x="2807" y="1404"/>
                    <a:pt x="2507" y="326"/>
                  </a:cubicBezTo>
                  <a:cubicBezTo>
                    <a:pt x="2482" y="226"/>
                    <a:pt x="2457" y="101"/>
                    <a:pt x="2406" y="0"/>
                  </a:cubicBezTo>
                  <a:close/>
                </a:path>
              </a:pathLst>
            </a:custGeom>
            <a:solidFill>
              <a:srgbClr val="FCCF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71"/>
            <p:cNvSpPr/>
            <p:nvPr/>
          </p:nvSpPr>
          <p:spPr>
            <a:xfrm rot="260809">
              <a:off x="796206" y="4150631"/>
              <a:ext cx="88602" cy="68372"/>
            </a:xfrm>
            <a:custGeom>
              <a:avLst/>
              <a:gdLst/>
              <a:ahLst/>
              <a:cxnLst/>
              <a:rect l="l" t="t" r="r" b="b"/>
              <a:pathLst>
                <a:path w="3736" h="2883" extrusionOk="0">
                  <a:moveTo>
                    <a:pt x="1855" y="1"/>
                  </a:moveTo>
                  <a:cubicBezTo>
                    <a:pt x="1" y="1"/>
                    <a:pt x="1" y="2883"/>
                    <a:pt x="1855" y="2883"/>
                  </a:cubicBezTo>
                  <a:cubicBezTo>
                    <a:pt x="3710" y="2883"/>
                    <a:pt x="3735" y="1"/>
                    <a:pt x="1855" y="1"/>
                  </a:cubicBezTo>
                  <a:close/>
                </a:path>
              </a:pathLst>
            </a:custGeom>
            <a:solidFill>
              <a:srgbClr val="FCCF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71"/>
            <p:cNvSpPr/>
            <p:nvPr/>
          </p:nvSpPr>
          <p:spPr>
            <a:xfrm rot="260809">
              <a:off x="1234737" y="831243"/>
              <a:ext cx="123061" cy="60641"/>
            </a:xfrm>
            <a:custGeom>
              <a:avLst/>
              <a:gdLst/>
              <a:ahLst/>
              <a:cxnLst/>
              <a:rect l="l" t="t" r="r" b="b"/>
              <a:pathLst>
                <a:path w="5189" h="2557" extrusionOk="0">
                  <a:moveTo>
                    <a:pt x="3509" y="0"/>
                  </a:moveTo>
                  <a:cubicBezTo>
                    <a:pt x="3284" y="0"/>
                    <a:pt x="3033" y="50"/>
                    <a:pt x="2832" y="201"/>
                  </a:cubicBezTo>
                  <a:cubicBezTo>
                    <a:pt x="2055" y="802"/>
                    <a:pt x="1278" y="1379"/>
                    <a:pt x="527" y="1980"/>
                  </a:cubicBezTo>
                  <a:cubicBezTo>
                    <a:pt x="301" y="2131"/>
                    <a:pt x="126" y="2331"/>
                    <a:pt x="0" y="2557"/>
                  </a:cubicBezTo>
                  <a:lnTo>
                    <a:pt x="4888" y="2156"/>
                  </a:lnTo>
                  <a:cubicBezTo>
                    <a:pt x="5138" y="1730"/>
                    <a:pt x="5188" y="1228"/>
                    <a:pt x="4888" y="752"/>
                  </a:cubicBezTo>
                  <a:cubicBezTo>
                    <a:pt x="4612" y="326"/>
                    <a:pt x="4060" y="0"/>
                    <a:pt x="3509" y="0"/>
                  </a:cubicBezTo>
                  <a:close/>
                </a:path>
              </a:pathLst>
            </a:custGeom>
            <a:solidFill>
              <a:srgbClr val="FCCF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71"/>
            <p:cNvSpPr/>
            <p:nvPr/>
          </p:nvSpPr>
          <p:spPr>
            <a:xfrm rot="260809">
              <a:off x="1217740" y="700495"/>
              <a:ext cx="103448" cy="93938"/>
            </a:xfrm>
            <a:custGeom>
              <a:avLst/>
              <a:gdLst/>
              <a:ahLst/>
              <a:cxnLst/>
              <a:rect l="l" t="t" r="r" b="b"/>
              <a:pathLst>
                <a:path w="4362" h="3961" extrusionOk="0">
                  <a:moveTo>
                    <a:pt x="2783" y="1"/>
                  </a:moveTo>
                  <a:cubicBezTo>
                    <a:pt x="2532" y="1"/>
                    <a:pt x="2281" y="76"/>
                    <a:pt x="2081" y="201"/>
                  </a:cubicBezTo>
                  <a:cubicBezTo>
                    <a:pt x="1655" y="552"/>
                    <a:pt x="1229" y="878"/>
                    <a:pt x="778" y="1204"/>
                  </a:cubicBezTo>
                  <a:cubicBezTo>
                    <a:pt x="477" y="1429"/>
                    <a:pt x="226" y="1680"/>
                    <a:pt x="101" y="2081"/>
                  </a:cubicBezTo>
                  <a:cubicBezTo>
                    <a:pt x="1" y="2432"/>
                    <a:pt x="51" y="2908"/>
                    <a:pt x="251" y="3234"/>
                  </a:cubicBezTo>
                  <a:cubicBezTo>
                    <a:pt x="452" y="3560"/>
                    <a:pt x="778" y="3835"/>
                    <a:pt x="1153" y="3911"/>
                  </a:cubicBezTo>
                  <a:cubicBezTo>
                    <a:pt x="1279" y="3961"/>
                    <a:pt x="1429" y="3961"/>
                    <a:pt x="1580" y="3961"/>
                  </a:cubicBezTo>
                  <a:cubicBezTo>
                    <a:pt x="1855" y="3961"/>
                    <a:pt x="2106" y="3911"/>
                    <a:pt x="2306" y="3760"/>
                  </a:cubicBezTo>
                  <a:cubicBezTo>
                    <a:pt x="2732" y="3434"/>
                    <a:pt x="3159" y="3109"/>
                    <a:pt x="3585" y="2783"/>
                  </a:cubicBezTo>
                  <a:cubicBezTo>
                    <a:pt x="3910" y="2532"/>
                    <a:pt x="4161" y="2307"/>
                    <a:pt x="4261" y="1906"/>
                  </a:cubicBezTo>
                  <a:cubicBezTo>
                    <a:pt x="4362" y="1530"/>
                    <a:pt x="4311" y="1053"/>
                    <a:pt x="4111" y="753"/>
                  </a:cubicBezTo>
                  <a:cubicBezTo>
                    <a:pt x="3910" y="427"/>
                    <a:pt x="3610" y="151"/>
                    <a:pt x="3234" y="51"/>
                  </a:cubicBezTo>
                  <a:cubicBezTo>
                    <a:pt x="3083" y="26"/>
                    <a:pt x="2933" y="1"/>
                    <a:pt x="2783" y="1"/>
                  </a:cubicBezTo>
                  <a:close/>
                </a:path>
              </a:pathLst>
            </a:custGeom>
            <a:solidFill>
              <a:srgbClr val="FCCF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71"/>
            <p:cNvSpPr/>
            <p:nvPr/>
          </p:nvSpPr>
          <p:spPr>
            <a:xfrm rot="260809">
              <a:off x="1418037" y="750997"/>
              <a:ext cx="91543" cy="70744"/>
            </a:xfrm>
            <a:custGeom>
              <a:avLst/>
              <a:gdLst/>
              <a:ahLst/>
              <a:cxnLst/>
              <a:rect l="l" t="t" r="r" b="b"/>
              <a:pathLst>
                <a:path w="3860" h="2983" extrusionOk="0">
                  <a:moveTo>
                    <a:pt x="1930" y="0"/>
                  </a:moveTo>
                  <a:cubicBezTo>
                    <a:pt x="25" y="0"/>
                    <a:pt x="0" y="2983"/>
                    <a:pt x="1930" y="2983"/>
                  </a:cubicBezTo>
                  <a:cubicBezTo>
                    <a:pt x="3860" y="2983"/>
                    <a:pt x="3860" y="0"/>
                    <a:pt x="1930" y="0"/>
                  </a:cubicBezTo>
                  <a:close/>
                </a:path>
              </a:pathLst>
            </a:custGeom>
            <a:solidFill>
              <a:srgbClr val="FCCF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71"/>
            <p:cNvSpPr/>
            <p:nvPr/>
          </p:nvSpPr>
          <p:spPr>
            <a:xfrm rot="260809">
              <a:off x="1402972" y="859757"/>
              <a:ext cx="83218" cy="29740"/>
            </a:xfrm>
            <a:custGeom>
              <a:avLst/>
              <a:gdLst/>
              <a:ahLst/>
              <a:cxnLst/>
              <a:rect l="l" t="t" r="r" b="b"/>
              <a:pathLst>
                <a:path w="3509" h="1254" extrusionOk="0">
                  <a:moveTo>
                    <a:pt x="2181" y="0"/>
                  </a:moveTo>
                  <a:cubicBezTo>
                    <a:pt x="1805" y="0"/>
                    <a:pt x="1404" y="150"/>
                    <a:pt x="1078" y="401"/>
                  </a:cubicBezTo>
                  <a:cubicBezTo>
                    <a:pt x="702" y="702"/>
                    <a:pt x="351" y="978"/>
                    <a:pt x="0" y="1253"/>
                  </a:cubicBezTo>
                  <a:lnTo>
                    <a:pt x="3509" y="978"/>
                  </a:lnTo>
                  <a:cubicBezTo>
                    <a:pt x="3434" y="752"/>
                    <a:pt x="3333" y="551"/>
                    <a:pt x="3183" y="401"/>
                  </a:cubicBezTo>
                  <a:cubicBezTo>
                    <a:pt x="2882" y="125"/>
                    <a:pt x="2531" y="0"/>
                    <a:pt x="2181" y="0"/>
                  </a:cubicBezTo>
                  <a:close/>
                </a:path>
              </a:pathLst>
            </a:custGeom>
            <a:solidFill>
              <a:srgbClr val="FCCF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71"/>
            <p:cNvSpPr/>
            <p:nvPr/>
          </p:nvSpPr>
          <p:spPr>
            <a:xfrm rot="260809">
              <a:off x="1495494" y="748105"/>
              <a:ext cx="156334" cy="126618"/>
            </a:xfrm>
            <a:custGeom>
              <a:avLst/>
              <a:gdLst/>
              <a:ahLst/>
              <a:cxnLst/>
              <a:rect l="l" t="t" r="r" b="b"/>
              <a:pathLst>
                <a:path w="6592" h="5339" extrusionOk="0">
                  <a:moveTo>
                    <a:pt x="4436" y="0"/>
                  </a:moveTo>
                  <a:cubicBezTo>
                    <a:pt x="4086" y="0"/>
                    <a:pt x="3735" y="126"/>
                    <a:pt x="3434" y="426"/>
                  </a:cubicBezTo>
                  <a:cubicBezTo>
                    <a:pt x="2657" y="1203"/>
                    <a:pt x="1855" y="1905"/>
                    <a:pt x="978" y="2557"/>
                  </a:cubicBezTo>
                  <a:cubicBezTo>
                    <a:pt x="326" y="3008"/>
                    <a:pt x="0" y="3835"/>
                    <a:pt x="426" y="4587"/>
                  </a:cubicBezTo>
                  <a:cubicBezTo>
                    <a:pt x="702" y="5038"/>
                    <a:pt x="1253" y="5339"/>
                    <a:pt x="1780" y="5339"/>
                  </a:cubicBezTo>
                  <a:cubicBezTo>
                    <a:pt x="2030" y="5339"/>
                    <a:pt x="2256" y="5263"/>
                    <a:pt x="2482" y="5113"/>
                  </a:cubicBezTo>
                  <a:cubicBezTo>
                    <a:pt x="3559" y="4336"/>
                    <a:pt x="4587" y="3484"/>
                    <a:pt x="5539" y="2532"/>
                  </a:cubicBezTo>
                  <a:cubicBezTo>
                    <a:pt x="6592" y="1504"/>
                    <a:pt x="5589" y="0"/>
                    <a:pt x="4436" y="0"/>
                  </a:cubicBezTo>
                  <a:close/>
                </a:path>
              </a:pathLst>
            </a:custGeom>
            <a:solidFill>
              <a:srgbClr val="FCCF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71"/>
            <p:cNvSpPr/>
            <p:nvPr/>
          </p:nvSpPr>
          <p:spPr>
            <a:xfrm rot="260809">
              <a:off x="1088150" y="693607"/>
              <a:ext cx="102855" cy="82626"/>
            </a:xfrm>
            <a:custGeom>
              <a:avLst/>
              <a:gdLst/>
              <a:ahLst/>
              <a:cxnLst/>
              <a:rect l="l" t="t" r="r" b="b"/>
              <a:pathLst>
                <a:path w="4337" h="3484" extrusionOk="0">
                  <a:moveTo>
                    <a:pt x="2607" y="0"/>
                  </a:moveTo>
                  <a:cubicBezTo>
                    <a:pt x="2357" y="0"/>
                    <a:pt x="2106" y="50"/>
                    <a:pt x="1881" y="201"/>
                  </a:cubicBezTo>
                  <a:cubicBezTo>
                    <a:pt x="1580" y="351"/>
                    <a:pt x="1254" y="526"/>
                    <a:pt x="953" y="702"/>
                  </a:cubicBezTo>
                  <a:cubicBezTo>
                    <a:pt x="302" y="1103"/>
                    <a:pt x="1" y="2080"/>
                    <a:pt x="427" y="2757"/>
                  </a:cubicBezTo>
                  <a:cubicBezTo>
                    <a:pt x="728" y="3208"/>
                    <a:pt x="1229" y="3484"/>
                    <a:pt x="1730" y="3484"/>
                  </a:cubicBezTo>
                  <a:cubicBezTo>
                    <a:pt x="1981" y="3484"/>
                    <a:pt x="2231" y="3434"/>
                    <a:pt x="2482" y="3283"/>
                  </a:cubicBezTo>
                  <a:lnTo>
                    <a:pt x="3384" y="2757"/>
                  </a:lnTo>
                  <a:cubicBezTo>
                    <a:pt x="4061" y="2381"/>
                    <a:pt x="4337" y="1404"/>
                    <a:pt x="3911" y="727"/>
                  </a:cubicBezTo>
                  <a:cubicBezTo>
                    <a:pt x="3610" y="276"/>
                    <a:pt x="3109" y="0"/>
                    <a:pt x="2607" y="0"/>
                  </a:cubicBezTo>
                  <a:close/>
                </a:path>
              </a:pathLst>
            </a:custGeom>
            <a:solidFill>
              <a:srgbClr val="FCCF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71"/>
            <p:cNvSpPr/>
            <p:nvPr/>
          </p:nvSpPr>
          <p:spPr>
            <a:xfrm rot="260809">
              <a:off x="1122801" y="828061"/>
              <a:ext cx="90973" cy="62443"/>
            </a:xfrm>
            <a:custGeom>
              <a:avLst/>
              <a:gdLst/>
              <a:ahLst/>
              <a:cxnLst/>
              <a:rect l="l" t="t" r="r" b="b"/>
              <a:pathLst>
                <a:path w="3836" h="2633" extrusionOk="0">
                  <a:moveTo>
                    <a:pt x="2206" y="1"/>
                  </a:moveTo>
                  <a:cubicBezTo>
                    <a:pt x="1830" y="1"/>
                    <a:pt x="1454" y="126"/>
                    <a:pt x="1178" y="427"/>
                  </a:cubicBezTo>
                  <a:cubicBezTo>
                    <a:pt x="953" y="628"/>
                    <a:pt x="752" y="853"/>
                    <a:pt x="527" y="1079"/>
                  </a:cubicBezTo>
                  <a:cubicBezTo>
                    <a:pt x="126" y="1480"/>
                    <a:pt x="0" y="2106"/>
                    <a:pt x="176" y="2633"/>
                  </a:cubicBezTo>
                  <a:lnTo>
                    <a:pt x="3409" y="2382"/>
                  </a:lnTo>
                  <a:cubicBezTo>
                    <a:pt x="3835" y="1806"/>
                    <a:pt x="3835" y="928"/>
                    <a:pt x="3284" y="427"/>
                  </a:cubicBezTo>
                  <a:cubicBezTo>
                    <a:pt x="2983" y="151"/>
                    <a:pt x="2582" y="1"/>
                    <a:pt x="2206" y="1"/>
                  </a:cubicBezTo>
                  <a:close/>
                </a:path>
              </a:pathLst>
            </a:custGeom>
            <a:solidFill>
              <a:srgbClr val="FCCF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71"/>
            <p:cNvSpPr/>
            <p:nvPr/>
          </p:nvSpPr>
          <p:spPr>
            <a:xfrm rot="260686">
              <a:off x="3503325" y="4035832"/>
              <a:ext cx="492537" cy="178107"/>
            </a:xfrm>
            <a:custGeom>
              <a:avLst/>
              <a:gdLst/>
              <a:ahLst/>
              <a:cxnLst/>
              <a:rect l="l" t="t" r="r" b="b"/>
              <a:pathLst>
                <a:path w="23033" h="8329" extrusionOk="0">
                  <a:moveTo>
                    <a:pt x="11936" y="1"/>
                  </a:moveTo>
                  <a:cubicBezTo>
                    <a:pt x="10004" y="1"/>
                    <a:pt x="8087" y="380"/>
                    <a:pt x="6391" y="1278"/>
                  </a:cubicBezTo>
                  <a:cubicBezTo>
                    <a:pt x="3684" y="2732"/>
                    <a:pt x="1805" y="5288"/>
                    <a:pt x="0" y="7769"/>
                  </a:cubicBezTo>
                  <a:cubicBezTo>
                    <a:pt x="622" y="7663"/>
                    <a:pt x="1235" y="7621"/>
                    <a:pt x="1844" y="7621"/>
                  </a:cubicBezTo>
                  <a:cubicBezTo>
                    <a:pt x="3101" y="7621"/>
                    <a:pt x="4340" y="7801"/>
                    <a:pt x="5589" y="7970"/>
                  </a:cubicBezTo>
                  <a:cubicBezTo>
                    <a:pt x="6822" y="8149"/>
                    <a:pt x="8035" y="8328"/>
                    <a:pt x="9299" y="8328"/>
                  </a:cubicBezTo>
                  <a:cubicBezTo>
                    <a:pt x="9449" y="8328"/>
                    <a:pt x="9599" y="8326"/>
                    <a:pt x="9749" y="8321"/>
                  </a:cubicBezTo>
                  <a:cubicBezTo>
                    <a:pt x="12156" y="8270"/>
                    <a:pt x="14536" y="7594"/>
                    <a:pt x="16767" y="6616"/>
                  </a:cubicBezTo>
                  <a:cubicBezTo>
                    <a:pt x="18998" y="5664"/>
                    <a:pt x="20953" y="4411"/>
                    <a:pt x="23033" y="3183"/>
                  </a:cubicBezTo>
                  <a:cubicBezTo>
                    <a:pt x="20401" y="1955"/>
                    <a:pt x="17719" y="777"/>
                    <a:pt x="14862" y="275"/>
                  </a:cubicBezTo>
                  <a:cubicBezTo>
                    <a:pt x="13901" y="98"/>
                    <a:pt x="12916" y="1"/>
                    <a:pt x="11936" y="1"/>
                  </a:cubicBezTo>
                  <a:close/>
                </a:path>
              </a:pathLst>
            </a:custGeom>
            <a:solidFill>
              <a:srgbClr val="8EC7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71"/>
            <p:cNvSpPr/>
            <p:nvPr/>
          </p:nvSpPr>
          <p:spPr>
            <a:xfrm rot="260686">
              <a:off x="3419430" y="4093780"/>
              <a:ext cx="574544" cy="151206"/>
            </a:xfrm>
            <a:custGeom>
              <a:avLst/>
              <a:gdLst/>
              <a:ahLst/>
              <a:cxnLst/>
              <a:rect l="l" t="t" r="r" b="b"/>
              <a:pathLst>
                <a:path w="26868" h="7071" extrusionOk="0">
                  <a:moveTo>
                    <a:pt x="25013" y="1"/>
                  </a:moveTo>
                  <a:cubicBezTo>
                    <a:pt x="16367" y="1"/>
                    <a:pt x="7720" y="2282"/>
                    <a:pt x="201" y="6542"/>
                  </a:cubicBezTo>
                  <a:cubicBezTo>
                    <a:pt x="51" y="6617"/>
                    <a:pt x="1" y="6793"/>
                    <a:pt x="76" y="6918"/>
                  </a:cubicBezTo>
                  <a:cubicBezTo>
                    <a:pt x="124" y="7015"/>
                    <a:pt x="215" y="7071"/>
                    <a:pt x="313" y="7071"/>
                  </a:cubicBezTo>
                  <a:cubicBezTo>
                    <a:pt x="367" y="7071"/>
                    <a:pt x="424" y="7054"/>
                    <a:pt x="477" y="7018"/>
                  </a:cubicBezTo>
                  <a:cubicBezTo>
                    <a:pt x="7920" y="2808"/>
                    <a:pt x="16467" y="577"/>
                    <a:pt x="25013" y="577"/>
                  </a:cubicBezTo>
                  <a:cubicBezTo>
                    <a:pt x="25540" y="577"/>
                    <a:pt x="26066" y="577"/>
                    <a:pt x="26567" y="602"/>
                  </a:cubicBezTo>
                  <a:cubicBezTo>
                    <a:pt x="26718" y="602"/>
                    <a:pt x="26868" y="477"/>
                    <a:pt x="26868" y="327"/>
                  </a:cubicBezTo>
                  <a:cubicBezTo>
                    <a:pt x="26868" y="176"/>
                    <a:pt x="26743" y="26"/>
                    <a:pt x="26592" y="26"/>
                  </a:cubicBezTo>
                  <a:cubicBezTo>
                    <a:pt x="26066" y="26"/>
                    <a:pt x="25540" y="1"/>
                    <a:pt x="25013" y="1"/>
                  </a:cubicBezTo>
                  <a:close/>
                </a:path>
              </a:pathLst>
            </a:custGeom>
            <a:solidFill>
              <a:srgbClr val="5614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71"/>
            <p:cNvSpPr/>
            <p:nvPr/>
          </p:nvSpPr>
          <p:spPr>
            <a:xfrm rot="260809">
              <a:off x="768156" y="2910109"/>
              <a:ext cx="114144" cy="840675"/>
            </a:xfrm>
            <a:custGeom>
              <a:avLst/>
              <a:gdLst/>
              <a:ahLst/>
              <a:cxnLst/>
              <a:rect l="l" t="t" r="r" b="b"/>
              <a:pathLst>
                <a:path w="4813" h="35448" extrusionOk="0">
                  <a:moveTo>
                    <a:pt x="513" y="1"/>
                  </a:moveTo>
                  <a:cubicBezTo>
                    <a:pt x="377" y="1"/>
                    <a:pt x="252" y="117"/>
                    <a:pt x="252" y="255"/>
                  </a:cubicBezTo>
                  <a:cubicBezTo>
                    <a:pt x="101" y="3713"/>
                    <a:pt x="1" y="6971"/>
                    <a:pt x="1" y="10129"/>
                  </a:cubicBezTo>
                  <a:cubicBezTo>
                    <a:pt x="1" y="18701"/>
                    <a:pt x="828" y="26520"/>
                    <a:pt x="4237" y="35267"/>
                  </a:cubicBezTo>
                  <a:cubicBezTo>
                    <a:pt x="4273" y="35377"/>
                    <a:pt x="4377" y="35447"/>
                    <a:pt x="4489" y="35447"/>
                  </a:cubicBezTo>
                  <a:cubicBezTo>
                    <a:pt x="4530" y="35447"/>
                    <a:pt x="4572" y="35438"/>
                    <a:pt x="4612" y="35418"/>
                  </a:cubicBezTo>
                  <a:cubicBezTo>
                    <a:pt x="4763" y="35368"/>
                    <a:pt x="4813" y="35192"/>
                    <a:pt x="4763" y="35067"/>
                  </a:cubicBezTo>
                  <a:cubicBezTo>
                    <a:pt x="1404" y="26395"/>
                    <a:pt x="577" y="18651"/>
                    <a:pt x="577" y="10129"/>
                  </a:cubicBezTo>
                  <a:cubicBezTo>
                    <a:pt x="577" y="6996"/>
                    <a:pt x="678" y="3738"/>
                    <a:pt x="828" y="280"/>
                  </a:cubicBezTo>
                  <a:cubicBezTo>
                    <a:pt x="828" y="129"/>
                    <a:pt x="703" y="4"/>
                    <a:pt x="552" y="4"/>
                  </a:cubicBezTo>
                  <a:cubicBezTo>
                    <a:pt x="539" y="2"/>
                    <a:pt x="526" y="1"/>
                    <a:pt x="513" y="1"/>
                  </a:cubicBezTo>
                  <a:close/>
                </a:path>
              </a:pathLst>
            </a:custGeom>
            <a:solidFill>
              <a:srgbClr val="5614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71"/>
            <p:cNvSpPr/>
            <p:nvPr/>
          </p:nvSpPr>
          <p:spPr>
            <a:xfrm rot="260686">
              <a:off x="2440302" y="1480071"/>
              <a:ext cx="2327066" cy="2952055"/>
            </a:xfrm>
            <a:custGeom>
              <a:avLst/>
              <a:gdLst/>
              <a:ahLst/>
              <a:cxnLst/>
              <a:rect l="l" t="t" r="r" b="b"/>
              <a:pathLst>
                <a:path w="108823" h="138050" extrusionOk="0">
                  <a:moveTo>
                    <a:pt x="24988" y="1"/>
                  </a:moveTo>
                  <a:lnTo>
                    <a:pt x="0" y="121129"/>
                  </a:lnTo>
                  <a:lnTo>
                    <a:pt x="81730" y="137997"/>
                  </a:lnTo>
                  <a:cubicBezTo>
                    <a:pt x="81896" y="138033"/>
                    <a:pt x="82062" y="138050"/>
                    <a:pt x="82225" y="138050"/>
                  </a:cubicBezTo>
                  <a:cubicBezTo>
                    <a:pt x="83312" y="138050"/>
                    <a:pt x="84272" y="137282"/>
                    <a:pt x="84512" y="136192"/>
                  </a:cubicBezTo>
                  <a:lnTo>
                    <a:pt x="108547" y="19625"/>
                  </a:lnTo>
                  <a:cubicBezTo>
                    <a:pt x="108823" y="18372"/>
                    <a:pt x="107996" y="17119"/>
                    <a:pt x="106743" y="16868"/>
                  </a:cubicBezTo>
                  <a:lnTo>
                    <a:pt x="249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71"/>
            <p:cNvSpPr/>
            <p:nvPr/>
          </p:nvSpPr>
          <p:spPr>
            <a:xfrm rot="260686">
              <a:off x="2313514" y="1444104"/>
              <a:ext cx="2327066" cy="2951905"/>
            </a:xfrm>
            <a:custGeom>
              <a:avLst/>
              <a:gdLst/>
              <a:ahLst/>
              <a:cxnLst/>
              <a:rect l="l" t="t" r="r" b="b"/>
              <a:pathLst>
                <a:path w="108823" h="138043" extrusionOk="0">
                  <a:moveTo>
                    <a:pt x="25013" y="1"/>
                  </a:moveTo>
                  <a:lnTo>
                    <a:pt x="0" y="121129"/>
                  </a:lnTo>
                  <a:lnTo>
                    <a:pt x="81755" y="137997"/>
                  </a:lnTo>
                  <a:cubicBezTo>
                    <a:pt x="81912" y="138028"/>
                    <a:pt x="82069" y="138042"/>
                    <a:pt x="82223" y="138042"/>
                  </a:cubicBezTo>
                  <a:cubicBezTo>
                    <a:pt x="83321" y="138042"/>
                    <a:pt x="84292" y="137288"/>
                    <a:pt x="84512" y="136167"/>
                  </a:cubicBezTo>
                  <a:lnTo>
                    <a:pt x="108572" y="19625"/>
                  </a:lnTo>
                  <a:cubicBezTo>
                    <a:pt x="108823" y="18347"/>
                    <a:pt x="108021" y="17119"/>
                    <a:pt x="106742" y="16843"/>
                  </a:cubicBezTo>
                  <a:lnTo>
                    <a:pt x="250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71"/>
            <p:cNvSpPr/>
            <p:nvPr/>
          </p:nvSpPr>
          <p:spPr>
            <a:xfrm rot="260686">
              <a:off x="2202348" y="1345110"/>
              <a:ext cx="663523" cy="2617032"/>
            </a:xfrm>
            <a:custGeom>
              <a:avLst/>
              <a:gdLst/>
              <a:ahLst/>
              <a:cxnLst/>
              <a:rect l="l" t="t" r="r" b="b"/>
              <a:pathLst>
                <a:path w="31029" h="122383" extrusionOk="0">
                  <a:moveTo>
                    <a:pt x="24989" y="1"/>
                  </a:moveTo>
                  <a:lnTo>
                    <a:pt x="1" y="121129"/>
                  </a:lnTo>
                  <a:lnTo>
                    <a:pt x="6016" y="122382"/>
                  </a:lnTo>
                  <a:lnTo>
                    <a:pt x="31029" y="1254"/>
                  </a:lnTo>
                  <a:lnTo>
                    <a:pt x="24989" y="1"/>
                  </a:lnTo>
                  <a:close/>
                </a:path>
              </a:pathLst>
            </a:custGeom>
            <a:solidFill>
              <a:srgbClr val="6BA7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71"/>
            <p:cNvSpPr/>
            <p:nvPr/>
          </p:nvSpPr>
          <p:spPr>
            <a:xfrm rot="260686">
              <a:off x="2526229" y="1637076"/>
              <a:ext cx="1916558" cy="2567186"/>
            </a:xfrm>
            <a:custGeom>
              <a:avLst/>
              <a:gdLst/>
              <a:ahLst/>
              <a:cxnLst/>
              <a:rect l="l" t="t" r="r" b="b"/>
              <a:pathLst>
                <a:path w="89626" h="120052" extrusionOk="0">
                  <a:moveTo>
                    <a:pt x="21881" y="0"/>
                  </a:moveTo>
                  <a:lnTo>
                    <a:pt x="1" y="106066"/>
                  </a:lnTo>
                  <a:lnTo>
                    <a:pt x="67721" y="120051"/>
                  </a:lnTo>
                  <a:lnTo>
                    <a:pt x="89626" y="13960"/>
                  </a:lnTo>
                  <a:lnTo>
                    <a:pt x="218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71"/>
            <p:cNvSpPr/>
            <p:nvPr/>
          </p:nvSpPr>
          <p:spPr>
            <a:xfrm rot="260686">
              <a:off x="2632555" y="1743763"/>
              <a:ext cx="1705392" cy="2348535"/>
            </a:xfrm>
            <a:custGeom>
              <a:avLst/>
              <a:gdLst/>
              <a:ahLst/>
              <a:cxnLst/>
              <a:rect l="l" t="t" r="r" b="b"/>
              <a:pathLst>
                <a:path w="79751" h="109827" extrusionOk="0">
                  <a:moveTo>
                    <a:pt x="20602" y="753"/>
                  </a:moveTo>
                  <a:lnTo>
                    <a:pt x="78998" y="12808"/>
                  </a:lnTo>
                  <a:lnTo>
                    <a:pt x="59138" y="109060"/>
                  </a:lnTo>
                  <a:lnTo>
                    <a:pt x="752" y="97019"/>
                  </a:lnTo>
                  <a:lnTo>
                    <a:pt x="20602" y="753"/>
                  </a:lnTo>
                  <a:close/>
                  <a:moveTo>
                    <a:pt x="20126" y="1"/>
                  </a:moveTo>
                  <a:lnTo>
                    <a:pt x="0" y="97520"/>
                  </a:lnTo>
                  <a:lnTo>
                    <a:pt x="59625" y="109826"/>
                  </a:lnTo>
                  <a:lnTo>
                    <a:pt x="59700" y="109525"/>
                  </a:lnTo>
                  <a:lnTo>
                    <a:pt x="79750" y="12307"/>
                  </a:lnTo>
                  <a:lnTo>
                    <a:pt x="201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71"/>
            <p:cNvSpPr/>
            <p:nvPr/>
          </p:nvSpPr>
          <p:spPr>
            <a:xfrm rot="260686">
              <a:off x="2966390" y="2093084"/>
              <a:ext cx="1033315" cy="1636642"/>
            </a:xfrm>
            <a:custGeom>
              <a:avLst/>
              <a:gdLst/>
              <a:ahLst/>
              <a:cxnLst/>
              <a:rect l="l" t="t" r="r" b="b"/>
              <a:pathLst>
                <a:path w="48322" h="76536" extrusionOk="0">
                  <a:moveTo>
                    <a:pt x="29818" y="0"/>
                  </a:moveTo>
                  <a:cubicBezTo>
                    <a:pt x="19451" y="0"/>
                    <a:pt x="8386" y="14545"/>
                    <a:pt x="4336" y="34183"/>
                  </a:cubicBezTo>
                  <a:cubicBezTo>
                    <a:pt x="0" y="55185"/>
                    <a:pt x="5364" y="74057"/>
                    <a:pt x="16291" y="76313"/>
                  </a:cubicBezTo>
                  <a:cubicBezTo>
                    <a:pt x="17015" y="76462"/>
                    <a:pt x="17746" y="76535"/>
                    <a:pt x="18480" y="76535"/>
                  </a:cubicBezTo>
                  <a:cubicBezTo>
                    <a:pt x="28849" y="76535"/>
                    <a:pt x="39936" y="61991"/>
                    <a:pt x="43986" y="42353"/>
                  </a:cubicBezTo>
                  <a:cubicBezTo>
                    <a:pt x="48322" y="21350"/>
                    <a:pt x="42958" y="2478"/>
                    <a:pt x="32006" y="222"/>
                  </a:cubicBezTo>
                  <a:cubicBezTo>
                    <a:pt x="31282" y="73"/>
                    <a:pt x="30551" y="0"/>
                    <a:pt x="298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71"/>
            <p:cNvSpPr/>
            <p:nvPr/>
          </p:nvSpPr>
          <p:spPr>
            <a:xfrm rot="260686">
              <a:off x="2731513" y="1614570"/>
              <a:ext cx="155975" cy="155440"/>
            </a:xfrm>
            <a:custGeom>
              <a:avLst/>
              <a:gdLst/>
              <a:ahLst/>
              <a:cxnLst/>
              <a:rect l="l" t="t" r="r" b="b"/>
              <a:pathLst>
                <a:path w="7294" h="7269" extrusionOk="0">
                  <a:moveTo>
                    <a:pt x="1254" y="0"/>
                  </a:moveTo>
                  <a:lnTo>
                    <a:pt x="0" y="6040"/>
                  </a:lnTo>
                  <a:lnTo>
                    <a:pt x="6040" y="7268"/>
                  </a:lnTo>
                  <a:lnTo>
                    <a:pt x="7294" y="1228"/>
                  </a:lnTo>
                  <a:lnTo>
                    <a:pt x="1254" y="0"/>
                  </a:lnTo>
                  <a:close/>
                </a:path>
              </a:pathLst>
            </a:custGeom>
            <a:solidFill>
              <a:srgbClr val="A0E0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71"/>
            <p:cNvSpPr/>
            <p:nvPr/>
          </p:nvSpPr>
          <p:spPr>
            <a:xfrm rot="260686">
              <a:off x="2686564" y="1827661"/>
              <a:ext cx="142054" cy="91138"/>
            </a:xfrm>
            <a:custGeom>
              <a:avLst/>
              <a:gdLst/>
              <a:ahLst/>
              <a:cxnLst/>
              <a:rect l="l" t="t" r="r" b="b"/>
              <a:pathLst>
                <a:path w="6643" h="4262" extrusionOk="0">
                  <a:moveTo>
                    <a:pt x="627" y="1"/>
                  </a:moveTo>
                  <a:lnTo>
                    <a:pt x="1" y="3033"/>
                  </a:lnTo>
                  <a:lnTo>
                    <a:pt x="6041" y="4261"/>
                  </a:lnTo>
                  <a:lnTo>
                    <a:pt x="6642" y="1254"/>
                  </a:lnTo>
                  <a:lnTo>
                    <a:pt x="627" y="1"/>
                  </a:lnTo>
                  <a:close/>
                </a:path>
              </a:pathLst>
            </a:custGeom>
            <a:solidFill>
              <a:srgbClr val="A0E0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71"/>
            <p:cNvSpPr/>
            <p:nvPr/>
          </p:nvSpPr>
          <p:spPr>
            <a:xfrm rot="260686">
              <a:off x="2154224" y="3684467"/>
              <a:ext cx="142032" cy="91117"/>
            </a:xfrm>
            <a:custGeom>
              <a:avLst/>
              <a:gdLst/>
              <a:ahLst/>
              <a:cxnLst/>
              <a:rect l="l" t="t" r="r" b="b"/>
              <a:pathLst>
                <a:path w="6642" h="4261" extrusionOk="0">
                  <a:moveTo>
                    <a:pt x="602" y="0"/>
                  </a:moveTo>
                  <a:lnTo>
                    <a:pt x="0" y="3008"/>
                  </a:lnTo>
                  <a:lnTo>
                    <a:pt x="6015" y="4261"/>
                  </a:lnTo>
                  <a:lnTo>
                    <a:pt x="6642" y="1228"/>
                  </a:lnTo>
                  <a:lnTo>
                    <a:pt x="602" y="0"/>
                  </a:lnTo>
                  <a:close/>
                </a:path>
              </a:pathLst>
            </a:custGeom>
            <a:solidFill>
              <a:srgbClr val="A0E0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71"/>
            <p:cNvSpPr/>
            <p:nvPr/>
          </p:nvSpPr>
          <p:spPr>
            <a:xfrm rot="260809">
              <a:off x="800294" y="1406854"/>
              <a:ext cx="127211" cy="397665"/>
            </a:xfrm>
            <a:custGeom>
              <a:avLst/>
              <a:gdLst/>
              <a:ahLst/>
              <a:cxnLst/>
              <a:rect l="l" t="t" r="r" b="b"/>
              <a:pathLst>
                <a:path w="5364" h="16768" extrusionOk="0">
                  <a:moveTo>
                    <a:pt x="5364" y="0"/>
                  </a:moveTo>
                  <a:cubicBezTo>
                    <a:pt x="4637" y="5715"/>
                    <a:pt x="2782" y="11228"/>
                    <a:pt x="0" y="16191"/>
                  </a:cubicBezTo>
                  <a:lnTo>
                    <a:pt x="1128" y="16767"/>
                  </a:lnTo>
                  <a:cubicBezTo>
                    <a:pt x="3610" y="11479"/>
                    <a:pt x="5038" y="5765"/>
                    <a:pt x="5364" y="0"/>
                  </a:cubicBezTo>
                  <a:close/>
                </a:path>
              </a:pathLst>
            </a:custGeom>
            <a:solidFill>
              <a:srgbClr val="5614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71"/>
            <p:cNvSpPr/>
            <p:nvPr/>
          </p:nvSpPr>
          <p:spPr>
            <a:xfrm rot="260809">
              <a:off x="780720" y="702066"/>
              <a:ext cx="88578" cy="77503"/>
            </a:xfrm>
            <a:custGeom>
              <a:avLst/>
              <a:gdLst/>
              <a:ahLst/>
              <a:cxnLst/>
              <a:rect l="l" t="t" r="r" b="b"/>
              <a:pathLst>
                <a:path w="3735" h="3268" extrusionOk="0">
                  <a:moveTo>
                    <a:pt x="1885" y="1"/>
                  </a:moveTo>
                  <a:cubicBezTo>
                    <a:pt x="1610" y="1"/>
                    <a:pt x="1332" y="71"/>
                    <a:pt x="1078" y="218"/>
                  </a:cubicBezTo>
                  <a:cubicBezTo>
                    <a:pt x="276" y="669"/>
                    <a:pt x="1" y="1647"/>
                    <a:pt x="452" y="2449"/>
                  </a:cubicBezTo>
                  <a:cubicBezTo>
                    <a:pt x="755" y="2972"/>
                    <a:pt x="1309" y="3267"/>
                    <a:pt x="1875" y="3267"/>
                  </a:cubicBezTo>
                  <a:cubicBezTo>
                    <a:pt x="2150" y="3267"/>
                    <a:pt x="2428" y="3198"/>
                    <a:pt x="2682" y="3050"/>
                  </a:cubicBezTo>
                  <a:cubicBezTo>
                    <a:pt x="3459" y="2599"/>
                    <a:pt x="3735" y="1622"/>
                    <a:pt x="3284" y="820"/>
                  </a:cubicBezTo>
                  <a:cubicBezTo>
                    <a:pt x="2997" y="297"/>
                    <a:pt x="2449" y="1"/>
                    <a:pt x="1885" y="1"/>
                  </a:cubicBezTo>
                  <a:close/>
                </a:path>
              </a:pathLst>
            </a:custGeom>
            <a:solidFill>
              <a:srgbClr val="EF2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71"/>
            <p:cNvSpPr/>
            <p:nvPr/>
          </p:nvSpPr>
          <p:spPr>
            <a:xfrm rot="260809">
              <a:off x="887002" y="1389942"/>
              <a:ext cx="88578" cy="77788"/>
            </a:xfrm>
            <a:custGeom>
              <a:avLst/>
              <a:gdLst/>
              <a:ahLst/>
              <a:cxnLst/>
              <a:rect l="l" t="t" r="r" b="b"/>
              <a:pathLst>
                <a:path w="3735" h="3280" extrusionOk="0">
                  <a:moveTo>
                    <a:pt x="1879" y="0"/>
                  </a:moveTo>
                  <a:cubicBezTo>
                    <a:pt x="1606" y="0"/>
                    <a:pt x="1330" y="67"/>
                    <a:pt x="1078" y="206"/>
                  </a:cubicBezTo>
                  <a:cubicBezTo>
                    <a:pt x="276" y="657"/>
                    <a:pt x="0" y="1659"/>
                    <a:pt x="451" y="2436"/>
                  </a:cubicBezTo>
                  <a:cubicBezTo>
                    <a:pt x="756" y="2978"/>
                    <a:pt x="1312" y="3279"/>
                    <a:pt x="1880" y="3279"/>
                  </a:cubicBezTo>
                  <a:cubicBezTo>
                    <a:pt x="2153" y="3279"/>
                    <a:pt x="2429" y="3209"/>
                    <a:pt x="2682" y="3063"/>
                  </a:cubicBezTo>
                  <a:cubicBezTo>
                    <a:pt x="3459" y="2612"/>
                    <a:pt x="3735" y="1609"/>
                    <a:pt x="3308" y="832"/>
                  </a:cubicBezTo>
                  <a:cubicBezTo>
                    <a:pt x="3004" y="290"/>
                    <a:pt x="2448" y="0"/>
                    <a:pt x="1879" y="0"/>
                  </a:cubicBezTo>
                  <a:close/>
                </a:path>
              </a:pathLst>
            </a:custGeom>
            <a:solidFill>
              <a:srgbClr val="EF2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71"/>
            <p:cNvSpPr/>
            <p:nvPr/>
          </p:nvSpPr>
          <p:spPr>
            <a:xfrm rot="260809">
              <a:off x="813389" y="1119411"/>
              <a:ext cx="88578" cy="77503"/>
            </a:xfrm>
            <a:custGeom>
              <a:avLst/>
              <a:gdLst/>
              <a:ahLst/>
              <a:cxnLst/>
              <a:rect l="l" t="t" r="r" b="b"/>
              <a:pathLst>
                <a:path w="3735" h="3268" extrusionOk="0">
                  <a:moveTo>
                    <a:pt x="1871" y="0"/>
                  </a:moveTo>
                  <a:cubicBezTo>
                    <a:pt x="1596" y="0"/>
                    <a:pt x="1315" y="70"/>
                    <a:pt x="1053" y="218"/>
                  </a:cubicBezTo>
                  <a:cubicBezTo>
                    <a:pt x="276" y="669"/>
                    <a:pt x="0" y="1646"/>
                    <a:pt x="451" y="2448"/>
                  </a:cubicBezTo>
                  <a:cubicBezTo>
                    <a:pt x="755" y="2971"/>
                    <a:pt x="1297" y="3267"/>
                    <a:pt x="1864" y="3267"/>
                  </a:cubicBezTo>
                  <a:cubicBezTo>
                    <a:pt x="2139" y="3267"/>
                    <a:pt x="2420" y="3197"/>
                    <a:pt x="2682" y="3050"/>
                  </a:cubicBezTo>
                  <a:cubicBezTo>
                    <a:pt x="3459" y="2599"/>
                    <a:pt x="3735" y="1621"/>
                    <a:pt x="3284" y="819"/>
                  </a:cubicBezTo>
                  <a:cubicBezTo>
                    <a:pt x="2980" y="296"/>
                    <a:pt x="2438" y="0"/>
                    <a:pt x="1871" y="0"/>
                  </a:cubicBezTo>
                  <a:close/>
                </a:path>
              </a:pathLst>
            </a:custGeom>
            <a:solidFill>
              <a:srgbClr val="EF2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71"/>
            <p:cNvSpPr/>
            <p:nvPr/>
          </p:nvSpPr>
          <p:spPr>
            <a:xfrm rot="260686">
              <a:off x="2147019" y="4460380"/>
              <a:ext cx="79356" cy="70032"/>
            </a:xfrm>
            <a:custGeom>
              <a:avLst/>
              <a:gdLst/>
              <a:ahLst/>
              <a:cxnLst/>
              <a:rect l="l" t="t" r="r" b="b"/>
              <a:pathLst>
                <a:path w="3711" h="3275" extrusionOk="0">
                  <a:moveTo>
                    <a:pt x="1849" y="1"/>
                  </a:moveTo>
                  <a:cubicBezTo>
                    <a:pt x="1528" y="1"/>
                    <a:pt x="1206" y="96"/>
                    <a:pt x="928" y="297"/>
                  </a:cubicBezTo>
                  <a:cubicBezTo>
                    <a:pt x="176" y="823"/>
                    <a:pt x="1" y="1826"/>
                    <a:pt x="527" y="2578"/>
                  </a:cubicBezTo>
                  <a:cubicBezTo>
                    <a:pt x="837" y="3027"/>
                    <a:pt x="1347" y="3275"/>
                    <a:pt x="1864" y="3275"/>
                  </a:cubicBezTo>
                  <a:cubicBezTo>
                    <a:pt x="2183" y="3275"/>
                    <a:pt x="2505" y="3180"/>
                    <a:pt x="2783" y="2979"/>
                  </a:cubicBezTo>
                  <a:cubicBezTo>
                    <a:pt x="3535" y="2452"/>
                    <a:pt x="3710" y="1450"/>
                    <a:pt x="3209" y="698"/>
                  </a:cubicBezTo>
                  <a:cubicBezTo>
                    <a:pt x="2884" y="249"/>
                    <a:pt x="2367" y="1"/>
                    <a:pt x="1849" y="1"/>
                  </a:cubicBezTo>
                  <a:close/>
                </a:path>
              </a:pathLst>
            </a:custGeom>
            <a:solidFill>
              <a:srgbClr val="EF2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71"/>
            <p:cNvSpPr/>
            <p:nvPr/>
          </p:nvSpPr>
          <p:spPr>
            <a:xfrm rot="260809">
              <a:off x="722107" y="491653"/>
              <a:ext cx="2747252" cy="2109869"/>
            </a:xfrm>
            <a:custGeom>
              <a:avLst/>
              <a:gdLst/>
              <a:ahLst/>
              <a:cxnLst/>
              <a:rect l="l" t="t" r="r" b="b"/>
              <a:pathLst>
                <a:path w="115841" h="88965" extrusionOk="0">
                  <a:moveTo>
                    <a:pt x="108833" y="0"/>
                  </a:moveTo>
                  <a:cubicBezTo>
                    <a:pt x="108713" y="0"/>
                    <a:pt x="108593" y="6"/>
                    <a:pt x="108472" y="17"/>
                  </a:cubicBezTo>
                  <a:lnTo>
                    <a:pt x="0" y="10869"/>
                  </a:lnTo>
                  <a:lnTo>
                    <a:pt x="15213" y="84804"/>
                  </a:lnTo>
                  <a:lnTo>
                    <a:pt x="115841" y="88965"/>
                  </a:lnTo>
                  <a:lnTo>
                    <a:pt x="115841" y="88965"/>
                  </a:lnTo>
                  <a:lnTo>
                    <a:pt x="112708" y="3476"/>
                  </a:lnTo>
                  <a:cubicBezTo>
                    <a:pt x="112637" y="1559"/>
                    <a:pt x="110846" y="0"/>
                    <a:pt x="1088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71"/>
            <p:cNvSpPr/>
            <p:nvPr/>
          </p:nvSpPr>
          <p:spPr>
            <a:xfrm rot="260809">
              <a:off x="638910" y="660820"/>
              <a:ext cx="496323" cy="3875385"/>
            </a:xfrm>
            <a:custGeom>
              <a:avLst/>
              <a:gdLst/>
              <a:ahLst/>
              <a:cxnLst/>
              <a:rect l="l" t="t" r="r" b="b"/>
              <a:pathLst>
                <a:path w="20928" h="163410" extrusionOk="0">
                  <a:moveTo>
                    <a:pt x="0" y="0"/>
                  </a:moveTo>
                  <a:lnTo>
                    <a:pt x="8622" y="154688"/>
                  </a:lnTo>
                  <a:lnTo>
                    <a:pt x="20928" y="163409"/>
                  </a:lnTo>
                  <a:lnTo>
                    <a:pt x="12331" y="8722"/>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71"/>
            <p:cNvSpPr/>
            <p:nvPr/>
          </p:nvSpPr>
          <p:spPr>
            <a:xfrm rot="260809">
              <a:off x="761269" y="1321998"/>
              <a:ext cx="297205" cy="298984"/>
            </a:xfrm>
            <a:custGeom>
              <a:avLst/>
              <a:gdLst/>
              <a:ahLst/>
              <a:cxnLst/>
              <a:rect l="l" t="t" r="r" b="b"/>
              <a:pathLst>
                <a:path w="12532" h="12607" extrusionOk="0">
                  <a:moveTo>
                    <a:pt x="0" y="0"/>
                  </a:moveTo>
                  <a:lnTo>
                    <a:pt x="226" y="3860"/>
                  </a:lnTo>
                  <a:lnTo>
                    <a:pt x="12532" y="12607"/>
                  </a:lnTo>
                  <a:lnTo>
                    <a:pt x="12331" y="8747"/>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71"/>
            <p:cNvSpPr/>
            <p:nvPr/>
          </p:nvSpPr>
          <p:spPr>
            <a:xfrm rot="260809">
              <a:off x="707105" y="4004312"/>
              <a:ext cx="297205" cy="298391"/>
            </a:xfrm>
            <a:custGeom>
              <a:avLst/>
              <a:gdLst/>
              <a:ahLst/>
              <a:cxnLst/>
              <a:rect l="l" t="t" r="r" b="b"/>
              <a:pathLst>
                <a:path w="12532" h="12582" extrusionOk="0">
                  <a:moveTo>
                    <a:pt x="0" y="0"/>
                  </a:moveTo>
                  <a:lnTo>
                    <a:pt x="226" y="3860"/>
                  </a:lnTo>
                  <a:lnTo>
                    <a:pt x="12531" y="12582"/>
                  </a:lnTo>
                  <a:lnTo>
                    <a:pt x="12331" y="8747"/>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71"/>
            <p:cNvSpPr/>
            <p:nvPr/>
          </p:nvSpPr>
          <p:spPr>
            <a:xfrm rot="260809">
              <a:off x="838931" y="577231"/>
              <a:ext cx="2810858" cy="451168"/>
            </a:xfrm>
            <a:custGeom>
              <a:avLst/>
              <a:gdLst/>
              <a:ahLst/>
              <a:cxnLst/>
              <a:rect l="l" t="t" r="r" b="b"/>
              <a:pathLst>
                <a:path w="118523" h="19024" extrusionOk="0">
                  <a:moveTo>
                    <a:pt x="106693" y="1"/>
                  </a:moveTo>
                  <a:lnTo>
                    <a:pt x="1" y="9525"/>
                  </a:lnTo>
                  <a:lnTo>
                    <a:pt x="9875" y="16868"/>
                  </a:lnTo>
                  <a:lnTo>
                    <a:pt x="118523" y="19024"/>
                  </a:lnTo>
                  <a:lnTo>
                    <a:pt x="118297" y="17921"/>
                  </a:lnTo>
                  <a:cubicBezTo>
                    <a:pt x="116894" y="10953"/>
                    <a:pt x="112733" y="4562"/>
                    <a:pt x="1066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71"/>
            <p:cNvSpPr/>
            <p:nvPr/>
          </p:nvSpPr>
          <p:spPr>
            <a:xfrm rot="260809">
              <a:off x="928521" y="781710"/>
              <a:ext cx="2886938" cy="3867370"/>
            </a:xfrm>
            <a:custGeom>
              <a:avLst/>
              <a:gdLst/>
              <a:ahLst/>
              <a:cxnLst/>
              <a:rect l="l" t="t" r="r" b="b"/>
              <a:pathLst>
                <a:path w="121731" h="163072" extrusionOk="0">
                  <a:moveTo>
                    <a:pt x="110388" y="0"/>
                  </a:moveTo>
                  <a:cubicBezTo>
                    <a:pt x="110294" y="0"/>
                    <a:pt x="110198" y="4"/>
                    <a:pt x="110101" y="13"/>
                  </a:cubicBezTo>
                  <a:lnTo>
                    <a:pt x="0" y="8885"/>
                  </a:lnTo>
                  <a:lnTo>
                    <a:pt x="8522" y="163071"/>
                  </a:lnTo>
                  <a:lnTo>
                    <a:pt x="118723" y="154675"/>
                  </a:lnTo>
                  <a:cubicBezTo>
                    <a:pt x="120427" y="154550"/>
                    <a:pt x="121730" y="153147"/>
                    <a:pt x="121630" y="151517"/>
                  </a:cubicBezTo>
                  <a:lnTo>
                    <a:pt x="113359" y="2695"/>
                  </a:lnTo>
                  <a:cubicBezTo>
                    <a:pt x="113265" y="1158"/>
                    <a:pt x="111966" y="0"/>
                    <a:pt x="1103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71"/>
            <p:cNvSpPr/>
            <p:nvPr/>
          </p:nvSpPr>
          <p:spPr>
            <a:xfrm rot="260809">
              <a:off x="1281930" y="1030983"/>
              <a:ext cx="2228969" cy="1635768"/>
            </a:xfrm>
            <a:custGeom>
              <a:avLst/>
              <a:gdLst/>
              <a:ahLst/>
              <a:cxnLst/>
              <a:rect l="l" t="t" r="r" b="b"/>
              <a:pathLst>
                <a:path w="93987" h="68974" extrusionOk="0">
                  <a:moveTo>
                    <a:pt x="82382" y="0"/>
                  </a:moveTo>
                  <a:lnTo>
                    <a:pt x="7695" y="5690"/>
                  </a:lnTo>
                  <a:cubicBezTo>
                    <a:pt x="7946" y="10201"/>
                    <a:pt x="4537" y="14111"/>
                    <a:pt x="1" y="14462"/>
                  </a:cubicBezTo>
                  <a:lnTo>
                    <a:pt x="2658" y="61128"/>
                  </a:lnTo>
                  <a:cubicBezTo>
                    <a:pt x="2872" y="61112"/>
                    <a:pt x="3084" y="61104"/>
                    <a:pt x="3295" y="61104"/>
                  </a:cubicBezTo>
                  <a:cubicBezTo>
                    <a:pt x="7682" y="61104"/>
                    <a:pt x="11366" y="64525"/>
                    <a:pt x="11605" y="68973"/>
                  </a:cubicBezTo>
                  <a:lnTo>
                    <a:pt x="86292" y="63284"/>
                  </a:lnTo>
                  <a:cubicBezTo>
                    <a:pt x="86041" y="58747"/>
                    <a:pt x="89450" y="54838"/>
                    <a:pt x="93986" y="54487"/>
                  </a:cubicBezTo>
                  <a:lnTo>
                    <a:pt x="91330" y="7820"/>
                  </a:lnTo>
                  <a:cubicBezTo>
                    <a:pt x="91116" y="7836"/>
                    <a:pt x="90903" y="7844"/>
                    <a:pt x="90692" y="7844"/>
                  </a:cubicBezTo>
                  <a:cubicBezTo>
                    <a:pt x="86305" y="7844"/>
                    <a:pt x="82621" y="4424"/>
                    <a:pt x="823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71"/>
            <p:cNvSpPr/>
            <p:nvPr/>
          </p:nvSpPr>
          <p:spPr>
            <a:xfrm rot="260809">
              <a:off x="1344184" y="1079872"/>
              <a:ext cx="2092841" cy="1541854"/>
            </a:xfrm>
            <a:custGeom>
              <a:avLst/>
              <a:gdLst/>
              <a:ahLst/>
              <a:cxnLst/>
              <a:rect l="l" t="t" r="r" b="b"/>
              <a:pathLst>
                <a:path w="88247" h="65014" extrusionOk="0">
                  <a:moveTo>
                    <a:pt x="76628" y="909"/>
                  </a:moveTo>
                  <a:cubicBezTo>
                    <a:pt x="77084" y="5056"/>
                    <a:pt x="80595" y="8171"/>
                    <a:pt x="84738" y="8171"/>
                  </a:cubicBezTo>
                  <a:cubicBezTo>
                    <a:pt x="84803" y="8171"/>
                    <a:pt x="84869" y="8171"/>
                    <a:pt x="84936" y="8170"/>
                  </a:cubicBezTo>
                  <a:lnTo>
                    <a:pt x="84936" y="8170"/>
                  </a:lnTo>
                  <a:lnTo>
                    <a:pt x="87346" y="50746"/>
                  </a:lnTo>
                  <a:lnTo>
                    <a:pt x="87346" y="50746"/>
                  </a:lnTo>
                  <a:cubicBezTo>
                    <a:pt x="83271" y="51267"/>
                    <a:pt x="80226" y="54753"/>
                    <a:pt x="80226" y="58848"/>
                  </a:cubicBezTo>
                  <a:cubicBezTo>
                    <a:pt x="80226" y="58866"/>
                    <a:pt x="80226" y="58885"/>
                    <a:pt x="80226" y="58904"/>
                  </a:cubicBezTo>
                  <a:lnTo>
                    <a:pt x="80226" y="58904"/>
                  </a:lnTo>
                  <a:lnTo>
                    <a:pt x="11621" y="64129"/>
                  </a:lnTo>
                  <a:lnTo>
                    <a:pt x="11621" y="64129"/>
                  </a:lnTo>
                  <a:cubicBezTo>
                    <a:pt x="11175" y="59993"/>
                    <a:pt x="7660" y="56843"/>
                    <a:pt x="3509" y="56843"/>
                  </a:cubicBezTo>
                  <a:cubicBezTo>
                    <a:pt x="3445" y="56843"/>
                    <a:pt x="3378" y="56846"/>
                    <a:pt x="3310" y="56849"/>
                  </a:cubicBezTo>
                  <a:lnTo>
                    <a:pt x="3310" y="56849"/>
                  </a:lnTo>
                  <a:lnTo>
                    <a:pt x="876" y="14294"/>
                  </a:lnTo>
                  <a:lnTo>
                    <a:pt x="876" y="14294"/>
                  </a:lnTo>
                  <a:cubicBezTo>
                    <a:pt x="4941" y="13761"/>
                    <a:pt x="8021" y="10293"/>
                    <a:pt x="8021" y="6191"/>
                  </a:cubicBezTo>
                  <a:cubicBezTo>
                    <a:pt x="8021" y="6173"/>
                    <a:pt x="8020" y="6154"/>
                    <a:pt x="8019" y="6135"/>
                  </a:cubicBezTo>
                  <a:lnTo>
                    <a:pt x="8019" y="6135"/>
                  </a:lnTo>
                  <a:lnTo>
                    <a:pt x="76628" y="909"/>
                  </a:lnTo>
                  <a:close/>
                  <a:moveTo>
                    <a:pt x="77394" y="0"/>
                  </a:moveTo>
                  <a:lnTo>
                    <a:pt x="7143" y="5364"/>
                  </a:lnTo>
                  <a:lnTo>
                    <a:pt x="7168" y="5765"/>
                  </a:lnTo>
                  <a:cubicBezTo>
                    <a:pt x="7168" y="5915"/>
                    <a:pt x="7168" y="6066"/>
                    <a:pt x="7168" y="6191"/>
                  </a:cubicBezTo>
                  <a:cubicBezTo>
                    <a:pt x="7168" y="10001"/>
                    <a:pt x="4236" y="13209"/>
                    <a:pt x="401" y="13484"/>
                  </a:cubicBezTo>
                  <a:lnTo>
                    <a:pt x="0" y="13534"/>
                  </a:lnTo>
                  <a:lnTo>
                    <a:pt x="2507" y="57745"/>
                  </a:lnTo>
                  <a:lnTo>
                    <a:pt x="2933" y="57720"/>
                  </a:lnTo>
                  <a:cubicBezTo>
                    <a:pt x="3133" y="57695"/>
                    <a:pt x="3309" y="57695"/>
                    <a:pt x="3509" y="57695"/>
                  </a:cubicBezTo>
                  <a:cubicBezTo>
                    <a:pt x="7344" y="57695"/>
                    <a:pt x="10577" y="60703"/>
                    <a:pt x="10803" y="64587"/>
                  </a:cubicBezTo>
                  <a:lnTo>
                    <a:pt x="10828" y="65013"/>
                  </a:lnTo>
                  <a:lnTo>
                    <a:pt x="81104" y="59675"/>
                  </a:lnTo>
                  <a:lnTo>
                    <a:pt x="81079" y="59249"/>
                  </a:lnTo>
                  <a:cubicBezTo>
                    <a:pt x="81054" y="59124"/>
                    <a:pt x="81054" y="58973"/>
                    <a:pt x="81054" y="58848"/>
                  </a:cubicBezTo>
                  <a:cubicBezTo>
                    <a:pt x="81054" y="55038"/>
                    <a:pt x="83986" y="51830"/>
                    <a:pt x="87820" y="51530"/>
                  </a:cubicBezTo>
                  <a:lnTo>
                    <a:pt x="88247" y="51505"/>
                  </a:lnTo>
                  <a:lnTo>
                    <a:pt x="85715" y="7294"/>
                  </a:lnTo>
                  <a:lnTo>
                    <a:pt x="85289" y="7319"/>
                  </a:lnTo>
                  <a:cubicBezTo>
                    <a:pt x="85114" y="7344"/>
                    <a:pt x="84913" y="7344"/>
                    <a:pt x="84738" y="7344"/>
                  </a:cubicBezTo>
                  <a:cubicBezTo>
                    <a:pt x="80878" y="7344"/>
                    <a:pt x="77645" y="4336"/>
                    <a:pt x="77419" y="427"/>
                  </a:cubicBezTo>
                  <a:lnTo>
                    <a:pt x="773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71"/>
            <p:cNvSpPr/>
            <p:nvPr/>
          </p:nvSpPr>
          <p:spPr>
            <a:xfrm rot="260809">
              <a:off x="1252431" y="2941969"/>
              <a:ext cx="2217657" cy="1037824"/>
            </a:xfrm>
            <a:custGeom>
              <a:avLst/>
              <a:gdLst/>
              <a:ahLst/>
              <a:cxnLst/>
              <a:rect l="l" t="t" r="r" b="b"/>
              <a:pathLst>
                <a:path w="93510" h="43761" extrusionOk="0">
                  <a:moveTo>
                    <a:pt x="91304" y="1"/>
                  </a:moveTo>
                  <a:lnTo>
                    <a:pt x="1" y="6968"/>
                  </a:lnTo>
                  <a:lnTo>
                    <a:pt x="2206" y="43761"/>
                  </a:lnTo>
                  <a:lnTo>
                    <a:pt x="93510" y="36818"/>
                  </a:lnTo>
                  <a:lnTo>
                    <a:pt x="913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71"/>
            <p:cNvSpPr/>
            <p:nvPr/>
          </p:nvSpPr>
          <p:spPr>
            <a:xfrm rot="260809">
              <a:off x="1265282" y="3882883"/>
              <a:ext cx="2167142" cy="259758"/>
            </a:xfrm>
            <a:custGeom>
              <a:avLst/>
              <a:gdLst/>
              <a:ahLst/>
              <a:cxnLst/>
              <a:rect l="l" t="t" r="r" b="b"/>
              <a:pathLst>
                <a:path w="91380" h="10953" extrusionOk="0">
                  <a:moveTo>
                    <a:pt x="91304" y="0"/>
                  </a:moveTo>
                  <a:lnTo>
                    <a:pt x="0" y="6968"/>
                  </a:lnTo>
                  <a:lnTo>
                    <a:pt x="76" y="10953"/>
                  </a:lnTo>
                  <a:lnTo>
                    <a:pt x="91379" y="4010"/>
                  </a:lnTo>
                  <a:lnTo>
                    <a:pt x="913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71"/>
            <p:cNvSpPr/>
            <p:nvPr/>
          </p:nvSpPr>
          <p:spPr>
            <a:xfrm rot="260809">
              <a:off x="1286308" y="2790126"/>
              <a:ext cx="2167142" cy="259758"/>
            </a:xfrm>
            <a:custGeom>
              <a:avLst/>
              <a:gdLst/>
              <a:ahLst/>
              <a:cxnLst/>
              <a:rect l="l" t="t" r="r" b="b"/>
              <a:pathLst>
                <a:path w="91380" h="10953" extrusionOk="0">
                  <a:moveTo>
                    <a:pt x="91305" y="0"/>
                  </a:moveTo>
                  <a:lnTo>
                    <a:pt x="1" y="6967"/>
                  </a:lnTo>
                  <a:lnTo>
                    <a:pt x="76" y="10952"/>
                  </a:lnTo>
                  <a:lnTo>
                    <a:pt x="91380" y="4010"/>
                  </a:lnTo>
                  <a:lnTo>
                    <a:pt x="913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71"/>
            <p:cNvSpPr/>
            <p:nvPr/>
          </p:nvSpPr>
          <p:spPr>
            <a:xfrm rot="260686">
              <a:off x="2687324" y="3429457"/>
              <a:ext cx="1892972" cy="923744"/>
            </a:xfrm>
            <a:custGeom>
              <a:avLst/>
              <a:gdLst/>
              <a:ahLst/>
              <a:cxnLst/>
              <a:rect l="l" t="t" r="r" b="b"/>
              <a:pathLst>
                <a:path w="88523" h="43198" extrusionOk="0">
                  <a:moveTo>
                    <a:pt x="72866" y="0"/>
                  </a:moveTo>
                  <a:cubicBezTo>
                    <a:pt x="67094" y="0"/>
                    <a:pt x="61289" y="1258"/>
                    <a:pt x="55815" y="3154"/>
                  </a:cubicBezTo>
                  <a:cubicBezTo>
                    <a:pt x="55840" y="5585"/>
                    <a:pt x="55690" y="7991"/>
                    <a:pt x="55314" y="10397"/>
                  </a:cubicBezTo>
                  <a:cubicBezTo>
                    <a:pt x="54612" y="8292"/>
                    <a:pt x="54011" y="6161"/>
                    <a:pt x="53484" y="4006"/>
                  </a:cubicBezTo>
                  <a:cubicBezTo>
                    <a:pt x="53083" y="4156"/>
                    <a:pt x="52707" y="4282"/>
                    <a:pt x="52332" y="4432"/>
                  </a:cubicBezTo>
                  <a:cubicBezTo>
                    <a:pt x="52181" y="6913"/>
                    <a:pt x="52106" y="9394"/>
                    <a:pt x="52006" y="11876"/>
                  </a:cubicBezTo>
                  <a:cubicBezTo>
                    <a:pt x="51329" y="9695"/>
                    <a:pt x="50778" y="7490"/>
                    <a:pt x="50276" y="5284"/>
                  </a:cubicBezTo>
                  <a:cubicBezTo>
                    <a:pt x="44512" y="7690"/>
                    <a:pt x="38973" y="10597"/>
                    <a:pt x="33309" y="13279"/>
                  </a:cubicBezTo>
                  <a:cubicBezTo>
                    <a:pt x="31930" y="13931"/>
                    <a:pt x="30527" y="14582"/>
                    <a:pt x="29148" y="15234"/>
                  </a:cubicBezTo>
                  <a:cubicBezTo>
                    <a:pt x="29474" y="16913"/>
                    <a:pt x="29725" y="18592"/>
                    <a:pt x="29875" y="20272"/>
                  </a:cubicBezTo>
                  <a:cubicBezTo>
                    <a:pt x="28998" y="18893"/>
                    <a:pt x="28146" y="17490"/>
                    <a:pt x="27319" y="16086"/>
                  </a:cubicBezTo>
                  <a:cubicBezTo>
                    <a:pt x="26943" y="16262"/>
                    <a:pt x="26542" y="16437"/>
                    <a:pt x="26166" y="16612"/>
                  </a:cubicBezTo>
                  <a:cubicBezTo>
                    <a:pt x="26492" y="18417"/>
                    <a:pt x="26793" y="20247"/>
                    <a:pt x="27118" y="22051"/>
                  </a:cubicBezTo>
                  <a:cubicBezTo>
                    <a:pt x="26041" y="20622"/>
                    <a:pt x="25063" y="19119"/>
                    <a:pt x="24136" y="17565"/>
                  </a:cubicBezTo>
                  <a:cubicBezTo>
                    <a:pt x="18823" y="20071"/>
                    <a:pt x="13610" y="22703"/>
                    <a:pt x="8797" y="26061"/>
                  </a:cubicBezTo>
                  <a:cubicBezTo>
                    <a:pt x="6717" y="27490"/>
                    <a:pt x="4687" y="29094"/>
                    <a:pt x="3484" y="31299"/>
                  </a:cubicBezTo>
                  <a:cubicBezTo>
                    <a:pt x="0" y="37765"/>
                    <a:pt x="6542" y="42126"/>
                    <a:pt x="12206" y="42828"/>
                  </a:cubicBezTo>
                  <a:cubicBezTo>
                    <a:pt x="14297" y="43083"/>
                    <a:pt x="16395" y="43197"/>
                    <a:pt x="18495" y="43197"/>
                  </a:cubicBezTo>
                  <a:cubicBezTo>
                    <a:pt x="24047" y="43197"/>
                    <a:pt x="29608" y="42395"/>
                    <a:pt x="35063" y="41249"/>
                  </a:cubicBezTo>
                  <a:cubicBezTo>
                    <a:pt x="41705" y="39846"/>
                    <a:pt x="48221" y="37941"/>
                    <a:pt x="54562" y="35535"/>
                  </a:cubicBezTo>
                  <a:cubicBezTo>
                    <a:pt x="54186" y="33705"/>
                    <a:pt x="53785" y="31876"/>
                    <a:pt x="53409" y="30046"/>
                  </a:cubicBezTo>
                  <a:lnTo>
                    <a:pt x="53409" y="30046"/>
                  </a:lnTo>
                  <a:lnTo>
                    <a:pt x="56692" y="34708"/>
                  </a:lnTo>
                  <a:cubicBezTo>
                    <a:pt x="57093" y="34532"/>
                    <a:pt x="57494" y="34382"/>
                    <a:pt x="57895" y="34206"/>
                  </a:cubicBezTo>
                  <a:cubicBezTo>
                    <a:pt x="57344" y="32201"/>
                    <a:pt x="56793" y="30196"/>
                    <a:pt x="56266" y="28191"/>
                  </a:cubicBezTo>
                  <a:lnTo>
                    <a:pt x="56266" y="28191"/>
                  </a:lnTo>
                  <a:cubicBezTo>
                    <a:pt x="57595" y="29820"/>
                    <a:pt x="58823" y="31550"/>
                    <a:pt x="59976" y="33354"/>
                  </a:cubicBezTo>
                  <a:cubicBezTo>
                    <a:pt x="60126" y="33279"/>
                    <a:pt x="60276" y="33204"/>
                    <a:pt x="60427" y="33154"/>
                  </a:cubicBezTo>
                  <a:cubicBezTo>
                    <a:pt x="68146" y="29795"/>
                    <a:pt x="75665" y="25610"/>
                    <a:pt x="81705" y="19795"/>
                  </a:cubicBezTo>
                  <a:cubicBezTo>
                    <a:pt x="80753" y="18642"/>
                    <a:pt x="79775" y="17490"/>
                    <a:pt x="78823" y="16337"/>
                  </a:cubicBezTo>
                  <a:lnTo>
                    <a:pt x="78823" y="16337"/>
                  </a:lnTo>
                  <a:cubicBezTo>
                    <a:pt x="80151" y="17164"/>
                    <a:pt x="81530" y="17916"/>
                    <a:pt x="82958" y="18567"/>
                  </a:cubicBezTo>
                  <a:cubicBezTo>
                    <a:pt x="83209" y="18292"/>
                    <a:pt x="83485" y="18041"/>
                    <a:pt x="83735" y="17765"/>
                  </a:cubicBezTo>
                  <a:cubicBezTo>
                    <a:pt x="82858" y="16938"/>
                    <a:pt x="82006" y="16136"/>
                    <a:pt x="81129" y="15309"/>
                  </a:cubicBezTo>
                  <a:cubicBezTo>
                    <a:pt x="80602" y="14808"/>
                    <a:pt x="80026" y="14106"/>
                    <a:pt x="80277" y="13429"/>
                  </a:cubicBezTo>
                  <a:lnTo>
                    <a:pt x="80277" y="13429"/>
                  </a:lnTo>
                  <a:cubicBezTo>
                    <a:pt x="82131" y="13981"/>
                    <a:pt x="83961" y="14632"/>
                    <a:pt x="85765" y="15334"/>
                  </a:cubicBezTo>
                  <a:cubicBezTo>
                    <a:pt x="86542" y="14231"/>
                    <a:pt x="87219" y="13079"/>
                    <a:pt x="87695" y="11800"/>
                  </a:cubicBezTo>
                  <a:cubicBezTo>
                    <a:pt x="88497" y="9570"/>
                    <a:pt x="88522" y="6938"/>
                    <a:pt x="87294" y="4908"/>
                  </a:cubicBezTo>
                  <a:cubicBezTo>
                    <a:pt x="85765" y="2377"/>
                    <a:pt x="82683" y="1224"/>
                    <a:pt x="79775" y="647"/>
                  </a:cubicBezTo>
                  <a:cubicBezTo>
                    <a:pt x="77493" y="202"/>
                    <a:pt x="75182" y="0"/>
                    <a:pt x="728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71"/>
            <p:cNvSpPr/>
            <p:nvPr/>
          </p:nvSpPr>
          <p:spPr>
            <a:xfrm rot="260686">
              <a:off x="3819858" y="4101988"/>
              <a:ext cx="62719" cy="86840"/>
            </a:xfrm>
            <a:custGeom>
              <a:avLst/>
              <a:gdLst/>
              <a:ahLst/>
              <a:cxnLst/>
              <a:rect l="l" t="t" r="r" b="b"/>
              <a:pathLst>
                <a:path w="2933" h="4061" extrusionOk="0">
                  <a:moveTo>
                    <a:pt x="2857" y="4061"/>
                  </a:moveTo>
                  <a:cubicBezTo>
                    <a:pt x="1905" y="2707"/>
                    <a:pt x="953" y="1354"/>
                    <a:pt x="0" y="1"/>
                  </a:cubicBezTo>
                  <a:lnTo>
                    <a:pt x="0" y="1"/>
                  </a:lnTo>
                  <a:cubicBezTo>
                    <a:pt x="953" y="1354"/>
                    <a:pt x="1905" y="2707"/>
                    <a:pt x="2857" y="4061"/>
                  </a:cubicBezTo>
                  <a:cubicBezTo>
                    <a:pt x="2883" y="4036"/>
                    <a:pt x="2908" y="4036"/>
                    <a:pt x="2933" y="4036"/>
                  </a:cubicBezTo>
                  <a:cubicBezTo>
                    <a:pt x="2908" y="4036"/>
                    <a:pt x="2883" y="4036"/>
                    <a:pt x="2857" y="4061"/>
                  </a:cubicBezTo>
                  <a:close/>
                </a:path>
              </a:pathLst>
            </a:custGeom>
            <a:solidFill>
              <a:srgbClr val="A4AE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71"/>
            <p:cNvSpPr/>
            <p:nvPr/>
          </p:nvSpPr>
          <p:spPr>
            <a:xfrm rot="260686">
              <a:off x="3814627" y="4086560"/>
              <a:ext cx="9131" cy="12873"/>
            </a:xfrm>
            <a:custGeom>
              <a:avLst/>
              <a:gdLst/>
              <a:ahLst/>
              <a:cxnLst/>
              <a:rect l="l" t="t" r="r" b="b"/>
              <a:pathLst>
                <a:path w="427" h="602" extrusionOk="0">
                  <a:moveTo>
                    <a:pt x="426" y="602"/>
                  </a:moveTo>
                  <a:cubicBezTo>
                    <a:pt x="301" y="401"/>
                    <a:pt x="151" y="201"/>
                    <a:pt x="0" y="0"/>
                  </a:cubicBezTo>
                  <a:cubicBezTo>
                    <a:pt x="50" y="150"/>
                    <a:pt x="75" y="301"/>
                    <a:pt x="100" y="476"/>
                  </a:cubicBezTo>
                  <a:cubicBezTo>
                    <a:pt x="75" y="301"/>
                    <a:pt x="50" y="150"/>
                    <a:pt x="0" y="0"/>
                  </a:cubicBezTo>
                  <a:cubicBezTo>
                    <a:pt x="151" y="201"/>
                    <a:pt x="301" y="401"/>
                    <a:pt x="426" y="602"/>
                  </a:cubicBezTo>
                  <a:lnTo>
                    <a:pt x="426" y="602"/>
                  </a:lnTo>
                  <a:close/>
                </a:path>
              </a:pathLst>
            </a:custGeom>
            <a:solidFill>
              <a:srgbClr val="8374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71"/>
            <p:cNvSpPr/>
            <p:nvPr/>
          </p:nvSpPr>
          <p:spPr>
            <a:xfrm rot="260686">
              <a:off x="3898030" y="4156782"/>
              <a:ext cx="6993" cy="25212"/>
            </a:xfrm>
            <a:custGeom>
              <a:avLst/>
              <a:gdLst/>
              <a:ahLst/>
              <a:cxnLst/>
              <a:rect l="l" t="t" r="r" b="b"/>
              <a:pathLst>
                <a:path w="327" h="1179" extrusionOk="0">
                  <a:moveTo>
                    <a:pt x="326" y="1178"/>
                  </a:moveTo>
                  <a:cubicBezTo>
                    <a:pt x="226" y="803"/>
                    <a:pt x="101" y="402"/>
                    <a:pt x="1" y="1"/>
                  </a:cubicBezTo>
                  <a:lnTo>
                    <a:pt x="1" y="1"/>
                  </a:lnTo>
                  <a:cubicBezTo>
                    <a:pt x="101" y="402"/>
                    <a:pt x="226" y="803"/>
                    <a:pt x="326" y="1178"/>
                  </a:cubicBezTo>
                  <a:lnTo>
                    <a:pt x="326" y="1178"/>
                  </a:lnTo>
                  <a:close/>
                </a:path>
              </a:pathLst>
            </a:custGeom>
            <a:solidFill>
              <a:srgbClr val="8374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71"/>
            <p:cNvSpPr/>
            <p:nvPr/>
          </p:nvSpPr>
          <p:spPr>
            <a:xfrm rot="260686">
              <a:off x="3875075" y="4052623"/>
              <a:ext cx="38598" cy="103456"/>
            </a:xfrm>
            <a:custGeom>
              <a:avLst/>
              <a:gdLst/>
              <a:ahLst/>
              <a:cxnLst/>
              <a:rect l="l" t="t" r="r" b="b"/>
              <a:pathLst>
                <a:path w="1805" h="4838" extrusionOk="0">
                  <a:moveTo>
                    <a:pt x="1304" y="4838"/>
                  </a:moveTo>
                  <a:cubicBezTo>
                    <a:pt x="878" y="3234"/>
                    <a:pt x="426" y="1604"/>
                    <a:pt x="0" y="0"/>
                  </a:cubicBezTo>
                  <a:cubicBezTo>
                    <a:pt x="627" y="777"/>
                    <a:pt x="1228" y="1554"/>
                    <a:pt x="1805" y="2381"/>
                  </a:cubicBezTo>
                  <a:lnTo>
                    <a:pt x="1805" y="2381"/>
                  </a:lnTo>
                  <a:cubicBezTo>
                    <a:pt x="1228" y="1554"/>
                    <a:pt x="627" y="777"/>
                    <a:pt x="0" y="0"/>
                  </a:cubicBezTo>
                  <a:cubicBezTo>
                    <a:pt x="426" y="1604"/>
                    <a:pt x="878" y="3234"/>
                    <a:pt x="1304" y="4838"/>
                  </a:cubicBezTo>
                  <a:lnTo>
                    <a:pt x="1304" y="4838"/>
                  </a:lnTo>
                  <a:close/>
                </a:path>
              </a:pathLst>
            </a:custGeom>
            <a:solidFill>
              <a:srgbClr val="A4AE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71"/>
            <p:cNvSpPr/>
            <p:nvPr/>
          </p:nvSpPr>
          <p:spPr>
            <a:xfrm rot="260686">
              <a:off x="4435674" y="3598109"/>
              <a:ext cx="131875" cy="293730"/>
            </a:xfrm>
            <a:custGeom>
              <a:avLst/>
              <a:gdLst/>
              <a:ahLst/>
              <a:cxnLst/>
              <a:rect l="l" t="t" r="r" b="b"/>
              <a:pathLst>
                <a:path w="6167" h="13736" extrusionOk="0">
                  <a:moveTo>
                    <a:pt x="1830" y="13735"/>
                  </a:moveTo>
                  <a:lnTo>
                    <a:pt x="1830" y="13735"/>
                  </a:lnTo>
                  <a:cubicBezTo>
                    <a:pt x="1956" y="13610"/>
                    <a:pt x="2081" y="13460"/>
                    <a:pt x="2231" y="13334"/>
                  </a:cubicBezTo>
                  <a:cubicBezTo>
                    <a:pt x="2081" y="13460"/>
                    <a:pt x="1956" y="13610"/>
                    <a:pt x="1830" y="13735"/>
                  </a:cubicBezTo>
                  <a:close/>
                  <a:moveTo>
                    <a:pt x="2607" y="12933"/>
                  </a:moveTo>
                  <a:cubicBezTo>
                    <a:pt x="1730" y="12106"/>
                    <a:pt x="878" y="11304"/>
                    <a:pt x="1" y="10477"/>
                  </a:cubicBezTo>
                  <a:cubicBezTo>
                    <a:pt x="878" y="11304"/>
                    <a:pt x="1730" y="12106"/>
                    <a:pt x="2607" y="12933"/>
                  </a:cubicBezTo>
                  <a:lnTo>
                    <a:pt x="2607" y="12933"/>
                  </a:lnTo>
                  <a:close/>
                  <a:moveTo>
                    <a:pt x="6166" y="76"/>
                  </a:moveTo>
                  <a:lnTo>
                    <a:pt x="6141" y="51"/>
                  </a:lnTo>
                  <a:lnTo>
                    <a:pt x="6166" y="76"/>
                  </a:lnTo>
                  <a:close/>
                  <a:moveTo>
                    <a:pt x="6141" y="51"/>
                  </a:moveTo>
                  <a:cubicBezTo>
                    <a:pt x="6141" y="51"/>
                    <a:pt x="6141" y="51"/>
                    <a:pt x="6141" y="26"/>
                  </a:cubicBezTo>
                  <a:cubicBezTo>
                    <a:pt x="6141" y="51"/>
                    <a:pt x="6141" y="51"/>
                    <a:pt x="6141" y="51"/>
                  </a:cubicBezTo>
                  <a:close/>
                  <a:moveTo>
                    <a:pt x="6141" y="26"/>
                  </a:moveTo>
                  <a:cubicBezTo>
                    <a:pt x="6141" y="26"/>
                    <a:pt x="6116" y="26"/>
                    <a:pt x="6116" y="26"/>
                  </a:cubicBezTo>
                  <a:cubicBezTo>
                    <a:pt x="6116" y="26"/>
                    <a:pt x="6141" y="26"/>
                    <a:pt x="6141" y="26"/>
                  </a:cubicBezTo>
                  <a:close/>
                  <a:moveTo>
                    <a:pt x="6116" y="26"/>
                  </a:moveTo>
                  <a:cubicBezTo>
                    <a:pt x="6116" y="1"/>
                    <a:pt x="6116" y="1"/>
                    <a:pt x="6116" y="1"/>
                  </a:cubicBezTo>
                  <a:cubicBezTo>
                    <a:pt x="6116" y="1"/>
                    <a:pt x="6116" y="1"/>
                    <a:pt x="6116" y="26"/>
                  </a:cubicBezTo>
                  <a:close/>
                  <a:moveTo>
                    <a:pt x="6116" y="1"/>
                  </a:moveTo>
                  <a:cubicBezTo>
                    <a:pt x="6116" y="1"/>
                    <a:pt x="6116" y="1"/>
                    <a:pt x="6116" y="1"/>
                  </a:cubicBezTo>
                  <a:cubicBezTo>
                    <a:pt x="6116" y="1"/>
                    <a:pt x="6116" y="1"/>
                    <a:pt x="6116" y="1"/>
                  </a:cubicBezTo>
                  <a:close/>
                </a:path>
              </a:pathLst>
            </a:custGeom>
            <a:solidFill>
              <a:srgbClr val="FEF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71"/>
            <p:cNvSpPr/>
            <p:nvPr/>
          </p:nvSpPr>
          <p:spPr>
            <a:xfrm rot="260686">
              <a:off x="2915508" y="4295498"/>
              <a:ext cx="92186" cy="6971"/>
            </a:xfrm>
            <a:custGeom>
              <a:avLst/>
              <a:gdLst/>
              <a:ahLst/>
              <a:cxnLst/>
              <a:rect l="l" t="t" r="r" b="b"/>
              <a:pathLst>
                <a:path w="4311" h="326" extrusionOk="0">
                  <a:moveTo>
                    <a:pt x="0" y="0"/>
                  </a:moveTo>
                  <a:lnTo>
                    <a:pt x="0" y="0"/>
                  </a:lnTo>
                  <a:cubicBezTo>
                    <a:pt x="542" y="67"/>
                    <a:pt x="1087" y="122"/>
                    <a:pt x="1634" y="169"/>
                  </a:cubicBezTo>
                  <a:lnTo>
                    <a:pt x="1634" y="169"/>
                  </a:lnTo>
                  <a:cubicBezTo>
                    <a:pt x="1084" y="120"/>
                    <a:pt x="537" y="60"/>
                    <a:pt x="0" y="0"/>
                  </a:cubicBezTo>
                  <a:close/>
                  <a:moveTo>
                    <a:pt x="1634" y="169"/>
                  </a:moveTo>
                  <a:cubicBezTo>
                    <a:pt x="2000" y="201"/>
                    <a:pt x="2368" y="229"/>
                    <a:pt x="2736" y="250"/>
                  </a:cubicBezTo>
                  <a:lnTo>
                    <a:pt x="2736" y="250"/>
                  </a:lnTo>
                  <a:cubicBezTo>
                    <a:pt x="2368" y="227"/>
                    <a:pt x="2001" y="200"/>
                    <a:pt x="1634" y="169"/>
                  </a:cubicBezTo>
                  <a:close/>
                  <a:moveTo>
                    <a:pt x="2736" y="250"/>
                  </a:moveTo>
                  <a:lnTo>
                    <a:pt x="2736" y="250"/>
                  </a:lnTo>
                  <a:cubicBezTo>
                    <a:pt x="2949" y="263"/>
                    <a:pt x="3163" y="275"/>
                    <a:pt x="3377" y="286"/>
                  </a:cubicBezTo>
                  <a:lnTo>
                    <a:pt x="3377" y="286"/>
                  </a:lnTo>
                  <a:cubicBezTo>
                    <a:pt x="3328" y="283"/>
                    <a:pt x="3280" y="279"/>
                    <a:pt x="3233" y="276"/>
                  </a:cubicBezTo>
                  <a:cubicBezTo>
                    <a:pt x="3083" y="276"/>
                    <a:pt x="2907" y="251"/>
                    <a:pt x="2757" y="251"/>
                  </a:cubicBezTo>
                  <a:cubicBezTo>
                    <a:pt x="2750" y="250"/>
                    <a:pt x="2743" y="250"/>
                    <a:pt x="2736" y="250"/>
                  </a:cubicBezTo>
                  <a:close/>
                  <a:moveTo>
                    <a:pt x="3377" y="286"/>
                  </a:moveTo>
                  <a:cubicBezTo>
                    <a:pt x="3685" y="307"/>
                    <a:pt x="4007" y="326"/>
                    <a:pt x="4311" y="326"/>
                  </a:cubicBezTo>
                  <a:cubicBezTo>
                    <a:pt x="4000" y="315"/>
                    <a:pt x="3689" y="302"/>
                    <a:pt x="3377" y="286"/>
                  </a:cubicBezTo>
                  <a:close/>
                </a:path>
              </a:pathLst>
            </a:custGeom>
            <a:solidFill>
              <a:srgbClr val="F68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71"/>
            <p:cNvSpPr/>
            <p:nvPr/>
          </p:nvSpPr>
          <p:spPr>
            <a:xfrm rot="260686">
              <a:off x="2894610" y="4287959"/>
              <a:ext cx="20914" cy="3250"/>
            </a:xfrm>
            <a:custGeom>
              <a:avLst/>
              <a:gdLst/>
              <a:ahLst/>
              <a:cxnLst/>
              <a:rect l="l" t="t" r="r" b="b"/>
              <a:pathLst>
                <a:path w="978" h="152" extrusionOk="0">
                  <a:moveTo>
                    <a:pt x="978" y="151"/>
                  </a:moveTo>
                  <a:cubicBezTo>
                    <a:pt x="978" y="151"/>
                    <a:pt x="978" y="151"/>
                    <a:pt x="978" y="151"/>
                  </a:cubicBezTo>
                  <a:cubicBezTo>
                    <a:pt x="978" y="151"/>
                    <a:pt x="978" y="151"/>
                    <a:pt x="978" y="151"/>
                  </a:cubicBezTo>
                  <a:close/>
                  <a:moveTo>
                    <a:pt x="978" y="151"/>
                  </a:moveTo>
                  <a:cubicBezTo>
                    <a:pt x="978" y="151"/>
                    <a:pt x="978" y="151"/>
                    <a:pt x="953" y="151"/>
                  </a:cubicBezTo>
                  <a:cubicBezTo>
                    <a:pt x="978" y="151"/>
                    <a:pt x="978" y="151"/>
                    <a:pt x="978" y="151"/>
                  </a:cubicBezTo>
                  <a:close/>
                  <a:moveTo>
                    <a:pt x="953" y="151"/>
                  </a:moveTo>
                  <a:cubicBezTo>
                    <a:pt x="652" y="101"/>
                    <a:pt x="326" y="51"/>
                    <a:pt x="26" y="1"/>
                  </a:cubicBezTo>
                  <a:cubicBezTo>
                    <a:pt x="326" y="51"/>
                    <a:pt x="652" y="101"/>
                    <a:pt x="953" y="151"/>
                  </a:cubicBezTo>
                  <a:close/>
                  <a:moveTo>
                    <a:pt x="1" y="1"/>
                  </a:moveTo>
                  <a:cubicBezTo>
                    <a:pt x="1" y="1"/>
                    <a:pt x="1" y="1"/>
                    <a:pt x="1" y="1"/>
                  </a:cubicBezTo>
                  <a:cubicBezTo>
                    <a:pt x="1" y="1"/>
                    <a:pt x="1" y="1"/>
                    <a:pt x="1" y="1"/>
                  </a:cubicBezTo>
                  <a:close/>
                </a:path>
              </a:pathLst>
            </a:custGeom>
            <a:solidFill>
              <a:srgbClr val="F68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71"/>
            <p:cNvSpPr/>
            <p:nvPr/>
          </p:nvSpPr>
          <p:spPr>
            <a:xfrm rot="260686">
              <a:off x="4386945" y="3598881"/>
              <a:ext cx="207446" cy="276024"/>
            </a:xfrm>
            <a:custGeom>
              <a:avLst/>
              <a:gdLst/>
              <a:ahLst/>
              <a:cxnLst/>
              <a:rect l="l" t="t" r="r" b="b"/>
              <a:pathLst>
                <a:path w="9701" h="12908" extrusionOk="0">
                  <a:moveTo>
                    <a:pt x="2582" y="12907"/>
                  </a:moveTo>
                  <a:cubicBezTo>
                    <a:pt x="1705" y="12456"/>
                    <a:pt x="853" y="11955"/>
                    <a:pt x="1" y="11429"/>
                  </a:cubicBezTo>
                  <a:lnTo>
                    <a:pt x="1" y="11429"/>
                  </a:lnTo>
                  <a:cubicBezTo>
                    <a:pt x="853" y="11955"/>
                    <a:pt x="1705" y="12456"/>
                    <a:pt x="2582" y="12907"/>
                  </a:cubicBezTo>
                  <a:close/>
                  <a:moveTo>
                    <a:pt x="8873" y="6892"/>
                  </a:moveTo>
                  <a:lnTo>
                    <a:pt x="8873" y="6892"/>
                  </a:lnTo>
                  <a:cubicBezTo>
                    <a:pt x="9675" y="4662"/>
                    <a:pt x="9700" y="2030"/>
                    <a:pt x="8472" y="0"/>
                  </a:cubicBezTo>
                  <a:cubicBezTo>
                    <a:pt x="9700" y="2030"/>
                    <a:pt x="9675" y="4662"/>
                    <a:pt x="8873" y="6892"/>
                  </a:cubicBezTo>
                  <a:lnTo>
                    <a:pt x="8873" y="6892"/>
                  </a:lnTo>
                  <a:close/>
                </a:path>
              </a:pathLst>
            </a:custGeom>
            <a:solidFill>
              <a:srgbClr val="FEF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71"/>
            <p:cNvSpPr/>
            <p:nvPr/>
          </p:nvSpPr>
          <p:spPr>
            <a:xfrm rot="260686">
              <a:off x="2293647" y="4210224"/>
              <a:ext cx="132388" cy="165105"/>
            </a:xfrm>
            <a:custGeom>
              <a:avLst/>
              <a:gdLst/>
              <a:ahLst/>
              <a:cxnLst/>
              <a:rect l="l" t="t" r="r" b="b"/>
              <a:pathLst>
                <a:path w="6191" h="7721" extrusionOk="0">
                  <a:moveTo>
                    <a:pt x="3033" y="0"/>
                  </a:moveTo>
                  <a:lnTo>
                    <a:pt x="2983" y="26"/>
                  </a:lnTo>
                  <a:cubicBezTo>
                    <a:pt x="953" y="903"/>
                    <a:pt x="0" y="3259"/>
                    <a:pt x="877" y="5289"/>
                  </a:cubicBezTo>
                  <a:cubicBezTo>
                    <a:pt x="1533" y="6805"/>
                    <a:pt x="3014" y="7721"/>
                    <a:pt x="4567" y="7721"/>
                  </a:cubicBezTo>
                  <a:cubicBezTo>
                    <a:pt x="5093" y="7721"/>
                    <a:pt x="5627" y="7616"/>
                    <a:pt x="6141" y="7394"/>
                  </a:cubicBezTo>
                  <a:lnTo>
                    <a:pt x="6191" y="7394"/>
                  </a:lnTo>
                  <a:lnTo>
                    <a:pt x="30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71"/>
            <p:cNvSpPr/>
            <p:nvPr/>
          </p:nvSpPr>
          <p:spPr>
            <a:xfrm rot="260686">
              <a:off x="2406371" y="3509355"/>
              <a:ext cx="2114295" cy="896116"/>
            </a:xfrm>
            <a:custGeom>
              <a:avLst/>
              <a:gdLst/>
              <a:ahLst/>
              <a:cxnLst/>
              <a:rect l="l" t="t" r="r" b="b"/>
              <a:pathLst>
                <a:path w="98873" h="41906" extrusionOk="0">
                  <a:moveTo>
                    <a:pt x="98873" y="1"/>
                  </a:moveTo>
                  <a:cubicBezTo>
                    <a:pt x="82432" y="6367"/>
                    <a:pt x="65840" y="12256"/>
                    <a:pt x="49299" y="18296"/>
                  </a:cubicBezTo>
                  <a:cubicBezTo>
                    <a:pt x="41003" y="21329"/>
                    <a:pt x="32732" y="24387"/>
                    <a:pt x="24512" y="27595"/>
                  </a:cubicBezTo>
                  <a:cubicBezTo>
                    <a:pt x="16291" y="30803"/>
                    <a:pt x="8095" y="34136"/>
                    <a:pt x="0" y="37770"/>
                  </a:cubicBezTo>
                  <a:lnTo>
                    <a:pt x="1980" y="41906"/>
                  </a:lnTo>
                  <a:cubicBezTo>
                    <a:pt x="9800" y="37971"/>
                    <a:pt x="17795" y="34312"/>
                    <a:pt x="25840" y="30778"/>
                  </a:cubicBezTo>
                  <a:cubicBezTo>
                    <a:pt x="33885" y="27219"/>
                    <a:pt x="41980" y="23810"/>
                    <a:pt x="50126" y="20427"/>
                  </a:cubicBezTo>
                  <a:cubicBezTo>
                    <a:pt x="66391" y="13685"/>
                    <a:pt x="82732" y="7068"/>
                    <a:pt x="988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71"/>
            <p:cNvSpPr/>
            <p:nvPr/>
          </p:nvSpPr>
          <p:spPr>
            <a:xfrm rot="260686">
              <a:off x="2331588" y="4136826"/>
              <a:ext cx="213861" cy="278162"/>
            </a:xfrm>
            <a:custGeom>
              <a:avLst/>
              <a:gdLst/>
              <a:ahLst/>
              <a:cxnLst/>
              <a:rect l="l" t="t" r="r" b="b"/>
              <a:pathLst>
                <a:path w="10001" h="13008" extrusionOk="0">
                  <a:moveTo>
                    <a:pt x="5414" y="0"/>
                  </a:moveTo>
                  <a:lnTo>
                    <a:pt x="1" y="2331"/>
                  </a:lnTo>
                  <a:lnTo>
                    <a:pt x="4587" y="13008"/>
                  </a:lnTo>
                  <a:lnTo>
                    <a:pt x="10001" y="10702"/>
                  </a:lnTo>
                  <a:lnTo>
                    <a:pt x="54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71"/>
            <p:cNvSpPr/>
            <p:nvPr/>
          </p:nvSpPr>
          <p:spPr>
            <a:xfrm rot="260686">
              <a:off x="2068847" y="4231342"/>
              <a:ext cx="294778" cy="203404"/>
            </a:xfrm>
            <a:custGeom>
              <a:avLst/>
              <a:gdLst/>
              <a:ahLst/>
              <a:cxnLst/>
              <a:rect l="l" t="t" r="r" b="b"/>
              <a:pathLst>
                <a:path w="13785" h="9512" extrusionOk="0">
                  <a:moveTo>
                    <a:pt x="9113" y="0"/>
                  </a:moveTo>
                  <a:cubicBezTo>
                    <a:pt x="8009" y="0"/>
                    <a:pt x="6909" y="430"/>
                    <a:pt x="6141" y="1216"/>
                  </a:cubicBezTo>
                  <a:cubicBezTo>
                    <a:pt x="5364" y="1968"/>
                    <a:pt x="4938" y="2996"/>
                    <a:pt x="4386" y="3923"/>
                  </a:cubicBezTo>
                  <a:cubicBezTo>
                    <a:pt x="3384" y="5577"/>
                    <a:pt x="1680" y="6730"/>
                    <a:pt x="0" y="7682"/>
                  </a:cubicBezTo>
                  <a:lnTo>
                    <a:pt x="727" y="9512"/>
                  </a:lnTo>
                  <a:cubicBezTo>
                    <a:pt x="1630" y="9061"/>
                    <a:pt x="2629" y="8910"/>
                    <a:pt x="3633" y="8910"/>
                  </a:cubicBezTo>
                  <a:cubicBezTo>
                    <a:pt x="4078" y="8910"/>
                    <a:pt x="4524" y="8939"/>
                    <a:pt x="4963" y="8986"/>
                  </a:cubicBezTo>
                  <a:cubicBezTo>
                    <a:pt x="6099" y="9085"/>
                    <a:pt x="7250" y="9280"/>
                    <a:pt x="8393" y="9280"/>
                  </a:cubicBezTo>
                  <a:cubicBezTo>
                    <a:pt x="8687" y="9280"/>
                    <a:pt x="8981" y="9267"/>
                    <a:pt x="9274" y="9236"/>
                  </a:cubicBezTo>
                  <a:cubicBezTo>
                    <a:pt x="10702" y="9111"/>
                    <a:pt x="12181" y="8459"/>
                    <a:pt x="12883" y="7181"/>
                  </a:cubicBezTo>
                  <a:cubicBezTo>
                    <a:pt x="13785" y="5577"/>
                    <a:pt x="12933" y="1091"/>
                    <a:pt x="10426" y="214"/>
                  </a:cubicBezTo>
                  <a:cubicBezTo>
                    <a:pt x="10002" y="70"/>
                    <a:pt x="9557" y="0"/>
                    <a:pt x="9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71"/>
            <p:cNvSpPr/>
            <p:nvPr/>
          </p:nvSpPr>
          <p:spPr>
            <a:xfrm rot="260686">
              <a:off x="2070653" y="4341243"/>
              <a:ext cx="154392" cy="71850"/>
            </a:xfrm>
            <a:custGeom>
              <a:avLst/>
              <a:gdLst/>
              <a:ahLst/>
              <a:cxnLst/>
              <a:rect l="l" t="t" r="r" b="b"/>
              <a:pathLst>
                <a:path w="7220" h="3360" extrusionOk="0">
                  <a:moveTo>
                    <a:pt x="7019" y="1"/>
                  </a:moveTo>
                  <a:lnTo>
                    <a:pt x="1" y="2908"/>
                  </a:lnTo>
                  <a:lnTo>
                    <a:pt x="176" y="3359"/>
                  </a:lnTo>
                  <a:lnTo>
                    <a:pt x="7219" y="477"/>
                  </a:lnTo>
                  <a:lnTo>
                    <a:pt x="70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71"/>
            <p:cNvSpPr/>
            <p:nvPr/>
          </p:nvSpPr>
          <p:spPr>
            <a:xfrm rot="260686">
              <a:off x="2177228" y="4312145"/>
              <a:ext cx="92208" cy="81537"/>
            </a:xfrm>
            <a:custGeom>
              <a:avLst/>
              <a:gdLst/>
              <a:ahLst/>
              <a:cxnLst/>
              <a:rect l="l" t="t" r="r" b="b"/>
              <a:pathLst>
                <a:path w="4312" h="3813" extrusionOk="0">
                  <a:moveTo>
                    <a:pt x="2163" y="1"/>
                  </a:moveTo>
                  <a:cubicBezTo>
                    <a:pt x="1919" y="1"/>
                    <a:pt x="1670" y="48"/>
                    <a:pt x="1429" y="147"/>
                  </a:cubicBezTo>
                  <a:cubicBezTo>
                    <a:pt x="451" y="548"/>
                    <a:pt x="0" y="1651"/>
                    <a:pt x="376" y="2628"/>
                  </a:cubicBezTo>
                  <a:cubicBezTo>
                    <a:pt x="682" y="3373"/>
                    <a:pt x="1410" y="3813"/>
                    <a:pt x="2172" y="3813"/>
                  </a:cubicBezTo>
                  <a:cubicBezTo>
                    <a:pt x="2410" y="3813"/>
                    <a:pt x="2650" y="3770"/>
                    <a:pt x="2882" y="3681"/>
                  </a:cubicBezTo>
                  <a:cubicBezTo>
                    <a:pt x="3835" y="3280"/>
                    <a:pt x="4311" y="2152"/>
                    <a:pt x="3910" y="1175"/>
                  </a:cubicBezTo>
                  <a:cubicBezTo>
                    <a:pt x="3608" y="438"/>
                    <a:pt x="2908" y="1"/>
                    <a:pt x="21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71"/>
            <p:cNvSpPr/>
            <p:nvPr/>
          </p:nvSpPr>
          <p:spPr>
            <a:xfrm rot="260686">
              <a:off x="2118441" y="4243175"/>
              <a:ext cx="188136" cy="129052"/>
            </a:xfrm>
            <a:custGeom>
              <a:avLst/>
              <a:gdLst/>
              <a:ahLst/>
              <a:cxnLst/>
              <a:rect l="l" t="t" r="r" b="b"/>
              <a:pathLst>
                <a:path w="8798" h="6035" extrusionOk="0">
                  <a:moveTo>
                    <a:pt x="6663" y="1"/>
                  </a:moveTo>
                  <a:cubicBezTo>
                    <a:pt x="6471" y="1"/>
                    <a:pt x="6279" y="15"/>
                    <a:pt x="6091" y="45"/>
                  </a:cubicBezTo>
                  <a:cubicBezTo>
                    <a:pt x="5565" y="145"/>
                    <a:pt x="5114" y="421"/>
                    <a:pt x="4738" y="721"/>
                  </a:cubicBezTo>
                  <a:cubicBezTo>
                    <a:pt x="4362" y="1047"/>
                    <a:pt x="4011" y="1398"/>
                    <a:pt x="3710" y="1774"/>
                  </a:cubicBezTo>
                  <a:cubicBezTo>
                    <a:pt x="3384" y="2125"/>
                    <a:pt x="3109" y="2526"/>
                    <a:pt x="2833" y="2927"/>
                  </a:cubicBezTo>
                  <a:lnTo>
                    <a:pt x="2031" y="4105"/>
                  </a:lnTo>
                  <a:cubicBezTo>
                    <a:pt x="1755" y="4481"/>
                    <a:pt x="1455" y="4857"/>
                    <a:pt x="1129" y="5183"/>
                  </a:cubicBezTo>
                  <a:cubicBezTo>
                    <a:pt x="803" y="5533"/>
                    <a:pt x="452" y="5834"/>
                    <a:pt x="1" y="6035"/>
                  </a:cubicBezTo>
                  <a:lnTo>
                    <a:pt x="1" y="6035"/>
                  </a:lnTo>
                  <a:cubicBezTo>
                    <a:pt x="953" y="5759"/>
                    <a:pt x="1655" y="5032"/>
                    <a:pt x="2282" y="4305"/>
                  </a:cubicBezTo>
                  <a:cubicBezTo>
                    <a:pt x="2883" y="3528"/>
                    <a:pt x="3384" y="2751"/>
                    <a:pt x="4011" y="2025"/>
                  </a:cubicBezTo>
                  <a:cubicBezTo>
                    <a:pt x="4312" y="1674"/>
                    <a:pt x="4638" y="1323"/>
                    <a:pt x="4988" y="1022"/>
                  </a:cubicBezTo>
                  <a:cubicBezTo>
                    <a:pt x="5339" y="721"/>
                    <a:pt x="5715" y="471"/>
                    <a:pt x="6141" y="371"/>
                  </a:cubicBezTo>
                  <a:cubicBezTo>
                    <a:pt x="6442" y="304"/>
                    <a:pt x="6754" y="270"/>
                    <a:pt x="7062" y="270"/>
                  </a:cubicBezTo>
                  <a:cubicBezTo>
                    <a:pt x="7216" y="270"/>
                    <a:pt x="7369" y="279"/>
                    <a:pt x="7520" y="295"/>
                  </a:cubicBezTo>
                  <a:cubicBezTo>
                    <a:pt x="7971" y="345"/>
                    <a:pt x="8447" y="521"/>
                    <a:pt x="8798" y="847"/>
                  </a:cubicBezTo>
                  <a:cubicBezTo>
                    <a:pt x="8497" y="446"/>
                    <a:pt x="8021" y="220"/>
                    <a:pt x="7545" y="95"/>
                  </a:cubicBezTo>
                  <a:cubicBezTo>
                    <a:pt x="7256" y="34"/>
                    <a:pt x="6959" y="1"/>
                    <a:pt x="66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71"/>
            <p:cNvSpPr/>
            <p:nvPr/>
          </p:nvSpPr>
          <p:spPr>
            <a:xfrm rot="260686">
              <a:off x="2348455" y="4196589"/>
              <a:ext cx="87375" cy="190809"/>
            </a:xfrm>
            <a:custGeom>
              <a:avLst/>
              <a:gdLst/>
              <a:ahLst/>
              <a:cxnLst/>
              <a:rect l="l" t="t" r="r" b="b"/>
              <a:pathLst>
                <a:path w="4086" h="8923" extrusionOk="0">
                  <a:moveTo>
                    <a:pt x="1" y="1"/>
                  </a:moveTo>
                  <a:cubicBezTo>
                    <a:pt x="527" y="1554"/>
                    <a:pt x="1179" y="3058"/>
                    <a:pt x="1855" y="4562"/>
                  </a:cubicBezTo>
                  <a:cubicBezTo>
                    <a:pt x="2532" y="6041"/>
                    <a:pt x="3234" y="7519"/>
                    <a:pt x="4086" y="8923"/>
                  </a:cubicBezTo>
                  <a:cubicBezTo>
                    <a:pt x="3535" y="7369"/>
                    <a:pt x="2908" y="5865"/>
                    <a:pt x="2231" y="4387"/>
                  </a:cubicBezTo>
                  <a:cubicBezTo>
                    <a:pt x="1530" y="2908"/>
                    <a:pt x="828" y="1429"/>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2" name="Google Shape;912;p71"/>
          <p:cNvSpPr txBox="1">
            <a:spLocks noGrp="1"/>
          </p:cNvSpPr>
          <p:nvPr>
            <p:ph type="title"/>
          </p:nvPr>
        </p:nvSpPr>
        <p:spPr>
          <a:xfrm>
            <a:off x="4875850" y="1974075"/>
            <a:ext cx="3552600" cy="769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¿Qué es?</a:t>
            </a:r>
            <a:endParaRPr dirty="0"/>
          </a:p>
        </p:txBody>
      </p:sp>
      <p:grpSp>
        <p:nvGrpSpPr>
          <p:cNvPr id="914" name="Google Shape;914;p71"/>
          <p:cNvGrpSpPr/>
          <p:nvPr/>
        </p:nvGrpSpPr>
        <p:grpSpPr>
          <a:xfrm>
            <a:off x="3980482" y="558249"/>
            <a:ext cx="1796097" cy="1159206"/>
            <a:chOff x="3980482" y="558249"/>
            <a:chExt cx="1796097" cy="1159206"/>
          </a:xfrm>
        </p:grpSpPr>
        <p:sp>
          <p:nvSpPr>
            <p:cNvPr id="915" name="Google Shape;915;p71"/>
            <p:cNvSpPr/>
            <p:nvPr/>
          </p:nvSpPr>
          <p:spPr>
            <a:xfrm>
              <a:off x="3980482" y="824695"/>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71"/>
            <p:cNvSpPr/>
            <p:nvPr/>
          </p:nvSpPr>
          <p:spPr>
            <a:xfrm>
              <a:off x="5423180" y="558249"/>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71"/>
            <p:cNvSpPr/>
            <p:nvPr/>
          </p:nvSpPr>
          <p:spPr>
            <a:xfrm>
              <a:off x="4676592" y="1140233"/>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8" name="Google Shape;918;p71"/>
          <p:cNvSpPr txBox="1">
            <a:spLocks noGrp="1"/>
          </p:cNvSpPr>
          <p:nvPr>
            <p:ph type="title" idx="2"/>
          </p:nvPr>
        </p:nvSpPr>
        <p:spPr>
          <a:xfrm>
            <a:off x="1469350" y="1320513"/>
            <a:ext cx="1878300" cy="105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5" name="Google Shape;925;p72"/>
          <p:cNvSpPr txBox="1">
            <a:spLocks noGrp="1"/>
          </p:cNvSpPr>
          <p:nvPr>
            <p:ph type="subTitle" idx="1"/>
          </p:nvPr>
        </p:nvSpPr>
        <p:spPr>
          <a:xfrm>
            <a:off x="965996" y="1965161"/>
            <a:ext cx="7504116" cy="15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2400" dirty="0"/>
              <a:t>La modulación por amplitud de pulsos o, por sus siglas en inglés, PAM (pulse-</a:t>
            </a:r>
            <a:r>
              <a:rPr lang="es-ES" sz="2400" dirty="0" err="1"/>
              <a:t>amplitude</a:t>
            </a:r>
            <a:r>
              <a:rPr lang="es-ES" sz="2400" dirty="0"/>
              <a:t> </a:t>
            </a:r>
            <a:r>
              <a:rPr lang="es-ES" sz="2400" dirty="0" err="1"/>
              <a:t>modulation</a:t>
            </a:r>
            <a:r>
              <a:rPr lang="es-ES" sz="2400" dirty="0"/>
              <a:t>) es una técnica de modulación de señales analógicas donde el desfase y la frecuencia de la señal quedan fijas y la amplitud es la que varía. Dichas amplitudes pueden ser reales o complejas. Si se representan las amplitudes en el plano complejo se tienen las denominadas constelaciones de señal.</a:t>
            </a:r>
          </a:p>
          <a:p>
            <a:pPr marL="0" lvl="0" indent="0" algn="l" rtl="0">
              <a:spcBef>
                <a:spcPts val="0"/>
              </a:spcBef>
              <a:spcAft>
                <a:spcPts val="0"/>
              </a:spcAft>
              <a:buNone/>
            </a:pPr>
            <a:endParaRPr lang="en-US" sz="2400" dirty="0"/>
          </a:p>
        </p:txBody>
      </p:sp>
      <p:sp>
        <p:nvSpPr>
          <p:cNvPr id="964" name="Google Shape;964;p72"/>
          <p:cNvSpPr/>
          <p:nvPr/>
        </p:nvSpPr>
        <p:spPr>
          <a:xfrm>
            <a:off x="12466875" y="4457550"/>
            <a:ext cx="343600" cy="435775"/>
          </a:xfrm>
          <a:custGeom>
            <a:avLst/>
            <a:gdLst/>
            <a:ahLst/>
            <a:cxnLst/>
            <a:rect l="l" t="t" r="r" b="b"/>
            <a:pathLst>
              <a:path w="13744" h="17431" extrusionOk="0">
                <a:moveTo>
                  <a:pt x="13252" y="1"/>
                </a:moveTo>
                <a:cubicBezTo>
                  <a:pt x="13215" y="1"/>
                  <a:pt x="13179" y="6"/>
                  <a:pt x="13143" y="18"/>
                </a:cubicBezTo>
                <a:cubicBezTo>
                  <a:pt x="1" y="4088"/>
                  <a:pt x="167" y="16897"/>
                  <a:pt x="167" y="16997"/>
                </a:cubicBezTo>
                <a:cubicBezTo>
                  <a:pt x="167" y="17231"/>
                  <a:pt x="334" y="17431"/>
                  <a:pt x="568" y="17431"/>
                </a:cubicBezTo>
                <a:cubicBezTo>
                  <a:pt x="801" y="17431"/>
                  <a:pt x="1001" y="17231"/>
                  <a:pt x="1001" y="16997"/>
                </a:cubicBezTo>
                <a:cubicBezTo>
                  <a:pt x="968" y="16497"/>
                  <a:pt x="868" y="4688"/>
                  <a:pt x="13377" y="819"/>
                </a:cubicBezTo>
                <a:cubicBezTo>
                  <a:pt x="13610" y="752"/>
                  <a:pt x="13744" y="519"/>
                  <a:pt x="13677" y="285"/>
                </a:cubicBezTo>
                <a:cubicBezTo>
                  <a:pt x="13595" y="120"/>
                  <a:pt x="13422" y="1"/>
                  <a:pt x="13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grpSp>
        <p:nvGrpSpPr>
          <p:cNvPr id="1126" name="Google Shape;1126;p74"/>
          <p:cNvGrpSpPr/>
          <p:nvPr/>
        </p:nvGrpSpPr>
        <p:grpSpPr>
          <a:xfrm>
            <a:off x="4698288" y="1099316"/>
            <a:ext cx="3729932" cy="3459055"/>
            <a:chOff x="4677231" y="1276352"/>
            <a:chExt cx="2903801" cy="2692920"/>
          </a:xfrm>
        </p:grpSpPr>
        <p:sp>
          <p:nvSpPr>
            <p:cNvPr id="1127" name="Google Shape;1127;p74"/>
            <p:cNvSpPr/>
            <p:nvPr/>
          </p:nvSpPr>
          <p:spPr>
            <a:xfrm flipH="1">
              <a:off x="7295745" y="2223107"/>
              <a:ext cx="7162" cy="20721"/>
            </a:xfrm>
            <a:custGeom>
              <a:avLst/>
              <a:gdLst/>
              <a:ahLst/>
              <a:cxnLst/>
              <a:rect l="l" t="t" r="r" b="b"/>
              <a:pathLst>
                <a:path w="477" h="1380" extrusionOk="0">
                  <a:moveTo>
                    <a:pt x="0" y="1"/>
                  </a:moveTo>
                  <a:cubicBezTo>
                    <a:pt x="100" y="452"/>
                    <a:pt x="201" y="903"/>
                    <a:pt x="301" y="1379"/>
                  </a:cubicBezTo>
                  <a:cubicBezTo>
                    <a:pt x="301" y="1354"/>
                    <a:pt x="301" y="1354"/>
                    <a:pt x="301" y="1329"/>
                  </a:cubicBezTo>
                  <a:cubicBezTo>
                    <a:pt x="476" y="878"/>
                    <a:pt x="326" y="35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74"/>
            <p:cNvSpPr/>
            <p:nvPr/>
          </p:nvSpPr>
          <p:spPr>
            <a:xfrm flipH="1">
              <a:off x="7073335" y="3212508"/>
              <a:ext cx="88829" cy="438018"/>
            </a:xfrm>
            <a:custGeom>
              <a:avLst/>
              <a:gdLst/>
              <a:ahLst/>
              <a:cxnLst/>
              <a:rect l="l" t="t" r="r" b="b"/>
              <a:pathLst>
                <a:path w="5916" h="29172" extrusionOk="0">
                  <a:moveTo>
                    <a:pt x="1630" y="1"/>
                  </a:moveTo>
                  <a:cubicBezTo>
                    <a:pt x="803" y="5489"/>
                    <a:pt x="1" y="11028"/>
                    <a:pt x="301" y="16492"/>
                  </a:cubicBezTo>
                  <a:cubicBezTo>
                    <a:pt x="502" y="20226"/>
                    <a:pt x="1053" y="24813"/>
                    <a:pt x="3108" y="28021"/>
                  </a:cubicBezTo>
                  <a:cubicBezTo>
                    <a:pt x="3638" y="28838"/>
                    <a:pt x="4068" y="29172"/>
                    <a:pt x="4417" y="29172"/>
                  </a:cubicBezTo>
                  <a:cubicBezTo>
                    <a:pt x="5804" y="29172"/>
                    <a:pt x="5916" y="23904"/>
                    <a:pt x="5916" y="22683"/>
                  </a:cubicBezTo>
                  <a:cubicBezTo>
                    <a:pt x="5890" y="18672"/>
                    <a:pt x="5489" y="14687"/>
                    <a:pt x="4738" y="10803"/>
                  </a:cubicBezTo>
                  <a:cubicBezTo>
                    <a:pt x="4387" y="8948"/>
                    <a:pt x="3936" y="7119"/>
                    <a:pt x="3409" y="5314"/>
                  </a:cubicBezTo>
                  <a:cubicBezTo>
                    <a:pt x="3033" y="3961"/>
                    <a:pt x="1429" y="1379"/>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74"/>
            <p:cNvSpPr/>
            <p:nvPr/>
          </p:nvSpPr>
          <p:spPr>
            <a:xfrm flipH="1">
              <a:off x="6945161" y="3207613"/>
              <a:ext cx="111246" cy="554084"/>
            </a:xfrm>
            <a:custGeom>
              <a:avLst/>
              <a:gdLst/>
              <a:ahLst/>
              <a:cxnLst/>
              <a:rect l="l" t="t" r="r" b="b"/>
              <a:pathLst>
                <a:path w="7409" h="36902" extrusionOk="0">
                  <a:moveTo>
                    <a:pt x="1680" y="1"/>
                  </a:moveTo>
                  <a:cubicBezTo>
                    <a:pt x="852" y="6918"/>
                    <a:pt x="0" y="13886"/>
                    <a:pt x="502" y="20803"/>
                  </a:cubicBezTo>
                  <a:cubicBezTo>
                    <a:pt x="827" y="25515"/>
                    <a:pt x="1604" y="31329"/>
                    <a:pt x="4161" y="35415"/>
                  </a:cubicBezTo>
                  <a:cubicBezTo>
                    <a:pt x="4819" y="36471"/>
                    <a:pt x="5344" y="36902"/>
                    <a:pt x="5763" y="36902"/>
                  </a:cubicBezTo>
                  <a:cubicBezTo>
                    <a:pt x="7401" y="36902"/>
                    <a:pt x="7409" y="30305"/>
                    <a:pt x="7369" y="28748"/>
                  </a:cubicBezTo>
                  <a:cubicBezTo>
                    <a:pt x="7243" y="23685"/>
                    <a:pt x="6667" y="18648"/>
                    <a:pt x="5665" y="13710"/>
                  </a:cubicBezTo>
                  <a:cubicBezTo>
                    <a:pt x="5213" y="11379"/>
                    <a:pt x="4637" y="9074"/>
                    <a:pt x="3960" y="6768"/>
                  </a:cubicBezTo>
                  <a:cubicBezTo>
                    <a:pt x="3459" y="5038"/>
                    <a:pt x="1479" y="1730"/>
                    <a:pt x="1680"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74"/>
            <p:cNvSpPr/>
            <p:nvPr/>
          </p:nvSpPr>
          <p:spPr>
            <a:xfrm flipH="1">
              <a:off x="6834358" y="3281386"/>
              <a:ext cx="102372" cy="556936"/>
            </a:xfrm>
            <a:custGeom>
              <a:avLst/>
              <a:gdLst/>
              <a:ahLst/>
              <a:cxnLst/>
              <a:rect l="l" t="t" r="r" b="b"/>
              <a:pathLst>
                <a:path w="6818" h="37092" extrusionOk="0">
                  <a:moveTo>
                    <a:pt x="4486" y="0"/>
                  </a:moveTo>
                  <a:cubicBezTo>
                    <a:pt x="2682" y="6717"/>
                    <a:pt x="878" y="13484"/>
                    <a:pt x="401" y="20426"/>
                  </a:cubicBezTo>
                  <a:cubicBezTo>
                    <a:pt x="50" y="25113"/>
                    <a:pt x="0" y="31003"/>
                    <a:pt x="1955" y="35389"/>
                  </a:cubicBezTo>
                  <a:cubicBezTo>
                    <a:pt x="2494" y="36603"/>
                    <a:pt x="2984" y="37091"/>
                    <a:pt x="3422" y="37091"/>
                  </a:cubicBezTo>
                  <a:cubicBezTo>
                    <a:pt x="5000" y="37091"/>
                    <a:pt x="5914" y="30759"/>
                    <a:pt x="6091" y="29248"/>
                  </a:cubicBezTo>
                  <a:cubicBezTo>
                    <a:pt x="6667" y="24211"/>
                    <a:pt x="6817" y="19148"/>
                    <a:pt x="6517" y="14136"/>
                  </a:cubicBezTo>
                  <a:cubicBezTo>
                    <a:pt x="6366" y="11755"/>
                    <a:pt x="6141" y="9374"/>
                    <a:pt x="5790" y="7018"/>
                  </a:cubicBezTo>
                  <a:cubicBezTo>
                    <a:pt x="5539" y="5213"/>
                    <a:pt x="4036" y="1680"/>
                    <a:pt x="4486"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74"/>
            <p:cNvSpPr/>
            <p:nvPr/>
          </p:nvSpPr>
          <p:spPr>
            <a:xfrm flipH="1">
              <a:off x="7202798" y="3299451"/>
              <a:ext cx="21081" cy="278483"/>
            </a:xfrm>
            <a:custGeom>
              <a:avLst/>
              <a:gdLst/>
              <a:ahLst/>
              <a:cxnLst/>
              <a:rect l="l" t="t" r="r" b="b"/>
              <a:pathLst>
                <a:path w="1404" h="18547" extrusionOk="0">
                  <a:moveTo>
                    <a:pt x="151" y="0"/>
                  </a:moveTo>
                  <a:cubicBezTo>
                    <a:pt x="0" y="3108"/>
                    <a:pt x="126" y="6216"/>
                    <a:pt x="326" y="9298"/>
                  </a:cubicBezTo>
                  <a:cubicBezTo>
                    <a:pt x="527" y="12406"/>
                    <a:pt x="853" y="15489"/>
                    <a:pt x="1404" y="18547"/>
                  </a:cubicBezTo>
                  <a:cubicBezTo>
                    <a:pt x="1379" y="15439"/>
                    <a:pt x="1178" y="12356"/>
                    <a:pt x="978" y="9248"/>
                  </a:cubicBezTo>
                  <a:cubicBezTo>
                    <a:pt x="752" y="6166"/>
                    <a:pt x="527" y="3083"/>
                    <a:pt x="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74"/>
            <p:cNvSpPr/>
            <p:nvPr/>
          </p:nvSpPr>
          <p:spPr>
            <a:xfrm flipH="1">
              <a:off x="7095165" y="3333687"/>
              <a:ext cx="38018" cy="327417"/>
            </a:xfrm>
            <a:custGeom>
              <a:avLst/>
              <a:gdLst/>
              <a:ahLst/>
              <a:cxnLst/>
              <a:rect l="l" t="t" r="r" b="b"/>
              <a:pathLst>
                <a:path w="2532" h="21806" extrusionOk="0">
                  <a:moveTo>
                    <a:pt x="1" y="1"/>
                  </a:moveTo>
                  <a:lnTo>
                    <a:pt x="1" y="1"/>
                  </a:lnTo>
                  <a:cubicBezTo>
                    <a:pt x="176" y="3660"/>
                    <a:pt x="527" y="7294"/>
                    <a:pt x="953" y="10953"/>
                  </a:cubicBezTo>
                  <a:cubicBezTo>
                    <a:pt x="1379" y="14587"/>
                    <a:pt x="1855" y="18196"/>
                    <a:pt x="2532" y="21806"/>
                  </a:cubicBezTo>
                  <a:cubicBezTo>
                    <a:pt x="2381" y="18146"/>
                    <a:pt x="2006" y="14512"/>
                    <a:pt x="1605" y="10878"/>
                  </a:cubicBezTo>
                  <a:cubicBezTo>
                    <a:pt x="1178" y="7219"/>
                    <a:pt x="702" y="3610"/>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74"/>
            <p:cNvSpPr/>
            <p:nvPr/>
          </p:nvSpPr>
          <p:spPr>
            <a:xfrm flipH="1">
              <a:off x="6978116" y="3303580"/>
              <a:ext cx="38784" cy="442943"/>
            </a:xfrm>
            <a:custGeom>
              <a:avLst/>
              <a:gdLst/>
              <a:ahLst/>
              <a:cxnLst/>
              <a:rect l="l" t="t" r="r" b="b"/>
              <a:pathLst>
                <a:path w="2583" h="29500" extrusionOk="0">
                  <a:moveTo>
                    <a:pt x="76" y="1"/>
                  </a:moveTo>
                  <a:lnTo>
                    <a:pt x="76" y="1"/>
                  </a:lnTo>
                  <a:cubicBezTo>
                    <a:pt x="1" y="4938"/>
                    <a:pt x="151" y="9876"/>
                    <a:pt x="502" y="14813"/>
                  </a:cubicBezTo>
                  <a:cubicBezTo>
                    <a:pt x="703" y="17269"/>
                    <a:pt x="928" y="19750"/>
                    <a:pt x="1279" y="22181"/>
                  </a:cubicBezTo>
                  <a:cubicBezTo>
                    <a:pt x="1455" y="23410"/>
                    <a:pt x="1630" y="24638"/>
                    <a:pt x="1831" y="25866"/>
                  </a:cubicBezTo>
                  <a:cubicBezTo>
                    <a:pt x="2056" y="27069"/>
                    <a:pt x="2282" y="28272"/>
                    <a:pt x="2582" y="29500"/>
                  </a:cubicBezTo>
                  <a:cubicBezTo>
                    <a:pt x="2507" y="28873"/>
                    <a:pt x="2432" y="28247"/>
                    <a:pt x="2357" y="27645"/>
                  </a:cubicBezTo>
                  <a:lnTo>
                    <a:pt x="2156" y="25816"/>
                  </a:lnTo>
                  <a:lnTo>
                    <a:pt x="1956" y="23961"/>
                  </a:lnTo>
                  <a:lnTo>
                    <a:pt x="1780" y="22131"/>
                  </a:lnTo>
                  <a:cubicBezTo>
                    <a:pt x="1555" y="19675"/>
                    <a:pt x="1329" y="17219"/>
                    <a:pt x="1154" y="14763"/>
                  </a:cubicBezTo>
                  <a:cubicBezTo>
                    <a:pt x="803" y="9851"/>
                    <a:pt x="527" y="4913"/>
                    <a:pt x="76" y="1"/>
                  </a:cubicBezTo>
                  <a:close/>
                </a:path>
              </a:pathLst>
            </a:custGeom>
            <a:solidFill>
              <a:srgbClr val="2F2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74"/>
            <p:cNvSpPr/>
            <p:nvPr/>
          </p:nvSpPr>
          <p:spPr>
            <a:xfrm flipH="1">
              <a:off x="6870858" y="3439069"/>
              <a:ext cx="29369" cy="388753"/>
            </a:xfrm>
            <a:custGeom>
              <a:avLst/>
              <a:gdLst/>
              <a:ahLst/>
              <a:cxnLst/>
              <a:rect l="l" t="t" r="r" b="b"/>
              <a:pathLst>
                <a:path w="1956" h="25891" extrusionOk="0">
                  <a:moveTo>
                    <a:pt x="1955" y="0"/>
                  </a:moveTo>
                  <a:lnTo>
                    <a:pt x="1955" y="0"/>
                  </a:lnTo>
                  <a:cubicBezTo>
                    <a:pt x="1053" y="4236"/>
                    <a:pt x="552" y="8547"/>
                    <a:pt x="276" y="12883"/>
                  </a:cubicBezTo>
                  <a:cubicBezTo>
                    <a:pt x="0" y="17219"/>
                    <a:pt x="0" y="21580"/>
                    <a:pt x="351" y="25890"/>
                  </a:cubicBezTo>
                  <a:cubicBezTo>
                    <a:pt x="502" y="21554"/>
                    <a:pt x="652" y="17244"/>
                    <a:pt x="928" y="12933"/>
                  </a:cubicBezTo>
                  <a:cubicBezTo>
                    <a:pt x="1178" y="8622"/>
                    <a:pt x="1579" y="4311"/>
                    <a:pt x="1955" y="0"/>
                  </a:cubicBezTo>
                  <a:close/>
                </a:path>
              </a:pathLst>
            </a:custGeom>
            <a:solidFill>
              <a:srgbClr val="2F2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74"/>
            <p:cNvSpPr/>
            <p:nvPr/>
          </p:nvSpPr>
          <p:spPr>
            <a:xfrm flipH="1">
              <a:off x="5318087" y="3248261"/>
              <a:ext cx="133228" cy="550600"/>
            </a:xfrm>
            <a:custGeom>
              <a:avLst/>
              <a:gdLst/>
              <a:ahLst/>
              <a:cxnLst/>
              <a:rect l="l" t="t" r="r" b="b"/>
              <a:pathLst>
                <a:path w="8873" h="36670" extrusionOk="0">
                  <a:moveTo>
                    <a:pt x="426" y="1"/>
                  </a:moveTo>
                  <a:cubicBezTo>
                    <a:pt x="427" y="4"/>
                    <a:pt x="429" y="7"/>
                    <a:pt x="430" y="10"/>
                  </a:cubicBezTo>
                  <a:lnTo>
                    <a:pt x="430" y="10"/>
                  </a:lnTo>
                  <a:cubicBezTo>
                    <a:pt x="429" y="7"/>
                    <a:pt x="427" y="4"/>
                    <a:pt x="426" y="1"/>
                  </a:cubicBezTo>
                  <a:close/>
                  <a:moveTo>
                    <a:pt x="430" y="10"/>
                  </a:moveTo>
                  <a:cubicBezTo>
                    <a:pt x="1099" y="1643"/>
                    <a:pt x="50" y="5342"/>
                    <a:pt x="25" y="7144"/>
                  </a:cubicBezTo>
                  <a:cubicBezTo>
                    <a:pt x="0" y="9525"/>
                    <a:pt x="75" y="11905"/>
                    <a:pt x="226" y="14286"/>
                  </a:cubicBezTo>
                  <a:cubicBezTo>
                    <a:pt x="602" y="19324"/>
                    <a:pt x="1379" y="24312"/>
                    <a:pt x="2607" y="29224"/>
                  </a:cubicBezTo>
                  <a:cubicBezTo>
                    <a:pt x="2973" y="30672"/>
                    <a:pt x="4634" y="36669"/>
                    <a:pt x="6179" y="36669"/>
                  </a:cubicBezTo>
                  <a:cubicBezTo>
                    <a:pt x="6640" y="36669"/>
                    <a:pt x="7091" y="36135"/>
                    <a:pt x="7494" y="34788"/>
                  </a:cubicBezTo>
                  <a:cubicBezTo>
                    <a:pt x="8872" y="30176"/>
                    <a:pt x="8045" y="24362"/>
                    <a:pt x="7118" y="19750"/>
                  </a:cubicBezTo>
                  <a:cubicBezTo>
                    <a:pt x="5740" y="12936"/>
                    <a:pt x="3085" y="6448"/>
                    <a:pt x="430" y="1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74"/>
            <p:cNvSpPr/>
            <p:nvPr/>
          </p:nvSpPr>
          <p:spPr>
            <a:xfrm flipH="1">
              <a:off x="5344046" y="3381107"/>
              <a:ext cx="74534" cy="410961"/>
            </a:xfrm>
            <a:custGeom>
              <a:avLst/>
              <a:gdLst/>
              <a:ahLst/>
              <a:cxnLst/>
              <a:rect l="l" t="t" r="r" b="b"/>
              <a:pathLst>
                <a:path w="4964" h="27370" extrusionOk="0">
                  <a:moveTo>
                    <a:pt x="1" y="1"/>
                  </a:moveTo>
                  <a:cubicBezTo>
                    <a:pt x="176" y="1154"/>
                    <a:pt x="351" y="2307"/>
                    <a:pt x="527" y="3459"/>
                  </a:cubicBezTo>
                  <a:lnTo>
                    <a:pt x="1103" y="6893"/>
                  </a:lnTo>
                  <a:cubicBezTo>
                    <a:pt x="1479" y="9174"/>
                    <a:pt x="1880" y="11455"/>
                    <a:pt x="2306" y="13735"/>
                  </a:cubicBezTo>
                  <a:cubicBezTo>
                    <a:pt x="3133" y="18297"/>
                    <a:pt x="3961" y="22833"/>
                    <a:pt x="4963" y="27369"/>
                  </a:cubicBezTo>
                  <a:cubicBezTo>
                    <a:pt x="4487" y="22758"/>
                    <a:pt x="3760" y="18171"/>
                    <a:pt x="2958" y="13610"/>
                  </a:cubicBezTo>
                  <a:cubicBezTo>
                    <a:pt x="2532" y="11329"/>
                    <a:pt x="2106" y="9048"/>
                    <a:pt x="1605" y="6793"/>
                  </a:cubicBezTo>
                  <a:lnTo>
                    <a:pt x="853" y="3384"/>
                  </a:lnTo>
                  <a:cubicBezTo>
                    <a:pt x="577" y="2256"/>
                    <a:pt x="326" y="1129"/>
                    <a:pt x="1" y="1"/>
                  </a:cubicBezTo>
                  <a:close/>
                </a:path>
              </a:pathLst>
            </a:custGeom>
            <a:solidFill>
              <a:srgbClr val="2F2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74"/>
            <p:cNvSpPr/>
            <p:nvPr/>
          </p:nvSpPr>
          <p:spPr>
            <a:xfrm flipH="1">
              <a:off x="5227773" y="3346105"/>
              <a:ext cx="246126" cy="294384"/>
            </a:xfrm>
            <a:custGeom>
              <a:avLst/>
              <a:gdLst/>
              <a:ahLst/>
              <a:cxnLst/>
              <a:rect l="l" t="t" r="r" b="b"/>
              <a:pathLst>
                <a:path w="16392" h="19606" extrusionOk="0">
                  <a:moveTo>
                    <a:pt x="1980" y="1"/>
                  </a:moveTo>
                  <a:cubicBezTo>
                    <a:pt x="978" y="2708"/>
                    <a:pt x="0" y="5490"/>
                    <a:pt x="76" y="8347"/>
                  </a:cubicBezTo>
                  <a:cubicBezTo>
                    <a:pt x="176" y="12106"/>
                    <a:pt x="2231" y="15740"/>
                    <a:pt x="5364" y="17770"/>
                  </a:cubicBezTo>
                  <a:cubicBezTo>
                    <a:pt x="7250" y="18983"/>
                    <a:pt x="9495" y="19606"/>
                    <a:pt x="11734" y="19606"/>
                  </a:cubicBezTo>
                  <a:cubicBezTo>
                    <a:pt x="13242" y="19606"/>
                    <a:pt x="14748" y="19323"/>
                    <a:pt x="16141" y="18748"/>
                  </a:cubicBezTo>
                  <a:cubicBezTo>
                    <a:pt x="16391" y="18648"/>
                    <a:pt x="14938" y="17770"/>
                    <a:pt x="14913" y="17695"/>
                  </a:cubicBezTo>
                  <a:cubicBezTo>
                    <a:pt x="14687" y="16893"/>
                    <a:pt x="16191" y="16267"/>
                    <a:pt x="14687" y="15765"/>
                  </a:cubicBezTo>
                  <a:cubicBezTo>
                    <a:pt x="13735" y="15465"/>
                    <a:pt x="12582" y="15740"/>
                    <a:pt x="11579" y="15440"/>
                  </a:cubicBezTo>
                  <a:cubicBezTo>
                    <a:pt x="10527" y="15114"/>
                    <a:pt x="9549" y="14512"/>
                    <a:pt x="8797" y="13710"/>
                  </a:cubicBezTo>
                  <a:cubicBezTo>
                    <a:pt x="7244" y="12081"/>
                    <a:pt x="6642" y="9625"/>
                    <a:pt x="7244" y="7470"/>
                  </a:cubicBezTo>
                  <a:lnTo>
                    <a:pt x="7244" y="7470"/>
                  </a:lnTo>
                  <a:cubicBezTo>
                    <a:pt x="6953" y="7760"/>
                    <a:pt x="6565" y="7887"/>
                    <a:pt x="6159" y="7887"/>
                  </a:cubicBezTo>
                  <a:cubicBezTo>
                    <a:pt x="5583" y="7887"/>
                    <a:pt x="4973" y="7631"/>
                    <a:pt x="4562" y="7219"/>
                  </a:cubicBezTo>
                  <a:cubicBezTo>
                    <a:pt x="3835" y="6517"/>
                    <a:pt x="3534" y="5515"/>
                    <a:pt x="3259" y="4562"/>
                  </a:cubicBezTo>
                  <a:cubicBezTo>
                    <a:pt x="2832" y="3034"/>
                    <a:pt x="2406" y="1530"/>
                    <a:pt x="1980" y="1"/>
                  </a:cubicBezTo>
                  <a:close/>
                </a:path>
              </a:pathLst>
            </a:custGeom>
            <a:solidFill>
              <a:srgbClr val="DF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74"/>
            <p:cNvSpPr/>
            <p:nvPr/>
          </p:nvSpPr>
          <p:spPr>
            <a:xfrm flipH="1">
              <a:off x="5152898" y="3294180"/>
              <a:ext cx="405675" cy="413888"/>
            </a:xfrm>
            <a:custGeom>
              <a:avLst/>
              <a:gdLst/>
              <a:ahLst/>
              <a:cxnLst/>
              <a:rect l="l" t="t" r="r" b="b"/>
              <a:pathLst>
                <a:path w="27018" h="27565" extrusionOk="0">
                  <a:moveTo>
                    <a:pt x="1930" y="0"/>
                  </a:moveTo>
                  <a:lnTo>
                    <a:pt x="1930" y="0"/>
                  </a:lnTo>
                  <a:cubicBezTo>
                    <a:pt x="0" y="4662"/>
                    <a:pt x="75" y="10101"/>
                    <a:pt x="2131" y="14712"/>
                  </a:cubicBezTo>
                  <a:cubicBezTo>
                    <a:pt x="2757" y="16066"/>
                    <a:pt x="3509" y="17344"/>
                    <a:pt x="4311" y="18597"/>
                  </a:cubicBezTo>
                  <a:cubicBezTo>
                    <a:pt x="4988" y="19700"/>
                    <a:pt x="5690" y="20802"/>
                    <a:pt x="6492" y="21805"/>
                  </a:cubicBezTo>
                  <a:cubicBezTo>
                    <a:pt x="8421" y="24186"/>
                    <a:pt x="11028" y="26041"/>
                    <a:pt x="13960" y="26943"/>
                  </a:cubicBezTo>
                  <a:cubicBezTo>
                    <a:pt x="15397" y="27376"/>
                    <a:pt x="16880" y="27565"/>
                    <a:pt x="18376" y="27565"/>
                  </a:cubicBezTo>
                  <a:cubicBezTo>
                    <a:pt x="21290" y="27565"/>
                    <a:pt x="24252" y="26850"/>
                    <a:pt x="27018" y="25840"/>
                  </a:cubicBezTo>
                  <a:cubicBezTo>
                    <a:pt x="23785" y="25640"/>
                    <a:pt x="20627" y="25013"/>
                    <a:pt x="17469" y="24386"/>
                  </a:cubicBezTo>
                  <a:cubicBezTo>
                    <a:pt x="13785" y="23635"/>
                    <a:pt x="9825" y="22732"/>
                    <a:pt x="7394" y="19875"/>
                  </a:cubicBezTo>
                  <a:cubicBezTo>
                    <a:pt x="6191" y="18472"/>
                    <a:pt x="5514" y="16692"/>
                    <a:pt x="5113" y="14888"/>
                  </a:cubicBezTo>
                  <a:cubicBezTo>
                    <a:pt x="4737" y="13259"/>
                    <a:pt x="4862" y="11429"/>
                    <a:pt x="4085" y="9925"/>
                  </a:cubicBezTo>
                  <a:cubicBezTo>
                    <a:pt x="2406" y="6817"/>
                    <a:pt x="3208" y="3233"/>
                    <a:pt x="1930" y="0"/>
                  </a:cubicBezTo>
                  <a:close/>
                </a:path>
              </a:pathLst>
            </a:custGeom>
            <a:solidFill>
              <a:srgbClr val="B51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74"/>
            <p:cNvSpPr/>
            <p:nvPr/>
          </p:nvSpPr>
          <p:spPr>
            <a:xfrm flipH="1">
              <a:off x="6785831" y="1292419"/>
              <a:ext cx="431651" cy="310105"/>
            </a:xfrm>
            <a:custGeom>
              <a:avLst/>
              <a:gdLst/>
              <a:ahLst/>
              <a:cxnLst/>
              <a:rect l="l" t="t" r="r" b="b"/>
              <a:pathLst>
                <a:path w="28748" h="20653" extrusionOk="0">
                  <a:moveTo>
                    <a:pt x="0" y="0"/>
                  </a:moveTo>
                  <a:lnTo>
                    <a:pt x="752" y="20652"/>
                  </a:lnTo>
                  <a:lnTo>
                    <a:pt x="28747" y="20452"/>
                  </a:lnTo>
                  <a:lnTo>
                    <a:pt x="20978" y="5314"/>
                  </a:lnTo>
                  <a:lnTo>
                    <a:pt x="8171" y="752"/>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74"/>
            <p:cNvSpPr/>
            <p:nvPr/>
          </p:nvSpPr>
          <p:spPr>
            <a:xfrm flipH="1">
              <a:off x="7119259" y="1292043"/>
              <a:ext cx="184399" cy="310480"/>
            </a:xfrm>
            <a:custGeom>
              <a:avLst/>
              <a:gdLst/>
              <a:ahLst/>
              <a:cxnLst/>
              <a:rect l="l" t="t" r="r" b="b"/>
              <a:pathLst>
                <a:path w="12281" h="20678" extrusionOk="0">
                  <a:moveTo>
                    <a:pt x="6140" y="0"/>
                  </a:moveTo>
                  <a:cubicBezTo>
                    <a:pt x="2757" y="0"/>
                    <a:pt x="0" y="4637"/>
                    <a:pt x="0" y="10351"/>
                  </a:cubicBezTo>
                  <a:cubicBezTo>
                    <a:pt x="0" y="16040"/>
                    <a:pt x="2757" y="20677"/>
                    <a:pt x="6140" y="20677"/>
                  </a:cubicBezTo>
                  <a:cubicBezTo>
                    <a:pt x="9524" y="20677"/>
                    <a:pt x="12281" y="16040"/>
                    <a:pt x="12281" y="10351"/>
                  </a:cubicBezTo>
                  <a:cubicBezTo>
                    <a:pt x="12281" y="4637"/>
                    <a:pt x="9524" y="0"/>
                    <a:pt x="61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74"/>
            <p:cNvSpPr/>
            <p:nvPr/>
          </p:nvSpPr>
          <p:spPr>
            <a:xfrm flipH="1">
              <a:off x="7145219" y="1293170"/>
              <a:ext cx="133228" cy="276381"/>
            </a:xfrm>
            <a:custGeom>
              <a:avLst/>
              <a:gdLst/>
              <a:ahLst/>
              <a:cxnLst/>
              <a:rect l="l" t="t" r="r" b="b"/>
              <a:pathLst>
                <a:path w="8873" h="18407" extrusionOk="0">
                  <a:moveTo>
                    <a:pt x="3785" y="0"/>
                  </a:moveTo>
                  <a:lnTo>
                    <a:pt x="3785" y="0"/>
                  </a:lnTo>
                  <a:cubicBezTo>
                    <a:pt x="3183" y="301"/>
                    <a:pt x="2707" y="802"/>
                    <a:pt x="2306" y="1354"/>
                  </a:cubicBezTo>
                  <a:cubicBezTo>
                    <a:pt x="1930" y="1930"/>
                    <a:pt x="1629" y="2532"/>
                    <a:pt x="1354" y="3158"/>
                  </a:cubicBezTo>
                  <a:cubicBezTo>
                    <a:pt x="852" y="4411"/>
                    <a:pt x="502" y="5765"/>
                    <a:pt x="326" y="7093"/>
                  </a:cubicBezTo>
                  <a:cubicBezTo>
                    <a:pt x="0" y="9800"/>
                    <a:pt x="276" y="12582"/>
                    <a:pt x="1178" y="15188"/>
                  </a:cubicBezTo>
                  <a:cubicBezTo>
                    <a:pt x="1404" y="15840"/>
                    <a:pt x="1705" y="16492"/>
                    <a:pt x="2131" y="17093"/>
                  </a:cubicBezTo>
                  <a:cubicBezTo>
                    <a:pt x="2557" y="17670"/>
                    <a:pt x="3158" y="18196"/>
                    <a:pt x="3960" y="18371"/>
                  </a:cubicBezTo>
                  <a:cubicBezTo>
                    <a:pt x="4077" y="18395"/>
                    <a:pt x="4200" y="18406"/>
                    <a:pt x="4327" y="18406"/>
                  </a:cubicBezTo>
                  <a:cubicBezTo>
                    <a:pt x="4608" y="18406"/>
                    <a:pt x="4904" y="18350"/>
                    <a:pt x="5163" y="18246"/>
                  </a:cubicBezTo>
                  <a:cubicBezTo>
                    <a:pt x="5539" y="18096"/>
                    <a:pt x="5840" y="17845"/>
                    <a:pt x="6091" y="17595"/>
                  </a:cubicBezTo>
                  <a:cubicBezTo>
                    <a:pt x="6617" y="17118"/>
                    <a:pt x="7043" y="16517"/>
                    <a:pt x="7369" y="15890"/>
                  </a:cubicBezTo>
                  <a:cubicBezTo>
                    <a:pt x="8045" y="14662"/>
                    <a:pt x="8396" y="13284"/>
                    <a:pt x="8597" y="11930"/>
                  </a:cubicBezTo>
                  <a:cubicBezTo>
                    <a:pt x="8797" y="10577"/>
                    <a:pt x="8873" y="9198"/>
                    <a:pt x="8797" y="7820"/>
                  </a:cubicBezTo>
                  <a:cubicBezTo>
                    <a:pt x="8697" y="6442"/>
                    <a:pt x="8446" y="5038"/>
                    <a:pt x="7845" y="3760"/>
                  </a:cubicBezTo>
                  <a:cubicBezTo>
                    <a:pt x="7695" y="3434"/>
                    <a:pt x="7519" y="3108"/>
                    <a:pt x="7294" y="2807"/>
                  </a:cubicBezTo>
                  <a:cubicBezTo>
                    <a:pt x="7068" y="2507"/>
                    <a:pt x="6792" y="2231"/>
                    <a:pt x="6416" y="2031"/>
                  </a:cubicBezTo>
                  <a:cubicBezTo>
                    <a:pt x="6150" y="1888"/>
                    <a:pt x="5846" y="1822"/>
                    <a:pt x="5549" y="1822"/>
                  </a:cubicBezTo>
                  <a:cubicBezTo>
                    <a:pt x="5426" y="1822"/>
                    <a:pt x="5305" y="1833"/>
                    <a:pt x="5188" y="1855"/>
                  </a:cubicBezTo>
                  <a:cubicBezTo>
                    <a:pt x="4787" y="1930"/>
                    <a:pt x="4411" y="2106"/>
                    <a:pt x="4111" y="2356"/>
                  </a:cubicBezTo>
                  <a:cubicBezTo>
                    <a:pt x="3484" y="2833"/>
                    <a:pt x="3108" y="3484"/>
                    <a:pt x="2832" y="4136"/>
                  </a:cubicBezTo>
                  <a:cubicBezTo>
                    <a:pt x="2557" y="4787"/>
                    <a:pt x="2381" y="5464"/>
                    <a:pt x="2231" y="6141"/>
                  </a:cubicBezTo>
                  <a:cubicBezTo>
                    <a:pt x="1980" y="7494"/>
                    <a:pt x="1955" y="8898"/>
                    <a:pt x="2131" y="10276"/>
                  </a:cubicBezTo>
                  <a:cubicBezTo>
                    <a:pt x="2206" y="10953"/>
                    <a:pt x="2356" y="11630"/>
                    <a:pt x="2532" y="12281"/>
                  </a:cubicBezTo>
                  <a:cubicBezTo>
                    <a:pt x="2632" y="12632"/>
                    <a:pt x="2732" y="12958"/>
                    <a:pt x="2857" y="13259"/>
                  </a:cubicBezTo>
                  <a:cubicBezTo>
                    <a:pt x="2983" y="13584"/>
                    <a:pt x="3133" y="13935"/>
                    <a:pt x="3359" y="14236"/>
                  </a:cubicBezTo>
                  <a:cubicBezTo>
                    <a:pt x="3484" y="14386"/>
                    <a:pt x="3659" y="14537"/>
                    <a:pt x="3885" y="14612"/>
                  </a:cubicBezTo>
                  <a:cubicBezTo>
                    <a:pt x="3990" y="14659"/>
                    <a:pt x="4100" y="14678"/>
                    <a:pt x="4208" y="14678"/>
                  </a:cubicBezTo>
                  <a:cubicBezTo>
                    <a:pt x="4333" y="14678"/>
                    <a:pt x="4454" y="14652"/>
                    <a:pt x="4562" y="14612"/>
                  </a:cubicBezTo>
                  <a:cubicBezTo>
                    <a:pt x="4963" y="14437"/>
                    <a:pt x="5213" y="14111"/>
                    <a:pt x="5364" y="13785"/>
                  </a:cubicBezTo>
                  <a:cubicBezTo>
                    <a:pt x="5690" y="13133"/>
                    <a:pt x="5815" y="12432"/>
                    <a:pt x="5865" y="11755"/>
                  </a:cubicBezTo>
                  <a:cubicBezTo>
                    <a:pt x="5940" y="11078"/>
                    <a:pt x="5940" y="10402"/>
                    <a:pt x="5940" y="9725"/>
                  </a:cubicBezTo>
                  <a:cubicBezTo>
                    <a:pt x="5940" y="9048"/>
                    <a:pt x="5915" y="8371"/>
                    <a:pt x="5815" y="7695"/>
                  </a:cubicBezTo>
                  <a:cubicBezTo>
                    <a:pt x="5740" y="7018"/>
                    <a:pt x="5589" y="6341"/>
                    <a:pt x="5289" y="5715"/>
                  </a:cubicBezTo>
                  <a:cubicBezTo>
                    <a:pt x="4963" y="5113"/>
                    <a:pt x="4512" y="4537"/>
                    <a:pt x="3885" y="4311"/>
                  </a:cubicBezTo>
                  <a:lnTo>
                    <a:pt x="3885" y="4311"/>
                  </a:lnTo>
                  <a:cubicBezTo>
                    <a:pt x="4512" y="4587"/>
                    <a:pt x="4913" y="5163"/>
                    <a:pt x="5163" y="5765"/>
                  </a:cubicBezTo>
                  <a:cubicBezTo>
                    <a:pt x="5439" y="6391"/>
                    <a:pt x="5564" y="7043"/>
                    <a:pt x="5614" y="7720"/>
                  </a:cubicBezTo>
                  <a:cubicBezTo>
                    <a:pt x="5664" y="8371"/>
                    <a:pt x="5639" y="9048"/>
                    <a:pt x="5614" y="9725"/>
                  </a:cubicBezTo>
                  <a:cubicBezTo>
                    <a:pt x="5589" y="10376"/>
                    <a:pt x="5564" y="11053"/>
                    <a:pt x="5464" y="11705"/>
                  </a:cubicBezTo>
                  <a:cubicBezTo>
                    <a:pt x="5389" y="12356"/>
                    <a:pt x="5238" y="13033"/>
                    <a:pt x="4963" y="13559"/>
                  </a:cubicBezTo>
                  <a:cubicBezTo>
                    <a:pt x="4812" y="13835"/>
                    <a:pt x="4612" y="14061"/>
                    <a:pt x="4386" y="14136"/>
                  </a:cubicBezTo>
                  <a:cubicBezTo>
                    <a:pt x="4324" y="14155"/>
                    <a:pt x="4266" y="14164"/>
                    <a:pt x="4211" y="14164"/>
                  </a:cubicBezTo>
                  <a:cubicBezTo>
                    <a:pt x="4048" y="14164"/>
                    <a:pt x="3916" y="14079"/>
                    <a:pt x="3785" y="13910"/>
                  </a:cubicBezTo>
                  <a:cubicBezTo>
                    <a:pt x="3609" y="13685"/>
                    <a:pt x="3484" y="13384"/>
                    <a:pt x="3384" y="13083"/>
                  </a:cubicBezTo>
                  <a:cubicBezTo>
                    <a:pt x="3284" y="12757"/>
                    <a:pt x="3183" y="12457"/>
                    <a:pt x="3108" y="12131"/>
                  </a:cubicBezTo>
                  <a:cubicBezTo>
                    <a:pt x="2933" y="11504"/>
                    <a:pt x="2832" y="10853"/>
                    <a:pt x="2757" y="10201"/>
                  </a:cubicBezTo>
                  <a:cubicBezTo>
                    <a:pt x="2632" y="8873"/>
                    <a:pt x="2707" y="7569"/>
                    <a:pt x="2958" y="6266"/>
                  </a:cubicBezTo>
                  <a:cubicBezTo>
                    <a:pt x="3083" y="5640"/>
                    <a:pt x="3258" y="4988"/>
                    <a:pt x="3509" y="4411"/>
                  </a:cubicBezTo>
                  <a:cubicBezTo>
                    <a:pt x="3760" y="3835"/>
                    <a:pt x="4111" y="3284"/>
                    <a:pt x="4562" y="2958"/>
                  </a:cubicBezTo>
                  <a:cubicBezTo>
                    <a:pt x="4867" y="2733"/>
                    <a:pt x="5213" y="2601"/>
                    <a:pt x="5541" y="2601"/>
                  </a:cubicBezTo>
                  <a:cubicBezTo>
                    <a:pt x="5725" y="2601"/>
                    <a:pt x="5903" y="2642"/>
                    <a:pt x="6065" y="2732"/>
                  </a:cubicBezTo>
                  <a:cubicBezTo>
                    <a:pt x="6517" y="2958"/>
                    <a:pt x="6868" y="3509"/>
                    <a:pt x="7118" y="4086"/>
                  </a:cubicBezTo>
                  <a:cubicBezTo>
                    <a:pt x="7644" y="5264"/>
                    <a:pt x="7870" y="6567"/>
                    <a:pt x="7945" y="7870"/>
                  </a:cubicBezTo>
                  <a:cubicBezTo>
                    <a:pt x="8045" y="9173"/>
                    <a:pt x="7995" y="10527"/>
                    <a:pt x="7820" y="11805"/>
                  </a:cubicBezTo>
                  <a:cubicBezTo>
                    <a:pt x="7644" y="13108"/>
                    <a:pt x="7294" y="14412"/>
                    <a:pt x="6717" y="15539"/>
                  </a:cubicBezTo>
                  <a:cubicBezTo>
                    <a:pt x="6416" y="16116"/>
                    <a:pt x="6040" y="16642"/>
                    <a:pt x="5589" y="17068"/>
                  </a:cubicBezTo>
                  <a:cubicBezTo>
                    <a:pt x="5364" y="17294"/>
                    <a:pt x="5113" y="17469"/>
                    <a:pt x="4862" y="17569"/>
                  </a:cubicBezTo>
                  <a:cubicBezTo>
                    <a:pt x="4712" y="17636"/>
                    <a:pt x="4539" y="17670"/>
                    <a:pt x="4359" y="17670"/>
                  </a:cubicBezTo>
                  <a:cubicBezTo>
                    <a:pt x="4269" y="17670"/>
                    <a:pt x="4177" y="17661"/>
                    <a:pt x="4086" y="17645"/>
                  </a:cubicBezTo>
                  <a:cubicBezTo>
                    <a:pt x="3559" y="17544"/>
                    <a:pt x="3058" y="17143"/>
                    <a:pt x="2682" y="16667"/>
                  </a:cubicBezTo>
                  <a:cubicBezTo>
                    <a:pt x="2306" y="16166"/>
                    <a:pt x="2005" y="15590"/>
                    <a:pt x="1780" y="14988"/>
                  </a:cubicBezTo>
                  <a:cubicBezTo>
                    <a:pt x="852" y="12507"/>
                    <a:pt x="502" y="9800"/>
                    <a:pt x="727" y="7143"/>
                  </a:cubicBezTo>
                  <a:cubicBezTo>
                    <a:pt x="852" y="5815"/>
                    <a:pt x="1103" y="4512"/>
                    <a:pt x="1579" y="3234"/>
                  </a:cubicBezTo>
                  <a:cubicBezTo>
                    <a:pt x="1805" y="2607"/>
                    <a:pt x="2055" y="2005"/>
                    <a:pt x="2406" y="1429"/>
                  </a:cubicBezTo>
                  <a:cubicBezTo>
                    <a:pt x="2757" y="853"/>
                    <a:pt x="3208" y="326"/>
                    <a:pt x="3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74"/>
            <p:cNvSpPr/>
            <p:nvPr/>
          </p:nvSpPr>
          <p:spPr>
            <a:xfrm flipH="1">
              <a:off x="5066058" y="1276352"/>
              <a:ext cx="2151424" cy="2674006"/>
            </a:xfrm>
            <a:custGeom>
              <a:avLst/>
              <a:gdLst/>
              <a:ahLst/>
              <a:cxnLst/>
              <a:rect l="l" t="t" r="r" b="b"/>
              <a:pathLst>
                <a:path w="143285" h="178089" extrusionOk="0">
                  <a:moveTo>
                    <a:pt x="1" y="1070"/>
                  </a:moveTo>
                  <a:cubicBezTo>
                    <a:pt x="1" y="1070"/>
                    <a:pt x="0" y="1070"/>
                    <a:pt x="0" y="1070"/>
                  </a:cubicBezTo>
                  <a:cubicBezTo>
                    <a:pt x="0" y="1070"/>
                    <a:pt x="1" y="1070"/>
                    <a:pt x="1" y="1070"/>
                  </a:cubicBezTo>
                  <a:close/>
                  <a:moveTo>
                    <a:pt x="113479" y="1"/>
                  </a:moveTo>
                  <a:cubicBezTo>
                    <a:pt x="112850" y="1"/>
                    <a:pt x="112240" y="9"/>
                    <a:pt x="111655" y="18"/>
                  </a:cubicBezTo>
                  <a:cubicBezTo>
                    <a:pt x="110803" y="43"/>
                    <a:pt x="110001" y="43"/>
                    <a:pt x="109274" y="43"/>
                  </a:cubicBezTo>
                  <a:cubicBezTo>
                    <a:pt x="108784" y="34"/>
                    <a:pt x="107959" y="29"/>
                    <a:pt x="106842" y="29"/>
                  </a:cubicBezTo>
                  <a:cubicBezTo>
                    <a:pt x="89357" y="29"/>
                    <a:pt x="221" y="1068"/>
                    <a:pt x="1" y="1070"/>
                  </a:cubicBezTo>
                  <a:lnTo>
                    <a:pt x="1" y="1070"/>
                  </a:lnTo>
                  <a:cubicBezTo>
                    <a:pt x="2" y="1070"/>
                    <a:pt x="7" y="1070"/>
                    <a:pt x="16" y="1070"/>
                  </a:cubicBezTo>
                  <a:cubicBezTo>
                    <a:pt x="588" y="1070"/>
                    <a:pt x="17295" y="1288"/>
                    <a:pt x="18823" y="26710"/>
                  </a:cubicBezTo>
                  <a:cubicBezTo>
                    <a:pt x="19224" y="33627"/>
                    <a:pt x="18472" y="42925"/>
                    <a:pt x="17219" y="53452"/>
                  </a:cubicBezTo>
                  <a:lnTo>
                    <a:pt x="23259" y="55607"/>
                  </a:lnTo>
                  <a:lnTo>
                    <a:pt x="16767" y="57136"/>
                  </a:lnTo>
                  <a:cubicBezTo>
                    <a:pt x="16667" y="57938"/>
                    <a:pt x="16567" y="58715"/>
                    <a:pt x="16467" y="59517"/>
                  </a:cubicBezTo>
                  <a:lnTo>
                    <a:pt x="20702" y="60369"/>
                  </a:lnTo>
                  <a:lnTo>
                    <a:pt x="16166" y="61747"/>
                  </a:lnTo>
                  <a:cubicBezTo>
                    <a:pt x="14236" y="76133"/>
                    <a:pt x="11730" y="92048"/>
                    <a:pt x="10051" y="106860"/>
                  </a:cubicBezTo>
                  <a:lnTo>
                    <a:pt x="14361" y="108414"/>
                  </a:lnTo>
                  <a:lnTo>
                    <a:pt x="9750" y="109492"/>
                  </a:lnTo>
                  <a:cubicBezTo>
                    <a:pt x="9650" y="110570"/>
                    <a:pt x="9524" y="111647"/>
                    <a:pt x="9424" y="112700"/>
                  </a:cubicBezTo>
                  <a:lnTo>
                    <a:pt x="11805" y="113176"/>
                  </a:lnTo>
                  <a:lnTo>
                    <a:pt x="9299" y="113928"/>
                  </a:lnTo>
                  <a:cubicBezTo>
                    <a:pt x="7745" y="130520"/>
                    <a:pt x="7569" y="145081"/>
                    <a:pt x="11003" y="153653"/>
                  </a:cubicBezTo>
                  <a:cubicBezTo>
                    <a:pt x="20778" y="178089"/>
                    <a:pt x="40928" y="177387"/>
                    <a:pt x="49023" y="177713"/>
                  </a:cubicBezTo>
                  <a:lnTo>
                    <a:pt x="143284" y="168966"/>
                  </a:lnTo>
                  <a:cubicBezTo>
                    <a:pt x="133259" y="166735"/>
                    <a:pt x="128096" y="157913"/>
                    <a:pt x="125891" y="145633"/>
                  </a:cubicBezTo>
                  <a:lnTo>
                    <a:pt x="120903" y="144028"/>
                  </a:lnTo>
                  <a:lnTo>
                    <a:pt x="125440" y="142750"/>
                  </a:lnTo>
                  <a:cubicBezTo>
                    <a:pt x="125314" y="141898"/>
                    <a:pt x="125214" y="141046"/>
                    <a:pt x="125114" y="140169"/>
                  </a:cubicBezTo>
                  <a:lnTo>
                    <a:pt x="121530" y="139567"/>
                  </a:lnTo>
                  <a:lnTo>
                    <a:pt x="124913" y="138038"/>
                  </a:lnTo>
                  <a:cubicBezTo>
                    <a:pt x="122758" y="111697"/>
                    <a:pt x="130427" y="74404"/>
                    <a:pt x="134137" y="48589"/>
                  </a:cubicBezTo>
                  <a:lnTo>
                    <a:pt x="128222" y="46710"/>
                  </a:lnTo>
                  <a:lnTo>
                    <a:pt x="134663" y="44880"/>
                  </a:lnTo>
                  <a:cubicBezTo>
                    <a:pt x="134738" y="44329"/>
                    <a:pt x="134813" y="43777"/>
                    <a:pt x="134888" y="43251"/>
                  </a:cubicBezTo>
                  <a:lnTo>
                    <a:pt x="128848" y="42248"/>
                  </a:lnTo>
                  <a:lnTo>
                    <a:pt x="135340" y="39316"/>
                  </a:lnTo>
                  <a:cubicBezTo>
                    <a:pt x="135891" y="34329"/>
                    <a:pt x="136167" y="30043"/>
                    <a:pt x="135991" y="26710"/>
                  </a:cubicBezTo>
                  <a:cubicBezTo>
                    <a:pt x="134752" y="1601"/>
                    <a:pt x="122217" y="1"/>
                    <a:pt x="1134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74"/>
            <p:cNvSpPr/>
            <p:nvPr/>
          </p:nvSpPr>
          <p:spPr>
            <a:xfrm flipH="1">
              <a:off x="5034419" y="3563926"/>
              <a:ext cx="1630974" cy="405345"/>
            </a:xfrm>
            <a:custGeom>
              <a:avLst/>
              <a:gdLst/>
              <a:ahLst/>
              <a:cxnLst/>
              <a:rect l="l" t="t" r="r" b="b"/>
              <a:pathLst>
                <a:path w="108623" h="26996" extrusionOk="0">
                  <a:moveTo>
                    <a:pt x="99398" y="1"/>
                  </a:moveTo>
                  <a:cubicBezTo>
                    <a:pt x="91054" y="1"/>
                    <a:pt x="72224" y="2401"/>
                    <a:pt x="54813" y="3365"/>
                  </a:cubicBezTo>
                  <a:cubicBezTo>
                    <a:pt x="48407" y="3727"/>
                    <a:pt x="41167" y="3852"/>
                    <a:pt x="34209" y="3852"/>
                  </a:cubicBezTo>
                  <a:cubicBezTo>
                    <a:pt x="18517" y="3852"/>
                    <a:pt x="4261" y="3214"/>
                    <a:pt x="4261" y="3214"/>
                  </a:cubicBezTo>
                  <a:lnTo>
                    <a:pt x="1" y="24267"/>
                  </a:lnTo>
                  <a:cubicBezTo>
                    <a:pt x="1" y="24267"/>
                    <a:pt x="17345" y="26995"/>
                    <a:pt x="40051" y="26995"/>
                  </a:cubicBezTo>
                  <a:cubicBezTo>
                    <a:pt x="47813" y="26995"/>
                    <a:pt x="56201" y="26677"/>
                    <a:pt x="64738" y="25821"/>
                  </a:cubicBezTo>
                  <a:cubicBezTo>
                    <a:pt x="98247" y="22463"/>
                    <a:pt x="103761" y="20558"/>
                    <a:pt x="106091" y="18954"/>
                  </a:cubicBezTo>
                  <a:cubicBezTo>
                    <a:pt x="107219" y="18177"/>
                    <a:pt x="108623" y="14242"/>
                    <a:pt x="108172" y="10006"/>
                  </a:cubicBezTo>
                  <a:cubicBezTo>
                    <a:pt x="107695" y="5645"/>
                    <a:pt x="105314" y="984"/>
                    <a:pt x="103009" y="307"/>
                  </a:cubicBezTo>
                  <a:cubicBezTo>
                    <a:pt x="102269" y="93"/>
                    <a:pt x="101035" y="1"/>
                    <a:pt x="993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74"/>
            <p:cNvSpPr/>
            <p:nvPr/>
          </p:nvSpPr>
          <p:spPr>
            <a:xfrm flipH="1">
              <a:off x="6522380" y="3615521"/>
              <a:ext cx="220165" cy="314264"/>
            </a:xfrm>
            <a:custGeom>
              <a:avLst/>
              <a:gdLst/>
              <a:ahLst/>
              <a:cxnLst/>
              <a:rect l="l" t="t" r="r" b="b"/>
              <a:pathLst>
                <a:path w="14663" h="20930" extrusionOk="0">
                  <a:moveTo>
                    <a:pt x="8657" y="1"/>
                  </a:moveTo>
                  <a:cubicBezTo>
                    <a:pt x="5498" y="1"/>
                    <a:pt x="2245" y="3896"/>
                    <a:pt x="1179" y="9227"/>
                  </a:cubicBezTo>
                  <a:cubicBezTo>
                    <a:pt x="1" y="14966"/>
                    <a:pt x="1830" y="20179"/>
                    <a:pt x="5239" y="20856"/>
                  </a:cubicBezTo>
                  <a:cubicBezTo>
                    <a:pt x="5487" y="20905"/>
                    <a:pt x="5736" y="20929"/>
                    <a:pt x="5986" y="20929"/>
                  </a:cubicBezTo>
                  <a:cubicBezTo>
                    <a:pt x="9170" y="20929"/>
                    <a:pt x="12417" y="17030"/>
                    <a:pt x="13510" y="11708"/>
                  </a:cubicBezTo>
                  <a:cubicBezTo>
                    <a:pt x="14662" y="5969"/>
                    <a:pt x="12833" y="756"/>
                    <a:pt x="9424" y="79"/>
                  </a:cubicBezTo>
                  <a:cubicBezTo>
                    <a:pt x="9170" y="26"/>
                    <a:pt x="8914" y="1"/>
                    <a:pt x="86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74"/>
            <p:cNvSpPr/>
            <p:nvPr/>
          </p:nvSpPr>
          <p:spPr>
            <a:xfrm flipH="1">
              <a:off x="6556627" y="3615191"/>
              <a:ext cx="145646" cy="280510"/>
            </a:xfrm>
            <a:custGeom>
              <a:avLst/>
              <a:gdLst/>
              <a:ahLst/>
              <a:cxnLst/>
              <a:rect l="l" t="t" r="r" b="b"/>
              <a:pathLst>
                <a:path w="9700" h="18682" extrusionOk="0">
                  <a:moveTo>
                    <a:pt x="6066" y="1"/>
                  </a:moveTo>
                  <a:lnTo>
                    <a:pt x="6066" y="1"/>
                  </a:lnTo>
                  <a:cubicBezTo>
                    <a:pt x="5389" y="201"/>
                    <a:pt x="4787" y="627"/>
                    <a:pt x="4286" y="1104"/>
                  </a:cubicBezTo>
                  <a:cubicBezTo>
                    <a:pt x="3785" y="1580"/>
                    <a:pt x="3359" y="2131"/>
                    <a:pt x="2983" y="2708"/>
                  </a:cubicBezTo>
                  <a:cubicBezTo>
                    <a:pt x="2206" y="3861"/>
                    <a:pt x="1604" y="5139"/>
                    <a:pt x="1153" y="6467"/>
                  </a:cubicBezTo>
                  <a:cubicBezTo>
                    <a:pt x="276" y="9124"/>
                    <a:pt x="0" y="11981"/>
                    <a:pt x="351" y="14763"/>
                  </a:cubicBezTo>
                  <a:cubicBezTo>
                    <a:pt x="452" y="15465"/>
                    <a:pt x="602" y="16191"/>
                    <a:pt x="928" y="16868"/>
                  </a:cubicBezTo>
                  <a:cubicBezTo>
                    <a:pt x="1229" y="17520"/>
                    <a:pt x="1755" y="18171"/>
                    <a:pt x="2507" y="18497"/>
                  </a:cubicBezTo>
                  <a:cubicBezTo>
                    <a:pt x="2770" y="18620"/>
                    <a:pt x="3058" y="18681"/>
                    <a:pt x="3353" y="18681"/>
                  </a:cubicBezTo>
                  <a:cubicBezTo>
                    <a:pt x="3479" y="18681"/>
                    <a:pt x="3607" y="18670"/>
                    <a:pt x="3735" y="18648"/>
                  </a:cubicBezTo>
                  <a:cubicBezTo>
                    <a:pt x="4136" y="18547"/>
                    <a:pt x="4487" y="18372"/>
                    <a:pt x="4787" y="18171"/>
                  </a:cubicBezTo>
                  <a:cubicBezTo>
                    <a:pt x="5414" y="17795"/>
                    <a:pt x="5965" y="17294"/>
                    <a:pt x="6442" y="16743"/>
                  </a:cubicBezTo>
                  <a:cubicBezTo>
                    <a:pt x="7344" y="15615"/>
                    <a:pt x="7995" y="14312"/>
                    <a:pt x="8472" y="12983"/>
                  </a:cubicBezTo>
                  <a:cubicBezTo>
                    <a:pt x="8948" y="11655"/>
                    <a:pt x="9299" y="10302"/>
                    <a:pt x="9499" y="8898"/>
                  </a:cubicBezTo>
                  <a:cubicBezTo>
                    <a:pt x="9675" y="7495"/>
                    <a:pt x="9700" y="6041"/>
                    <a:pt x="9374" y="4637"/>
                  </a:cubicBezTo>
                  <a:cubicBezTo>
                    <a:pt x="9299" y="4262"/>
                    <a:pt x="9173" y="3911"/>
                    <a:pt x="9023" y="3560"/>
                  </a:cubicBezTo>
                  <a:cubicBezTo>
                    <a:pt x="8848" y="3209"/>
                    <a:pt x="8622" y="2883"/>
                    <a:pt x="8271" y="2607"/>
                  </a:cubicBezTo>
                  <a:cubicBezTo>
                    <a:pt x="7945" y="2332"/>
                    <a:pt x="7494" y="2181"/>
                    <a:pt x="7093" y="2181"/>
                  </a:cubicBezTo>
                  <a:cubicBezTo>
                    <a:pt x="6667" y="2181"/>
                    <a:pt x="6266" y="2282"/>
                    <a:pt x="5915" y="2457"/>
                  </a:cubicBezTo>
                  <a:cubicBezTo>
                    <a:pt x="5188" y="2808"/>
                    <a:pt x="4687" y="3384"/>
                    <a:pt x="4261" y="3986"/>
                  </a:cubicBezTo>
                  <a:cubicBezTo>
                    <a:pt x="3860" y="4587"/>
                    <a:pt x="3534" y="5214"/>
                    <a:pt x="3259" y="5891"/>
                  </a:cubicBezTo>
                  <a:cubicBezTo>
                    <a:pt x="2732" y="7194"/>
                    <a:pt x="2406" y="8597"/>
                    <a:pt x="2306" y="10001"/>
                  </a:cubicBezTo>
                  <a:cubicBezTo>
                    <a:pt x="2256" y="10703"/>
                    <a:pt x="2256" y="11430"/>
                    <a:pt x="2306" y="12131"/>
                  </a:cubicBezTo>
                  <a:cubicBezTo>
                    <a:pt x="2331" y="12482"/>
                    <a:pt x="2381" y="12833"/>
                    <a:pt x="2457" y="13184"/>
                  </a:cubicBezTo>
                  <a:cubicBezTo>
                    <a:pt x="2507" y="13535"/>
                    <a:pt x="2582" y="13886"/>
                    <a:pt x="2757" y="14262"/>
                  </a:cubicBezTo>
                  <a:cubicBezTo>
                    <a:pt x="2858" y="14437"/>
                    <a:pt x="2983" y="14612"/>
                    <a:pt x="3183" y="14738"/>
                  </a:cubicBezTo>
                  <a:cubicBezTo>
                    <a:pt x="3339" y="14835"/>
                    <a:pt x="3524" y="14872"/>
                    <a:pt x="3705" y="14872"/>
                  </a:cubicBezTo>
                  <a:cubicBezTo>
                    <a:pt x="3757" y="14872"/>
                    <a:pt x="3809" y="14869"/>
                    <a:pt x="3860" y="14863"/>
                  </a:cubicBezTo>
                  <a:cubicBezTo>
                    <a:pt x="4286" y="14788"/>
                    <a:pt x="4612" y="14487"/>
                    <a:pt x="4838" y="14211"/>
                  </a:cubicBezTo>
                  <a:cubicBezTo>
                    <a:pt x="5314" y="13610"/>
                    <a:pt x="5564" y="12933"/>
                    <a:pt x="5765" y="12257"/>
                  </a:cubicBezTo>
                  <a:cubicBezTo>
                    <a:pt x="5965" y="11580"/>
                    <a:pt x="6116" y="10903"/>
                    <a:pt x="6241" y="10226"/>
                  </a:cubicBezTo>
                  <a:cubicBezTo>
                    <a:pt x="6366" y="9550"/>
                    <a:pt x="6492" y="8873"/>
                    <a:pt x="6542" y="8171"/>
                  </a:cubicBezTo>
                  <a:cubicBezTo>
                    <a:pt x="6592" y="7470"/>
                    <a:pt x="6567" y="6768"/>
                    <a:pt x="6391" y="6066"/>
                  </a:cubicBezTo>
                  <a:cubicBezTo>
                    <a:pt x="6216" y="5414"/>
                    <a:pt x="5865" y="4738"/>
                    <a:pt x="5264" y="4362"/>
                  </a:cubicBezTo>
                  <a:lnTo>
                    <a:pt x="5264" y="4362"/>
                  </a:lnTo>
                  <a:cubicBezTo>
                    <a:pt x="5840" y="4763"/>
                    <a:pt x="6141" y="5439"/>
                    <a:pt x="6266" y="6116"/>
                  </a:cubicBezTo>
                  <a:cubicBezTo>
                    <a:pt x="6417" y="6768"/>
                    <a:pt x="6417" y="7470"/>
                    <a:pt x="6316" y="8146"/>
                  </a:cubicBezTo>
                  <a:cubicBezTo>
                    <a:pt x="6241" y="8823"/>
                    <a:pt x="6091" y="9500"/>
                    <a:pt x="5940" y="10151"/>
                  </a:cubicBezTo>
                  <a:cubicBezTo>
                    <a:pt x="5765" y="10828"/>
                    <a:pt x="5589" y="11505"/>
                    <a:pt x="5389" y="12131"/>
                  </a:cubicBezTo>
                  <a:cubicBezTo>
                    <a:pt x="5163" y="12783"/>
                    <a:pt x="4888" y="13409"/>
                    <a:pt x="4487" y="13911"/>
                  </a:cubicBezTo>
                  <a:cubicBezTo>
                    <a:pt x="4286" y="14136"/>
                    <a:pt x="4036" y="14337"/>
                    <a:pt x="3785" y="14362"/>
                  </a:cubicBezTo>
                  <a:cubicBezTo>
                    <a:pt x="3749" y="14369"/>
                    <a:pt x="3714" y="14373"/>
                    <a:pt x="3681" y="14373"/>
                  </a:cubicBezTo>
                  <a:cubicBezTo>
                    <a:pt x="3485" y="14373"/>
                    <a:pt x="3341" y="14247"/>
                    <a:pt x="3234" y="14011"/>
                  </a:cubicBezTo>
                  <a:cubicBezTo>
                    <a:pt x="3108" y="13760"/>
                    <a:pt x="3033" y="13435"/>
                    <a:pt x="3008" y="13084"/>
                  </a:cubicBezTo>
                  <a:cubicBezTo>
                    <a:pt x="2958" y="12758"/>
                    <a:pt x="2908" y="12432"/>
                    <a:pt x="2908" y="12081"/>
                  </a:cubicBezTo>
                  <a:cubicBezTo>
                    <a:pt x="2858" y="11404"/>
                    <a:pt x="2883" y="10728"/>
                    <a:pt x="2958" y="10051"/>
                  </a:cubicBezTo>
                  <a:cubicBezTo>
                    <a:pt x="3083" y="8723"/>
                    <a:pt x="3409" y="7394"/>
                    <a:pt x="3935" y="6166"/>
                  </a:cubicBezTo>
                  <a:cubicBezTo>
                    <a:pt x="4186" y="5540"/>
                    <a:pt x="4487" y="4938"/>
                    <a:pt x="4863" y="4412"/>
                  </a:cubicBezTo>
                  <a:cubicBezTo>
                    <a:pt x="5239" y="3886"/>
                    <a:pt x="5715" y="3384"/>
                    <a:pt x="6241" y="3134"/>
                  </a:cubicBezTo>
                  <a:cubicBezTo>
                    <a:pt x="6487" y="3017"/>
                    <a:pt x="6755" y="2954"/>
                    <a:pt x="7011" y="2954"/>
                  </a:cubicBezTo>
                  <a:cubicBezTo>
                    <a:pt x="7304" y="2954"/>
                    <a:pt x="7581" y="3035"/>
                    <a:pt x="7795" y="3209"/>
                  </a:cubicBezTo>
                  <a:cubicBezTo>
                    <a:pt x="8221" y="3560"/>
                    <a:pt x="8447" y="4186"/>
                    <a:pt x="8597" y="4813"/>
                  </a:cubicBezTo>
                  <a:cubicBezTo>
                    <a:pt x="8873" y="6091"/>
                    <a:pt x="8848" y="7445"/>
                    <a:pt x="8672" y="8773"/>
                  </a:cubicBezTo>
                  <a:cubicBezTo>
                    <a:pt x="8472" y="10126"/>
                    <a:pt x="8171" y="11455"/>
                    <a:pt x="7720" y="12733"/>
                  </a:cubicBezTo>
                  <a:cubicBezTo>
                    <a:pt x="7269" y="13986"/>
                    <a:pt x="6667" y="15214"/>
                    <a:pt x="5840" y="16242"/>
                  </a:cubicBezTo>
                  <a:cubicBezTo>
                    <a:pt x="5439" y="16768"/>
                    <a:pt x="4938" y="17219"/>
                    <a:pt x="4411" y="17545"/>
                  </a:cubicBezTo>
                  <a:cubicBezTo>
                    <a:pt x="4136" y="17720"/>
                    <a:pt x="3860" y="17871"/>
                    <a:pt x="3584" y="17921"/>
                  </a:cubicBezTo>
                  <a:cubicBezTo>
                    <a:pt x="3493" y="17937"/>
                    <a:pt x="3401" y="17946"/>
                    <a:pt x="3310" y="17946"/>
                  </a:cubicBezTo>
                  <a:cubicBezTo>
                    <a:pt x="3128" y="17946"/>
                    <a:pt x="2949" y="17912"/>
                    <a:pt x="2782" y="17846"/>
                  </a:cubicBezTo>
                  <a:cubicBezTo>
                    <a:pt x="2256" y="17620"/>
                    <a:pt x="1830" y="17119"/>
                    <a:pt x="1554" y="16567"/>
                  </a:cubicBezTo>
                  <a:cubicBezTo>
                    <a:pt x="1279" y="15991"/>
                    <a:pt x="1103" y="15339"/>
                    <a:pt x="978" y="14663"/>
                  </a:cubicBezTo>
                  <a:cubicBezTo>
                    <a:pt x="552" y="12006"/>
                    <a:pt x="752" y="9199"/>
                    <a:pt x="1529" y="6592"/>
                  </a:cubicBezTo>
                  <a:cubicBezTo>
                    <a:pt x="1930" y="5289"/>
                    <a:pt x="2457" y="4011"/>
                    <a:pt x="3158" y="2833"/>
                  </a:cubicBezTo>
                  <a:cubicBezTo>
                    <a:pt x="3509" y="2257"/>
                    <a:pt x="3910" y="1680"/>
                    <a:pt x="4386" y="1179"/>
                  </a:cubicBezTo>
                  <a:cubicBezTo>
                    <a:pt x="4863" y="678"/>
                    <a:pt x="5389" y="226"/>
                    <a:pt x="6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74"/>
            <p:cNvSpPr/>
            <p:nvPr/>
          </p:nvSpPr>
          <p:spPr>
            <a:xfrm flipH="1">
              <a:off x="5382813" y="3004778"/>
              <a:ext cx="12808" cy="298798"/>
            </a:xfrm>
            <a:custGeom>
              <a:avLst/>
              <a:gdLst/>
              <a:ahLst/>
              <a:cxnLst/>
              <a:rect l="l" t="t" r="r" b="b"/>
              <a:pathLst>
                <a:path w="853" h="19900" extrusionOk="0">
                  <a:moveTo>
                    <a:pt x="777" y="0"/>
                  </a:moveTo>
                  <a:cubicBezTo>
                    <a:pt x="502" y="1654"/>
                    <a:pt x="326" y="3308"/>
                    <a:pt x="201" y="4962"/>
                  </a:cubicBezTo>
                  <a:cubicBezTo>
                    <a:pt x="76" y="6617"/>
                    <a:pt x="0" y="8296"/>
                    <a:pt x="0" y="9950"/>
                  </a:cubicBezTo>
                  <a:cubicBezTo>
                    <a:pt x="0" y="11604"/>
                    <a:pt x="26" y="13283"/>
                    <a:pt x="126" y="14937"/>
                  </a:cubicBezTo>
                  <a:cubicBezTo>
                    <a:pt x="251" y="16592"/>
                    <a:pt x="401" y="18246"/>
                    <a:pt x="677" y="19900"/>
                  </a:cubicBezTo>
                  <a:cubicBezTo>
                    <a:pt x="752" y="18221"/>
                    <a:pt x="777" y="16567"/>
                    <a:pt x="777" y="14912"/>
                  </a:cubicBezTo>
                  <a:lnTo>
                    <a:pt x="828" y="9950"/>
                  </a:lnTo>
                  <a:lnTo>
                    <a:pt x="853" y="4988"/>
                  </a:lnTo>
                  <a:cubicBezTo>
                    <a:pt x="853" y="3333"/>
                    <a:pt x="828" y="1679"/>
                    <a:pt x="777" y="0"/>
                  </a:cubicBezTo>
                  <a:close/>
                </a:path>
              </a:pathLst>
            </a:custGeom>
            <a:solidFill>
              <a:srgbClr val="F57C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74"/>
            <p:cNvSpPr/>
            <p:nvPr/>
          </p:nvSpPr>
          <p:spPr>
            <a:xfrm flipH="1">
              <a:off x="5456571" y="3370191"/>
              <a:ext cx="13183" cy="69264"/>
            </a:xfrm>
            <a:custGeom>
              <a:avLst/>
              <a:gdLst/>
              <a:ahLst/>
              <a:cxnLst/>
              <a:rect l="l" t="t" r="r" b="b"/>
              <a:pathLst>
                <a:path w="878" h="4613" extrusionOk="0">
                  <a:moveTo>
                    <a:pt x="301" y="1"/>
                  </a:moveTo>
                  <a:cubicBezTo>
                    <a:pt x="150" y="402"/>
                    <a:pt x="100" y="803"/>
                    <a:pt x="50" y="1179"/>
                  </a:cubicBezTo>
                  <a:cubicBezTo>
                    <a:pt x="0" y="1580"/>
                    <a:pt x="0" y="1956"/>
                    <a:pt x="25" y="2332"/>
                  </a:cubicBezTo>
                  <a:cubicBezTo>
                    <a:pt x="50" y="2733"/>
                    <a:pt x="100" y="3109"/>
                    <a:pt x="176" y="3485"/>
                  </a:cubicBezTo>
                  <a:cubicBezTo>
                    <a:pt x="276" y="3861"/>
                    <a:pt x="376" y="4237"/>
                    <a:pt x="577" y="4613"/>
                  </a:cubicBezTo>
                  <a:cubicBezTo>
                    <a:pt x="727" y="4237"/>
                    <a:pt x="802" y="3836"/>
                    <a:pt x="827" y="3460"/>
                  </a:cubicBezTo>
                  <a:cubicBezTo>
                    <a:pt x="877" y="3059"/>
                    <a:pt x="877" y="2683"/>
                    <a:pt x="852" y="2282"/>
                  </a:cubicBezTo>
                  <a:cubicBezTo>
                    <a:pt x="827" y="1906"/>
                    <a:pt x="777" y="1530"/>
                    <a:pt x="702" y="1154"/>
                  </a:cubicBezTo>
                  <a:cubicBezTo>
                    <a:pt x="602" y="753"/>
                    <a:pt x="501" y="377"/>
                    <a:pt x="301" y="1"/>
                  </a:cubicBezTo>
                  <a:close/>
                </a:path>
              </a:pathLst>
            </a:custGeom>
            <a:solidFill>
              <a:srgbClr val="F57C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74"/>
            <p:cNvSpPr/>
            <p:nvPr/>
          </p:nvSpPr>
          <p:spPr>
            <a:xfrm flipH="1">
              <a:off x="5453944" y="3258052"/>
              <a:ext cx="12808" cy="62102"/>
            </a:xfrm>
            <a:custGeom>
              <a:avLst/>
              <a:gdLst/>
              <a:ahLst/>
              <a:cxnLst/>
              <a:rect l="l" t="t" r="r" b="b"/>
              <a:pathLst>
                <a:path w="853" h="4136" extrusionOk="0">
                  <a:moveTo>
                    <a:pt x="427" y="0"/>
                  </a:moveTo>
                  <a:cubicBezTo>
                    <a:pt x="251" y="351"/>
                    <a:pt x="176" y="677"/>
                    <a:pt x="101" y="1028"/>
                  </a:cubicBezTo>
                  <a:cubicBezTo>
                    <a:pt x="26" y="1379"/>
                    <a:pt x="1" y="1730"/>
                    <a:pt x="1" y="2055"/>
                  </a:cubicBezTo>
                  <a:cubicBezTo>
                    <a:pt x="1" y="2406"/>
                    <a:pt x="26" y="2757"/>
                    <a:pt x="101" y="3108"/>
                  </a:cubicBezTo>
                  <a:cubicBezTo>
                    <a:pt x="151" y="3434"/>
                    <a:pt x="251" y="3785"/>
                    <a:pt x="427" y="4136"/>
                  </a:cubicBezTo>
                  <a:cubicBezTo>
                    <a:pt x="602" y="3785"/>
                    <a:pt x="677" y="3434"/>
                    <a:pt x="752" y="3108"/>
                  </a:cubicBezTo>
                  <a:cubicBezTo>
                    <a:pt x="828" y="2757"/>
                    <a:pt x="853" y="2406"/>
                    <a:pt x="853" y="2055"/>
                  </a:cubicBezTo>
                  <a:cubicBezTo>
                    <a:pt x="853" y="1730"/>
                    <a:pt x="803" y="1379"/>
                    <a:pt x="752" y="1028"/>
                  </a:cubicBezTo>
                  <a:cubicBezTo>
                    <a:pt x="677" y="677"/>
                    <a:pt x="602" y="351"/>
                    <a:pt x="427" y="0"/>
                  </a:cubicBezTo>
                  <a:close/>
                </a:path>
              </a:pathLst>
            </a:custGeom>
            <a:solidFill>
              <a:srgbClr val="F57C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74"/>
            <p:cNvSpPr/>
            <p:nvPr/>
          </p:nvSpPr>
          <p:spPr>
            <a:xfrm flipH="1">
              <a:off x="5318831" y="2417309"/>
              <a:ext cx="12808" cy="157688"/>
            </a:xfrm>
            <a:custGeom>
              <a:avLst/>
              <a:gdLst/>
              <a:ahLst/>
              <a:cxnLst/>
              <a:rect l="l" t="t" r="r" b="b"/>
              <a:pathLst>
                <a:path w="853" h="10502" extrusionOk="0">
                  <a:moveTo>
                    <a:pt x="326" y="0"/>
                  </a:moveTo>
                  <a:cubicBezTo>
                    <a:pt x="201" y="877"/>
                    <a:pt x="150" y="1754"/>
                    <a:pt x="100" y="2632"/>
                  </a:cubicBezTo>
                  <a:cubicBezTo>
                    <a:pt x="50" y="3509"/>
                    <a:pt x="50" y="4386"/>
                    <a:pt x="25" y="5238"/>
                  </a:cubicBezTo>
                  <a:cubicBezTo>
                    <a:pt x="0" y="6115"/>
                    <a:pt x="0" y="6993"/>
                    <a:pt x="25" y="7870"/>
                  </a:cubicBezTo>
                  <a:cubicBezTo>
                    <a:pt x="25" y="8722"/>
                    <a:pt x="50" y="9599"/>
                    <a:pt x="150" y="10501"/>
                  </a:cubicBezTo>
                  <a:cubicBezTo>
                    <a:pt x="401" y="9649"/>
                    <a:pt x="552" y="8772"/>
                    <a:pt x="677" y="7895"/>
                  </a:cubicBezTo>
                  <a:cubicBezTo>
                    <a:pt x="777" y="7018"/>
                    <a:pt x="827" y="6140"/>
                    <a:pt x="852" y="5263"/>
                  </a:cubicBezTo>
                  <a:cubicBezTo>
                    <a:pt x="852" y="4386"/>
                    <a:pt x="827" y="3509"/>
                    <a:pt x="752" y="2632"/>
                  </a:cubicBezTo>
                  <a:cubicBezTo>
                    <a:pt x="677" y="1729"/>
                    <a:pt x="552" y="877"/>
                    <a:pt x="326" y="0"/>
                  </a:cubicBezTo>
                  <a:close/>
                </a:path>
              </a:pathLst>
            </a:custGeom>
            <a:solidFill>
              <a:srgbClr val="F57C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74"/>
            <p:cNvSpPr/>
            <p:nvPr/>
          </p:nvSpPr>
          <p:spPr>
            <a:xfrm flipH="1">
              <a:off x="7371405" y="1518980"/>
              <a:ext cx="164459" cy="318753"/>
            </a:xfrm>
            <a:custGeom>
              <a:avLst/>
              <a:gdLst/>
              <a:ahLst/>
              <a:cxnLst/>
              <a:rect l="l" t="t" r="r" b="b"/>
              <a:pathLst>
                <a:path w="10953" h="21229" extrusionOk="0">
                  <a:moveTo>
                    <a:pt x="1479" y="0"/>
                  </a:moveTo>
                  <a:lnTo>
                    <a:pt x="0" y="351"/>
                  </a:lnTo>
                  <a:lnTo>
                    <a:pt x="4837" y="21228"/>
                  </a:lnTo>
                  <a:lnTo>
                    <a:pt x="8146" y="21203"/>
                  </a:lnTo>
                  <a:cubicBezTo>
                    <a:pt x="10502" y="18121"/>
                    <a:pt x="10953" y="13735"/>
                    <a:pt x="9299" y="10251"/>
                  </a:cubicBezTo>
                  <a:cubicBezTo>
                    <a:pt x="7469" y="6391"/>
                    <a:pt x="3233" y="3885"/>
                    <a:pt x="14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74"/>
            <p:cNvSpPr/>
            <p:nvPr/>
          </p:nvSpPr>
          <p:spPr>
            <a:xfrm flipH="1">
              <a:off x="7447788" y="1520481"/>
              <a:ext cx="133243" cy="334940"/>
            </a:xfrm>
            <a:custGeom>
              <a:avLst/>
              <a:gdLst/>
              <a:ahLst/>
              <a:cxnLst/>
              <a:rect l="l" t="t" r="r" b="b"/>
              <a:pathLst>
                <a:path w="8874" h="22307" extrusionOk="0">
                  <a:moveTo>
                    <a:pt x="4036" y="0"/>
                  </a:moveTo>
                  <a:lnTo>
                    <a:pt x="2557" y="351"/>
                  </a:lnTo>
                  <a:cubicBezTo>
                    <a:pt x="2708" y="4612"/>
                    <a:pt x="1" y="8747"/>
                    <a:pt x="51" y="12983"/>
                  </a:cubicBezTo>
                  <a:cubicBezTo>
                    <a:pt x="101" y="16843"/>
                    <a:pt x="2457" y="20602"/>
                    <a:pt x="5916" y="22306"/>
                  </a:cubicBezTo>
                  <a:lnTo>
                    <a:pt x="8873" y="20878"/>
                  </a:lnTo>
                  <a:lnTo>
                    <a:pt x="40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74"/>
            <p:cNvSpPr/>
            <p:nvPr/>
          </p:nvSpPr>
          <p:spPr>
            <a:xfrm flipH="1">
              <a:off x="7466615" y="1520481"/>
              <a:ext cx="70000" cy="232207"/>
            </a:xfrm>
            <a:custGeom>
              <a:avLst/>
              <a:gdLst/>
              <a:ahLst/>
              <a:cxnLst/>
              <a:rect l="l" t="t" r="r" b="b"/>
              <a:pathLst>
                <a:path w="4662" h="15465" extrusionOk="0">
                  <a:moveTo>
                    <a:pt x="1128" y="0"/>
                  </a:moveTo>
                  <a:lnTo>
                    <a:pt x="0" y="251"/>
                  </a:lnTo>
                  <a:lnTo>
                    <a:pt x="3534" y="15464"/>
                  </a:lnTo>
                  <a:lnTo>
                    <a:pt x="4662" y="15188"/>
                  </a:lnTo>
                  <a:lnTo>
                    <a:pt x="11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74"/>
            <p:cNvSpPr/>
            <p:nvPr/>
          </p:nvSpPr>
          <p:spPr>
            <a:xfrm flipH="1">
              <a:off x="7439511" y="1712310"/>
              <a:ext cx="76036" cy="69204"/>
            </a:xfrm>
            <a:custGeom>
              <a:avLst/>
              <a:gdLst/>
              <a:ahLst/>
              <a:cxnLst/>
              <a:rect l="l" t="t" r="r" b="b"/>
              <a:pathLst>
                <a:path w="5064" h="4609" extrusionOk="0">
                  <a:moveTo>
                    <a:pt x="2525" y="1"/>
                  </a:moveTo>
                  <a:cubicBezTo>
                    <a:pt x="2354" y="1"/>
                    <a:pt x="2180" y="19"/>
                    <a:pt x="2006" y="58"/>
                  </a:cubicBezTo>
                  <a:cubicBezTo>
                    <a:pt x="753" y="358"/>
                    <a:pt x="1" y="1586"/>
                    <a:pt x="276" y="2839"/>
                  </a:cubicBezTo>
                  <a:cubicBezTo>
                    <a:pt x="533" y="3889"/>
                    <a:pt x="1467" y="4609"/>
                    <a:pt x="2515" y="4609"/>
                  </a:cubicBezTo>
                  <a:cubicBezTo>
                    <a:pt x="2694" y="4609"/>
                    <a:pt x="2876" y="4588"/>
                    <a:pt x="3058" y="4544"/>
                  </a:cubicBezTo>
                  <a:cubicBezTo>
                    <a:pt x="4286" y="4268"/>
                    <a:pt x="5063" y="3015"/>
                    <a:pt x="4788" y="1787"/>
                  </a:cubicBezTo>
                  <a:cubicBezTo>
                    <a:pt x="4529" y="708"/>
                    <a:pt x="3583" y="1"/>
                    <a:pt x="2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74"/>
            <p:cNvSpPr/>
            <p:nvPr/>
          </p:nvSpPr>
          <p:spPr>
            <a:xfrm flipH="1">
              <a:off x="7242311" y="2393974"/>
              <a:ext cx="136621" cy="120811"/>
            </a:xfrm>
            <a:custGeom>
              <a:avLst/>
              <a:gdLst/>
              <a:ahLst/>
              <a:cxnLst/>
              <a:rect l="l" t="t" r="r" b="b"/>
              <a:pathLst>
                <a:path w="9099" h="8046" extrusionOk="0">
                  <a:moveTo>
                    <a:pt x="7620" y="0"/>
                  </a:moveTo>
                  <a:lnTo>
                    <a:pt x="1" y="1755"/>
                  </a:lnTo>
                  <a:cubicBezTo>
                    <a:pt x="502" y="3860"/>
                    <a:pt x="978" y="5990"/>
                    <a:pt x="1454" y="8045"/>
                  </a:cubicBezTo>
                  <a:lnTo>
                    <a:pt x="9098" y="6266"/>
                  </a:lnTo>
                  <a:cubicBezTo>
                    <a:pt x="8597" y="4211"/>
                    <a:pt x="8121" y="2105"/>
                    <a:pt x="7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74"/>
            <p:cNvSpPr/>
            <p:nvPr/>
          </p:nvSpPr>
          <p:spPr>
            <a:xfrm flipH="1">
              <a:off x="7147473" y="2730797"/>
              <a:ext cx="161456" cy="126832"/>
            </a:xfrm>
            <a:custGeom>
              <a:avLst/>
              <a:gdLst/>
              <a:ahLst/>
              <a:cxnLst/>
              <a:rect l="l" t="t" r="r" b="b"/>
              <a:pathLst>
                <a:path w="10753" h="8447" extrusionOk="0">
                  <a:moveTo>
                    <a:pt x="8797" y="0"/>
                  </a:moveTo>
                  <a:lnTo>
                    <a:pt x="0" y="2030"/>
                  </a:lnTo>
                  <a:cubicBezTo>
                    <a:pt x="326" y="4060"/>
                    <a:pt x="652" y="6191"/>
                    <a:pt x="953" y="8446"/>
                  </a:cubicBezTo>
                  <a:lnTo>
                    <a:pt x="10752" y="6166"/>
                  </a:lnTo>
                  <a:cubicBezTo>
                    <a:pt x="10050" y="4010"/>
                    <a:pt x="9399" y="1955"/>
                    <a:pt x="8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74"/>
            <p:cNvSpPr/>
            <p:nvPr/>
          </p:nvSpPr>
          <p:spPr>
            <a:xfrm flipH="1">
              <a:off x="6832022" y="2823370"/>
              <a:ext cx="462612" cy="1067521"/>
            </a:xfrm>
            <a:custGeom>
              <a:avLst/>
              <a:gdLst/>
              <a:ahLst/>
              <a:cxnLst/>
              <a:rect l="l" t="t" r="r" b="b"/>
              <a:pathLst>
                <a:path w="30810" h="71097" extrusionOk="0">
                  <a:moveTo>
                    <a:pt x="9800" y="1"/>
                  </a:moveTo>
                  <a:lnTo>
                    <a:pt x="1" y="2281"/>
                  </a:lnTo>
                  <a:cubicBezTo>
                    <a:pt x="2883" y="22632"/>
                    <a:pt x="5640" y="50953"/>
                    <a:pt x="8296" y="62407"/>
                  </a:cubicBezTo>
                  <a:cubicBezTo>
                    <a:pt x="9693" y="68435"/>
                    <a:pt x="14117" y="71097"/>
                    <a:pt x="18541" y="71097"/>
                  </a:cubicBezTo>
                  <a:cubicBezTo>
                    <a:pt x="24675" y="71097"/>
                    <a:pt x="30810" y="65978"/>
                    <a:pt x="28873" y="57620"/>
                  </a:cubicBezTo>
                  <a:cubicBezTo>
                    <a:pt x="26216" y="46166"/>
                    <a:pt x="16191" y="19550"/>
                    <a:pt x="9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74"/>
            <p:cNvSpPr/>
            <p:nvPr/>
          </p:nvSpPr>
          <p:spPr>
            <a:xfrm flipH="1">
              <a:off x="7176830" y="2488049"/>
              <a:ext cx="180270" cy="273228"/>
            </a:xfrm>
            <a:custGeom>
              <a:avLst/>
              <a:gdLst/>
              <a:ahLst/>
              <a:cxnLst/>
              <a:rect l="l" t="t" r="r" b="b"/>
              <a:pathLst>
                <a:path w="12006" h="18197" extrusionOk="0">
                  <a:moveTo>
                    <a:pt x="7644" y="1"/>
                  </a:moveTo>
                  <a:lnTo>
                    <a:pt x="0" y="1780"/>
                  </a:lnTo>
                  <a:cubicBezTo>
                    <a:pt x="702" y="4988"/>
                    <a:pt x="1379" y="8096"/>
                    <a:pt x="1930" y="10953"/>
                  </a:cubicBezTo>
                  <a:cubicBezTo>
                    <a:pt x="2356" y="13084"/>
                    <a:pt x="2782" y="15540"/>
                    <a:pt x="3208" y="18196"/>
                  </a:cubicBezTo>
                  <a:lnTo>
                    <a:pt x="12005" y="16166"/>
                  </a:lnTo>
                  <a:cubicBezTo>
                    <a:pt x="11203" y="13585"/>
                    <a:pt x="10501" y="11204"/>
                    <a:pt x="9950" y="9099"/>
                  </a:cubicBezTo>
                  <a:cubicBezTo>
                    <a:pt x="9198" y="6292"/>
                    <a:pt x="8421" y="3209"/>
                    <a:pt x="76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74"/>
            <p:cNvSpPr/>
            <p:nvPr/>
          </p:nvSpPr>
          <p:spPr>
            <a:xfrm flipH="1">
              <a:off x="7297634" y="1911496"/>
              <a:ext cx="199850" cy="363168"/>
            </a:xfrm>
            <a:custGeom>
              <a:avLst/>
              <a:gdLst/>
              <a:ahLst/>
              <a:cxnLst/>
              <a:rect l="l" t="t" r="r" b="b"/>
              <a:pathLst>
                <a:path w="13310" h="24187" extrusionOk="0">
                  <a:moveTo>
                    <a:pt x="8572" y="1"/>
                  </a:moveTo>
                  <a:lnTo>
                    <a:pt x="4286" y="1003"/>
                  </a:lnTo>
                  <a:lnTo>
                    <a:pt x="1" y="1981"/>
                  </a:lnTo>
                  <a:cubicBezTo>
                    <a:pt x="1" y="1981"/>
                    <a:pt x="2657" y="12106"/>
                    <a:pt x="5590" y="24186"/>
                  </a:cubicBezTo>
                  <a:lnTo>
                    <a:pt x="13309" y="22382"/>
                  </a:lnTo>
                  <a:cubicBezTo>
                    <a:pt x="10627" y="10251"/>
                    <a:pt x="8572" y="1"/>
                    <a:pt x="85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74"/>
            <p:cNvSpPr/>
            <p:nvPr/>
          </p:nvSpPr>
          <p:spPr>
            <a:xfrm flipH="1">
              <a:off x="7264519" y="2342409"/>
              <a:ext cx="126456" cy="77913"/>
            </a:xfrm>
            <a:custGeom>
              <a:avLst/>
              <a:gdLst/>
              <a:ahLst/>
              <a:cxnLst/>
              <a:rect l="l" t="t" r="r" b="b"/>
              <a:pathLst>
                <a:path w="8422" h="5189" extrusionOk="0">
                  <a:moveTo>
                    <a:pt x="7645" y="1"/>
                  </a:moveTo>
                  <a:lnTo>
                    <a:pt x="1" y="1755"/>
                  </a:lnTo>
                  <a:cubicBezTo>
                    <a:pt x="276" y="2908"/>
                    <a:pt x="552" y="4036"/>
                    <a:pt x="803" y="5189"/>
                  </a:cubicBezTo>
                  <a:lnTo>
                    <a:pt x="8422" y="3434"/>
                  </a:lnTo>
                  <a:cubicBezTo>
                    <a:pt x="8146" y="2281"/>
                    <a:pt x="7895" y="1128"/>
                    <a:pt x="76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74"/>
            <p:cNvSpPr/>
            <p:nvPr/>
          </p:nvSpPr>
          <p:spPr>
            <a:xfrm flipH="1">
              <a:off x="7276187" y="2247568"/>
              <a:ext cx="137372" cy="121186"/>
            </a:xfrm>
            <a:custGeom>
              <a:avLst/>
              <a:gdLst/>
              <a:ahLst/>
              <a:cxnLst/>
              <a:rect l="l" t="t" r="r" b="b"/>
              <a:pathLst>
                <a:path w="9149" h="8071" extrusionOk="0">
                  <a:moveTo>
                    <a:pt x="7720" y="1"/>
                  </a:moveTo>
                  <a:lnTo>
                    <a:pt x="1" y="1805"/>
                  </a:lnTo>
                  <a:cubicBezTo>
                    <a:pt x="502" y="3860"/>
                    <a:pt x="1003" y="5966"/>
                    <a:pt x="1505" y="8071"/>
                  </a:cubicBezTo>
                  <a:lnTo>
                    <a:pt x="9149" y="6317"/>
                  </a:lnTo>
                  <a:cubicBezTo>
                    <a:pt x="8647" y="4186"/>
                    <a:pt x="8171" y="2081"/>
                    <a:pt x="7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74"/>
            <p:cNvSpPr/>
            <p:nvPr/>
          </p:nvSpPr>
          <p:spPr>
            <a:xfrm flipH="1">
              <a:off x="7134295" y="3821435"/>
              <a:ext cx="10556" cy="15060"/>
            </a:xfrm>
            <a:custGeom>
              <a:avLst/>
              <a:gdLst/>
              <a:ahLst/>
              <a:cxnLst/>
              <a:rect l="l" t="t" r="r" b="b"/>
              <a:pathLst>
                <a:path w="703" h="1003" extrusionOk="0">
                  <a:moveTo>
                    <a:pt x="702" y="1003"/>
                  </a:moveTo>
                  <a:cubicBezTo>
                    <a:pt x="452" y="677"/>
                    <a:pt x="226" y="351"/>
                    <a:pt x="1" y="0"/>
                  </a:cubicBezTo>
                  <a:lnTo>
                    <a:pt x="1" y="0"/>
                  </a:lnTo>
                  <a:cubicBezTo>
                    <a:pt x="226" y="351"/>
                    <a:pt x="452" y="677"/>
                    <a:pt x="702" y="1003"/>
                  </a:cubicBezTo>
                  <a:lnTo>
                    <a:pt x="702" y="1003"/>
                  </a:lnTo>
                  <a:close/>
                </a:path>
              </a:pathLst>
            </a:custGeom>
            <a:solidFill>
              <a:srgbClr val="3014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74"/>
            <p:cNvSpPr/>
            <p:nvPr/>
          </p:nvSpPr>
          <p:spPr>
            <a:xfrm flipH="1">
              <a:off x="7144837" y="3730363"/>
              <a:ext cx="31997" cy="91081"/>
            </a:xfrm>
            <a:custGeom>
              <a:avLst/>
              <a:gdLst/>
              <a:ahLst/>
              <a:cxnLst/>
              <a:rect l="l" t="t" r="r" b="b"/>
              <a:pathLst>
                <a:path w="2131" h="6066" extrusionOk="0">
                  <a:moveTo>
                    <a:pt x="2131" y="6065"/>
                  </a:moveTo>
                  <a:cubicBezTo>
                    <a:pt x="1604" y="5263"/>
                    <a:pt x="1153" y="4361"/>
                    <a:pt x="802" y="3308"/>
                  </a:cubicBezTo>
                  <a:lnTo>
                    <a:pt x="802" y="3308"/>
                  </a:lnTo>
                  <a:cubicBezTo>
                    <a:pt x="1153" y="4361"/>
                    <a:pt x="1604" y="5263"/>
                    <a:pt x="2131" y="6065"/>
                  </a:cubicBezTo>
                  <a:lnTo>
                    <a:pt x="2131" y="6065"/>
                  </a:lnTo>
                  <a:close/>
                  <a:moveTo>
                    <a:pt x="627" y="2682"/>
                  </a:moveTo>
                  <a:cubicBezTo>
                    <a:pt x="552" y="2456"/>
                    <a:pt x="502" y="2231"/>
                    <a:pt x="451" y="2005"/>
                  </a:cubicBezTo>
                  <a:cubicBezTo>
                    <a:pt x="301" y="1379"/>
                    <a:pt x="151" y="727"/>
                    <a:pt x="0" y="0"/>
                  </a:cubicBezTo>
                  <a:lnTo>
                    <a:pt x="0" y="0"/>
                  </a:lnTo>
                  <a:cubicBezTo>
                    <a:pt x="151" y="727"/>
                    <a:pt x="301" y="1379"/>
                    <a:pt x="451" y="2005"/>
                  </a:cubicBezTo>
                  <a:cubicBezTo>
                    <a:pt x="502" y="2231"/>
                    <a:pt x="552" y="2456"/>
                    <a:pt x="627" y="2682"/>
                  </a:cubicBezTo>
                  <a:lnTo>
                    <a:pt x="627" y="268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74"/>
            <p:cNvSpPr/>
            <p:nvPr/>
          </p:nvSpPr>
          <p:spPr>
            <a:xfrm flipH="1">
              <a:off x="7101562" y="3836481"/>
              <a:ext cx="32748" cy="29369"/>
            </a:xfrm>
            <a:custGeom>
              <a:avLst/>
              <a:gdLst/>
              <a:ahLst/>
              <a:cxnLst/>
              <a:rect l="l" t="t" r="r" b="b"/>
              <a:pathLst>
                <a:path w="2181" h="1956" extrusionOk="0">
                  <a:moveTo>
                    <a:pt x="2181" y="1956"/>
                  </a:moveTo>
                  <a:cubicBezTo>
                    <a:pt x="1379" y="1429"/>
                    <a:pt x="652" y="778"/>
                    <a:pt x="0" y="1"/>
                  </a:cubicBezTo>
                  <a:lnTo>
                    <a:pt x="0" y="1"/>
                  </a:lnTo>
                  <a:cubicBezTo>
                    <a:pt x="652" y="778"/>
                    <a:pt x="1379" y="1429"/>
                    <a:pt x="2181" y="1956"/>
                  </a:cubicBezTo>
                  <a:lnTo>
                    <a:pt x="2181" y="1956"/>
                  </a:lnTo>
                  <a:close/>
                </a:path>
              </a:pathLst>
            </a:custGeom>
            <a:solidFill>
              <a:srgbClr val="306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74"/>
            <p:cNvSpPr/>
            <p:nvPr/>
          </p:nvSpPr>
          <p:spPr>
            <a:xfrm flipH="1">
              <a:off x="7164777" y="3770621"/>
              <a:ext cx="2658" cy="9429"/>
            </a:xfrm>
            <a:custGeom>
              <a:avLst/>
              <a:gdLst/>
              <a:ahLst/>
              <a:cxnLst/>
              <a:rect l="l" t="t" r="r" b="b"/>
              <a:pathLst>
                <a:path w="177" h="628" extrusionOk="0">
                  <a:moveTo>
                    <a:pt x="176" y="627"/>
                  </a:moveTo>
                  <a:cubicBezTo>
                    <a:pt x="126" y="427"/>
                    <a:pt x="51" y="226"/>
                    <a:pt x="1" y="1"/>
                  </a:cubicBezTo>
                  <a:lnTo>
                    <a:pt x="1" y="1"/>
                  </a:lnTo>
                  <a:cubicBezTo>
                    <a:pt x="51" y="226"/>
                    <a:pt x="126" y="427"/>
                    <a:pt x="176" y="627"/>
                  </a:cubicBezTo>
                  <a:lnTo>
                    <a:pt x="176" y="62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74"/>
            <p:cNvSpPr/>
            <p:nvPr/>
          </p:nvSpPr>
          <p:spPr>
            <a:xfrm flipH="1">
              <a:off x="7091395" y="3865837"/>
              <a:ext cx="10180" cy="6411"/>
            </a:xfrm>
            <a:custGeom>
              <a:avLst/>
              <a:gdLst/>
              <a:ahLst/>
              <a:cxnLst/>
              <a:rect l="l" t="t" r="r" b="b"/>
              <a:pathLst>
                <a:path w="678" h="427" extrusionOk="0">
                  <a:moveTo>
                    <a:pt x="678" y="427"/>
                  </a:moveTo>
                  <a:cubicBezTo>
                    <a:pt x="452" y="301"/>
                    <a:pt x="226" y="151"/>
                    <a:pt x="1" y="1"/>
                  </a:cubicBezTo>
                  <a:lnTo>
                    <a:pt x="1" y="1"/>
                  </a:lnTo>
                  <a:cubicBezTo>
                    <a:pt x="226" y="151"/>
                    <a:pt x="452" y="301"/>
                    <a:pt x="678" y="427"/>
                  </a:cubicBezTo>
                  <a:close/>
                </a:path>
              </a:pathLst>
            </a:custGeom>
            <a:solidFill>
              <a:srgbClr val="27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74"/>
            <p:cNvSpPr/>
            <p:nvPr/>
          </p:nvSpPr>
          <p:spPr>
            <a:xfrm flipH="1">
              <a:off x="7314939" y="2410146"/>
              <a:ext cx="63994" cy="104640"/>
            </a:xfrm>
            <a:custGeom>
              <a:avLst/>
              <a:gdLst/>
              <a:ahLst/>
              <a:cxnLst/>
              <a:rect l="l" t="t" r="r" b="b"/>
              <a:pathLst>
                <a:path w="4262" h="6969" extrusionOk="0">
                  <a:moveTo>
                    <a:pt x="2908" y="1"/>
                  </a:moveTo>
                  <a:lnTo>
                    <a:pt x="1" y="678"/>
                  </a:lnTo>
                  <a:cubicBezTo>
                    <a:pt x="502" y="2783"/>
                    <a:pt x="978" y="4913"/>
                    <a:pt x="1454" y="6968"/>
                  </a:cubicBezTo>
                  <a:lnTo>
                    <a:pt x="4261" y="6317"/>
                  </a:lnTo>
                  <a:cubicBezTo>
                    <a:pt x="3835" y="4211"/>
                    <a:pt x="3384" y="2106"/>
                    <a:pt x="2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74"/>
            <p:cNvSpPr/>
            <p:nvPr/>
          </p:nvSpPr>
          <p:spPr>
            <a:xfrm flipH="1">
              <a:off x="7254725" y="2752239"/>
              <a:ext cx="54204" cy="105390"/>
            </a:xfrm>
            <a:custGeom>
              <a:avLst/>
              <a:gdLst/>
              <a:ahLst/>
              <a:cxnLst/>
              <a:rect l="l" t="t" r="r" b="b"/>
              <a:pathLst>
                <a:path w="3610" h="7019" extrusionOk="0">
                  <a:moveTo>
                    <a:pt x="2607" y="1"/>
                  </a:moveTo>
                  <a:lnTo>
                    <a:pt x="0" y="602"/>
                  </a:lnTo>
                  <a:cubicBezTo>
                    <a:pt x="326" y="2632"/>
                    <a:pt x="652" y="4763"/>
                    <a:pt x="953" y="7018"/>
                  </a:cubicBezTo>
                  <a:lnTo>
                    <a:pt x="3609" y="6392"/>
                  </a:lnTo>
                  <a:cubicBezTo>
                    <a:pt x="3283" y="4262"/>
                    <a:pt x="2958" y="2131"/>
                    <a:pt x="26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74"/>
            <p:cNvSpPr/>
            <p:nvPr/>
          </p:nvSpPr>
          <p:spPr>
            <a:xfrm flipH="1">
              <a:off x="6871256" y="2848206"/>
              <a:ext cx="423378" cy="1042792"/>
            </a:xfrm>
            <a:custGeom>
              <a:avLst/>
              <a:gdLst/>
              <a:ahLst/>
              <a:cxnLst/>
              <a:rect l="l" t="t" r="r" b="b"/>
              <a:pathLst>
                <a:path w="28197" h="69450" extrusionOk="0">
                  <a:moveTo>
                    <a:pt x="2657" y="1"/>
                  </a:moveTo>
                  <a:lnTo>
                    <a:pt x="1" y="627"/>
                  </a:lnTo>
                  <a:cubicBezTo>
                    <a:pt x="527" y="4312"/>
                    <a:pt x="1053" y="8297"/>
                    <a:pt x="1554" y="12357"/>
                  </a:cubicBezTo>
                  <a:cubicBezTo>
                    <a:pt x="1680" y="13359"/>
                    <a:pt x="1805" y="14362"/>
                    <a:pt x="1930" y="15364"/>
                  </a:cubicBezTo>
                  <a:cubicBezTo>
                    <a:pt x="3058" y="24362"/>
                    <a:pt x="4161" y="33760"/>
                    <a:pt x="5239" y="41956"/>
                  </a:cubicBezTo>
                  <a:cubicBezTo>
                    <a:pt x="5539" y="44187"/>
                    <a:pt x="5840" y="46317"/>
                    <a:pt x="6116" y="48347"/>
                  </a:cubicBezTo>
                  <a:cubicBezTo>
                    <a:pt x="6392" y="50152"/>
                    <a:pt x="6642" y="51856"/>
                    <a:pt x="6893" y="53435"/>
                  </a:cubicBezTo>
                  <a:cubicBezTo>
                    <a:pt x="6943" y="53610"/>
                    <a:pt x="6968" y="53786"/>
                    <a:pt x="6993" y="53961"/>
                  </a:cubicBezTo>
                  <a:cubicBezTo>
                    <a:pt x="7269" y="55715"/>
                    <a:pt x="7570" y="57320"/>
                    <a:pt x="7845" y="58748"/>
                  </a:cubicBezTo>
                  <a:cubicBezTo>
                    <a:pt x="7996" y="59475"/>
                    <a:pt x="8146" y="60127"/>
                    <a:pt x="8296" y="60753"/>
                  </a:cubicBezTo>
                  <a:cubicBezTo>
                    <a:pt x="8347" y="60979"/>
                    <a:pt x="8397" y="61204"/>
                    <a:pt x="8472" y="61430"/>
                  </a:cubicBezTo>
                  <a:cubicBezTo>
                    <a:pt x="8522" y="61655"/>
                    <a:pt x="8597" y="61856"/>
                    <a:pt x="8647" y="62056"/>
                  </a:cubicBezTo>
                  <a:cubicBezTo>
                    <a:pt x="8998" y="63109"/>
                    <a:pt x="9449" y="64011"/>
                    <a:pt x="9976" y="64813"/>
                  </a:cubicBezTo>
                  <a:cubicBezTo>
                    <a:pt x="10201" y="65164"/>
                    <a:pt x="10427" y="65490"/>
                    <a:pt x="10677" y="65816"/>
                  </a:cubicBezTo>
                  <a:cubicBezTo>
                    <a:pt x="11329" y="66593"/>
                    <a:pt x="12056" y="67244"/>
                    <a:pt x="12858" y="67771"/>
                  </a:cubicBezTo>
                  <a:cubicBezTo>
                    <a:pt x="13083" y="67921"/>
                    <a:pt x="13309" y="68071"/>
                    <a:pt x="13535" y="68197"/>
                  </a:cubicBezTo>
                  <a:cubicBezTo>
                    <a:pt x="15088" y="69049"/>
                    <a:pt x="16818" y="69450"/>
                    <a:pt x="18547" y="69450"/>
                  </a:cubicBezTo>
                  <a:cubicBezTo>
                    <a:pt x="22457" y="69450"/>
                    <a:pt x="26367" y="67345"/>
                    <a:pt x="28196" y="63660"/>
                  </a:cubicBezTo>
                  <a:lnTo>
                    <a:pt x="28196" y="63660"/>
                  </a:lnTo>
                  <a:cubicBezTo>
                    <a:pt x="27394" y="63786"/>
                    <a:pt x="26617" y="63836"/>
                    <a:pt x="25815" y="63836"/>
                  </a:cubicBezTo>
                  <a:cubicBezTo>
                    <a:pt x="22306" y="63836"/>
                    <a:pt x="18823" y="62708"/>
                    <a:pt x="16166" y="60427"/>
                  </a:cubicBezTo>
                  <a:cubicBezTo>
                    <a:pt x="12056" y="56893"/>
                    <a:pt x="10176" y="51430"/>
                    <a:pt x="8923" y="46167"/>
                  </a:cubicBezTo>
                  <a:cubicBezTo>
                    <a:pt x="6492" y="35866"/>
                    <a:pt x="5715" y="25289"/>
                    <a:pt x="4562" y="14788"/>
                  </a:cubicBezTo>
                  <a:cubicBezTo>
                    <a:pt x="4011" y="9851"/>
                    <a:pt x="3359" y="4913"/>
                    <a:pt x="26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74"/>
            <p:cNvSpPr/>
            <p:nvPr/>
          </p:nvSpPr>
          <p:spPr>
            <a:xfrm flipH="1">
              <a:off x="7269788" y="2504987"/>
              <a:ext cx="87312" cy="256291"/>
            </a:xfrm>
            <a:custGeom>
              <a:avLst/>
              <a:gdLst/>
              <a:ahLst/>
              <a:cxnLst/>
              <a:rect l="l" t="t" r="r" b="b"/>
              <a:pathLst>
                <a:path w="5815" h="17069" extrusionOk="0">
                  <a:moveTo>
                    <a:pt x="2807" y="1"/>
                  </a:moveTo>
                  <a:lnTo>
                    <a:pt x="0" y="652"/>
                  </a:lnTo>
                  <a:cubicBezTo>
                    <a:pt x="702" y="3860"/>
                    <a:pt x="1379" y="6968"/>
                    <a:pt x="1930" y="9825"/>
                  </a:cubicBezTo>
                  <a:cubicBezTo>
                    <a:pt x="2356" y="11956"/>
                    <a:pt x="2782" y="14412"/>
                    <a:pt x="3208" y="17068"/>
                  </a:cubicBezTo>
                  <a:lnTo>
                    <a:pt x="5815" y="16467"/>
                  </a:lnTo>
                  <a:cubicBezTo>
                    <a:pt x="4912" y="10953"/>
                    <a:pt x="3910" y="5464"/>
                    <a:pt x="28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74"/>
            <p:cNvSpPr/>
            <p:nvPr/>
          </p:nvSpPr>
          <p:spPr>
            <a:xfrm flipH="1">
              <a:off x="7369135" y="1932579"/>
              <a:ext cx="128348" cy="342087"/>
            </a:xfrm>
            <a:custGeom>
              <a:avLst/>
              <a:gdLst/>
              <a:ahLst/>
              <a:cxnLst/>
              <a:rect l="l" t="t" r="r" b="b"/>
              <a:pathLst>
                <a:path w="8548" h="22783" extrusionOk="0">
                  <a:moveTo>
                    <a:pt x="2507" y="0"/>
                  </a:moveTo>
                  <a:lnTo>
                    <a:pt x="1" y="577"/>
                  </a:lnTo>
                  <a:cubicBezTo>
                    <a:pt x="1" y="577"/>
                    <a:pt x="2657" y="10702"/>
                    <a:pt x="5590" y="22782"/>
                  </a:cubicBezTo>
                  <a:lnTo>
                    <a:pt x="8547" y="22080"/>
                  </a:lnTo>
                  <a:cubicBezTo>
                    <a:pt x="6743" y="14687"/>
                    <a:pt x="4713" y="7318"/>
                    <a:pt x="25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74"/>
            <p:cNvSpPr/>
            <p:nvPr/>
          </p:nvSpPr>
          <p:spPr>
            <a:xfrm flipH="1">
              <a:off x="7335270" y="2358596"/>
              <a:ext cx="55706" cy="61727"/>
            </a:xfrm>
            <a:custGeom>
              <a:avLst/>
              <a:gdLst/>
              <a:ahLst/>
              <a:cxnLst/>
              <a:rect l="l" t="t" r="r" b="b"/>
              <a:pathLst>
                <a:path w="3710" h="4111" extrusionOk="0">
                  <a:moveTo>
                    <a:pt x="2958" y="0"/>
                  </a:moveTo>
                  <a:lnTo>
                    <a:pt x="1" y="677"/>
                  </a:lnTo>
                  <a:cubicBezTo>
                    <a:pt x="276" y="1830"/>
                    <a:pt x="552" y="2958"/>
                    <a:pt x="803" y="4111"/>
                  </a:cubicBezTo>
                  <a:lnTo>
                    <a:pt x="3710" y="3434"/>
                  </a:lnTo>
                  <a:cubicBezTo>
                    <a:pt x="3459" y="2281"/>
                    <a:pt x="3209" y="1153"/>
                    <a:pt x="29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74"/>
            <p:cNvSpPr/>
            <p:nvPr/>
          </p:nvSpPr>
          <p:spPr>
            <a:xfrm flipH="1">
              <a:off x="7346563" y="2264131"/>
              <a:ext cx="66997" cy="104625"/>
            </a:xfrm>
            <a:custGeom>
              <a:avLst/>
              <a:gdLst/>
              <a:ahLst/>
              <a:cxnLst/>
              <a:rect l="l" t="t" r="r" b="b"/>
              <a:pathLst>
                <a:path w="4462" h="6968" extrusionOk="0">
                  <a:moveTo>
                    <a:pt x="2958" y="0"/>
                  </a:moveTo>
                  <a:lnTo>
                    <a:pt x="1" y="702"/>
                  </a:lnTo>
                  <a:cubicBezTo>
                    <a:pt x="502" y="2757"/>
                    <a:pt x="1003" y="4863"/>
                    <a:pt x="1505" y="6968"/>
                  </a:cubicBezTo>
                  <a:lnTo>
                    <a:pt x="4462" y="6291"/>
                  </a:lnTo>
                  <a:cubicBezTo>
                    <a:pt x="3961" y="4186"/>
                    <a:pt x="3484" y="2106"/>
                    <a:pt x="29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74"/>
            <p:cNvSpPr/>
            <p:nvPr/>
          </p:nvSpPr>
          <p:spPr>
            <a:xfrm flipH="1">
              <a:off x="7349197" y="1812526"/>
              <a:ext cx="186291" cy="118919"/>
            </a:xfrm>
            <a:custGeom>
              <a:avLst/>
              <a:gdLst/>
              <a:ahLst/>
              <a:cxnLst/>
              <a:rect l="l" t="t" r="r" b="b"/>
              <a:pathLst>
                <a:path w="12407" h="7920" extrusionOk="0">
                  <a:moveTo>
                    <a:pt x="11178" y="0"/>
                  </a:moveTo>
                  <a:lnTo>
                    <a:pt x="0" y="2607"/>
                  </a:lnTo>
                  <a:lnTo>
                    <a:pt x="1228" y="7920"/>
                  </a:lnTo>
                  <a:lnTo>
                    <a:pt x="12406" y="5338"/>
                  </a:lnTo>
                  <a:lnTo>
                    <a:pt x="111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74"/>
            <p:cNvSpPr/>
            <p:nvPr/>
          </p:nvSpPr>
          <p:spPr>
            <a:xfrm flipH="1">
              <a:off x="7307802" y="1877590"/>
              <a:ext cx="242748" cy="101456"/>
            </a:xfrm>
            <a:custGeom>
              <a:avLst/>
              <a:gdLst/>
              <a:ahLst/>
              <a:cxnLst/>
              <a:rect l="l" t="t" r="r" b="b"/>
              <a:pathLst>
                <a:path w="16167" h="6757" extrusionOk="0">
                  <a:moveTo>
                    <a:pt x="13939" y="1"/>
                  </a:moveTo>
                  <a:cubicBezTo>
                    <a:pt x="13789" y="1"/>
                    <a:pt x="13636" y="18"/>
                    <a:pt x="13485" y="53"/>
                  </a:cubicBezTo>
                  <a:lnTo>
                    <a:pt x="1780" y="2785"/>
                  </a:lnTo>
                  <a:cubicBezTo>
                    <a:pt x="678" y="3036"/>
                    <a:pt x="1" y="4113"/>
                    <a:pt x="252" y="5191"/>
                  </a:cubicBezTo>
                  <a:cubicBezTo>
                    <a:pt x="464" y="6127"/>
                    <a:pt x="1291" y="6756"/>
                    <a:pt x="2196" y="6756"/>
                  </a:cubicBezTo>
                  <a:cubicBezTo>
                    <a:pt x="2356" y="6756"/>
                    <a:pt x="2520" y="6736"/>
                    <a:pt x="2683" y="6695"/>
                  </a:cubicBezTo>
                  <a:lnTo>
                    <a:pt x="14387" y="3988"/>
                  </a:lnTo>
                  <a:cubicBezTo>
                    <a:pt x="15490" y="3737"/>
                    <a:pt x="16166" y="2660"/>
                    <a:pt x="15916" y="1557"/>
                  </a:cubicBezTo>
                  <a:cubicBezTo>
                    <a:pt x="15700" y="631"/>
                    <a:pt x="14856" y="1"/>
                    <a:pt x="139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74"/>
            <p:cNvSpPr/>
            <p:nvPr/>
          </p:nvSpPr>
          <p:spPr>
            <a:xfrm flipH="1">
              <a:off x="6927706" y="2776700"/>
              <a:ext cx="267192" cy="792552"/>
            </a:xfrm>
            <a:custGeom>
              <a:avLst/>
              <a:gdLst/>
              <a:ahLst/>
              <a:cxnLst/>
              <a:rect l="l" t="t" r="r" b="b"/>
              <a:pathLst>
                <a:path w="17795" h="52784" extrusionOk="0">
                  <a:moveTo>
                    <a:pt x="0" y="1"/>
                  </a:moveTo>
                  <a:lnTo>
                    <a:pt x="0" y="1"/>
                  </a:lnTo>
                  <a:cubicBezTo>
                    <a:pt x="1228" y="4462"/>
                    <a:pt x="2582" y="8923"/>
                    <a:pt x="3985" y="13334"/>
                  </a:cubicBezTo>
                  <a:cubicBezTo>
                    <a:pt x="4662" y="15565"/>
                    <a:pt x="5389" y="17770"/>
                    <a:pt x="6116" y="19976"/>
                  </a:cubicBezTo>
                  <a:lnTo>
                    <a:pt x="8296" y="26593"/>
                  </a:lnTo>
                  <a:lnTo>
                    <a:pt x="10552" y="33184"/>
                  </a:lnTo>
                  <a:cubicBezTo>
                    <a:pt x="11329" y="35365"/>
                    <a:pt x="12081" y="37570"/>
                    <a:pt x="12883" y="39751"/>
                  </a:cubicBezTo>
                  <a:cubicBezTo>
                    <a:pt x="14461" y="44111"/>
                    <a:pt x="16065" y="48472"/>
                    <a:pt x="17795" y="52783"/>
                  </a:cubicBezTo>
                  <a:cubicBezTo>
                    <a:pt x="16567" y="48297"/>
                    <a:pt x="15213" y="43861"/>
                    <a:pt x="13810" y="39425"/>
                  </a:cubicBezTo>
                  <a:cubicBezTo>
                    <a:pt x="13133" y="37219"/>
                    <a:pt x="12406" y="35014"/>
                    <a:pt x="11679" y="32783"/>
                  </a:cubicBezTo>
                  <a:lnTo>
                    <a:pt x="9499" y="26192"/>
                  </a:lnTo>
                  <a:lnTo>
                    <a:pt x="7218" y="19600"/>
                  </a:lnTo>
                  <a:cubicBezTo>
                    <a:pt x="6466" y="17420"/>
                    <a:pt x="5689" y="15214"/>
                    <a:pt x="4913" y="13034"/>
                  </a:cubicBezTo>
                  <a:cubicBezTo>
                    <a:pt x="3334" y="8673"/>
                    <a:pt x="1730" y="431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74"/>
            <p:cNvSpPr/>
            <p:nvPr/>
          </p:nvSpPr>
          <p:spPr>
            <a:xfrm flipH="1">
              <a:off x="7214079" y="2365744"/>
              <a:ext cx="85075" cy="337192"/>
            </a:xfrm>
            <a:custGeom>
              <a:avLst/>
              <a:gdLst/>
              <a:ahLst/>
              <a:cxnLst/>
              <a:rect l="l" t="t" r="r" b="b"/>
              <a:pathLst>
                <a:path w="5666" h="22457" extrusionOk="0">
                  <a:moveTo>
                    <a:pt x="1" y="0"/>
                  </a:moveTo>
                  <a:lnTo>
                    <a:pt x="1" y="0"/>
                  </a:lnTo>
                  <a:cubicBezTo>
                    <a:pt x="151" y="1930"/>
                    <a:pt x="427" y="3860"/>
                    <a:pt x="778" y="5765"/>
                  </a:cubicBezTo>
                  <a:cubicBezTo>
                    <a:pt x="953" y="6717"/>
                    <a:pt x="1154" y="7645"/>
                    <a:pt x="1354" y="8597"/>
                  </a:cubicBezTo>
                  <a:cubicBezTo>
                    <a:pt x="1555" y="9549"/>
                    <a:pt x="1780" y="10477"/>
                    <a:pt x="2006" y="11429"/>
                  </a:cubicBezTo>
                  <a:cubicBezTo>
                    <a:pt x="2256" y="12356"/>
                    <a:pt x="2507" y="13309"/>
                    <a:pt x="2758" y="14236"/>
                  </a:cubicBezTo>
                  <a:cubicBezTo>
                    <a:pt x="3033" y="15163"/>
                    <a:pt x="3309" y="16091"/>
                    <a:pt x="3610" y="16993"/>
                  </a:cubicBezTo>
                  <a:cubicBezTo>
                    <a:pt x="4211" y="18848"/>
                    <a:pt x="4863" y="20677"/>
                    <a:pt x="5665" y="22457"/>
                  </a:cubicBezTo>
                  <a:cubicBezTo>
                    <a:pt x="5364" y="20527"/>
                    <a:pt x="4963" y="18622"/>
                    <a:pt x="4562" y="16742"/>
                  </a:cubicBezTo>
                  <a:cubicBezTo>
                    <a:pt x="4362" y="15815"/>
                    <a:pt x="4111" y="14863"/>
                    <a:pt x="3911" y="13935"/>
                  </a:cubicBezTo>
                  <a:lnTo>
                    <a:pt x="3234" y="11128"/>
                  </a:lnTo>
                  <a:lnTo>
                    <a:pt x="2507" y="8321"/>
                  </a:lnTo>
                  <a:cubicBezTo>
                    <a:pt x="2231" y="7394"/>
                    <a:pt x="2006" y="6467"/>
                    <a:pt x="1730" y="5539"/>
                  </a:cubicBezTo>
                  <a:cubicBezTo>
                    <a:pt x="1204" y="3685"/>
                    <a:pt x="652" y="183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74"/>
            <p:cNvSpPr/>
            <p:nvPr/>
          </p:nvSpPr>
          <p:spPr>
            <a:xfrm flipH="1">
              <a:off x="5352413" y="2074825"/>
              <a:ext cx="1422116" cy="50075"/>
            </a:xfrm>
            <a:custGeom>
              <a:avLst/>
              <a:gdLst/>
              <a:ahLst/>
              <a:cxnLst/>
              <a:rect l="l" t="t" r="r" b="b"/>
              <a:pathLst>
                <a:path w="94713" h="3335" extrusionOk="0">
                  <a:moveTo>
                    <a:pt x="31354" y="1"/>
                  </a:moveTo>
                  <a:cubicBezTo>
                    <a:pt x="28873" y="1"/>
                    <a:pt x="26467" y="1028"/>
                    <a:pt x="24086" y="1329"/>
                  </a:cubicBezTo>
                  <a:cubicBezTo>
                    <a:pt x="23409" y="1404"/>
                    <a:pt x="22682" y="1429"/>
                    <a:pt x="21955" y="1429"/>
                  </a:cubicBezTo>
                  <a:cubicBezTo>
                    <a:pt x="17544" y="1429"/>
                    <a:pt x="12056" y="201"/>
                    <a:pt x="7244" y="201"/>
                  </a:cubicBezTo>
                  <a:cubicBezTo>
                    <a:pt x="4562" y="201"/>
                    <a:pt x="2081" y="577"/>
                    <a:pt x="126" y="1805"/>
                  </a:cubicBezTo>
                  <a:cubicBezTo>
                    <a:pt x="25" y="1856"/>
                    <a:pt x="0" y="1981"/>
                    <a:pt x="50" y="2081"/>
                  </a:cubicBezTo>
                  <a:cubicBezTo>
                    <a:pt x="101" y="2148"/>
                    <a:pt x="173" y="2181"/>
                    <a:pt x="245" y="2181"/>
                  </a:cubicBezTo>
                  <a:cubicBezTo>
                    <a:pt x="282" y="2181"/>
                    <a:pt x="318" y="2173"/>
                    <a:pt x="351" y="2156"/>
                  </a:cubicBezTo>
                  <a:cubicBezTo>
                    <a:pt x="2206" y="1003"/>
                    <a:pt x="4612" y="627"/>
                    <a:pt x="7244" y="627"/>
                  </a:cubicBezTo>
                  <a:cubicBezTo>
                    <a:pt x="11980" y="627"/>
                    <a:pt x="17494" y="1856"/>
                    <a:pt x="21955" y="1856"/>
                  </a:cubicBezTo>
                  <a:cubicBezTo>
                    <a:pt x="22707" y="1856"/>
                    <a:pt x="23434" y="1805"/>
                    <a:pt x="24136" y="1730"/>
                  </a:cubicBezTo>
                  <a:cubicBezTo>
                    <a:pt x="26562" y="1433"/>
                    <a:pt x="28916" y="426"/>
                    <a:pt x="31268" y="426"/>
                  </a:cubicBezTo>
                  <a:cubicBezTo>
                    <a:pt x="31297" y="426"/>
                    <a:pt x="31325" y="427"/>
                    <a:pt x="31354" y="427"/>
                  </a:cubicBezTo>
                  <a:cubicBezTo>
                    <a:pt x="31705" y="427"/>
                    <a:pt x="32081" y="452"/>
                    <a:pt x="32432" y="502"/>
                  </a:cubicBezTo>
                  <a:cubicBezTo>
                    <a:pt x="34261" y="753"/>
                    <a:pt x="35940" y="1780"/>
                    <a:pt x="37795" y="2432"/>
                  </a:cubicBezTo>
                  <a:cubicBezTo>
                    <a:pt x="40051" y="3209"/>
                    <a:pt x="42432" y="3334"/>
                    <a:pt x="44788" y="3334"/>
                  </a:cubicBezTo>
                  <a:cubicBezTo>
                    <a:pt x="45364" y="3334"/>
                    <a:pt x="45940" y="3309"/>
                    <a:pt x="46517" y="3309"/>
                  </a:cubicBezTo>
                  <a:cubicBezTo>
                    <a:pt x="62507" y="3084"/>
                    <a:pt x="78497" y="2858"/>
                    <a:pt x="94487" y="2632"/>
                  </a:cubicBezTo>
                  <a:cubicBezTo>
                    <a:pt x="94612" y="2632"/>
                    <a:pt x="94713" y="2532"/>
                    <a:pt x="94713" y="2432"/>
                  </a:cubicBezTo>
                  <a:cubicBezTo>
                    <a:pt x="94713" y="2307"/>
                    <a:pt x="94612" y="2206"/>
                    <a:pt x="94487" y="2206"/>
                  </a:cubicBezTo>
                  <a:cubicBezTo>
                    <a:pt x="78497" y="2432"/>
                    <a:pt x="62507" y="2658"/>
                    <a:pt x="46492" y="2883"/>
                  </a:cubicBezTo>
                  <a:cubicBezTo>
                    <a:pt x="45940" y="2908"/>
                    <a:pt x="45364" y="2908"/>
                    <a:pt x="44788" y="2908"/>
                  </a:cubicBezTo>
                  <a:cubicBezTo>
                    <a:pt x="42432" y="2908"/>
                    <a:pt x="40101" y="2783"/>
                    <a:pt x="37920" y="2031"/>
                  </a:cubicBezTo>
                  <a:cubicBezTo>
                    <a:pt x="36141" y="1429"/>
                    <a:pt x="34437" y="377"/>
                    <a:pt x="32507" y="76"/>
                  </a:cubicBezTo>
                  <a:cubicBezTo>
                    <a:pt x="32106" y="26"/>
                    <a:pt x="31730" y="1"/>
                    <a:pt x="3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74"/>
            <p:cNvSpPr/>
            <p:nvPr/>
          </p:nvSpPr>
          <p:spPr>
            <a:xfrm flipH="1">
              <a:off x="5362955" y="2190748"/>
              <a:ext cx="1425119" cy="46667"/>
            </a:xfrm>
            <a:custGeom>
              <a:avLst/>
              <a:gdLst/>
              <a:ahLst/>
              <a:cxnLst/>
              <a:rect l="l" t="t" r="r" b="b"/>
              <a:pathLst>
                <a:path w="94913" h="3108" extrusionOk="0">
                  <a:moveTo>
                    <a:pt x="13559" y="0"/>
                  </a:moveTo>
                  <a:cubicBezTo>
                    <a:pt x="9073" y="0"/>
                    <a:pt x="4562" y="577"/>
                    <a:pt x="201" y="1679"/>
                  </a:cubicBezTo>
                  <a:cubicBezTo>
                    <a:pt x="75" y="1730"/>
                    <a:pt x="0" y="1830"/>
                    <a:pt x="50" y="1955"/>
                  </a:cubicBezTo>
                  <a:cubicBezTo>
                    <a:pt x="72" y="2042"/>
                    <a:pt x="150" y="2110"/>
                    <a:pt x="253" y="2110"/>
                  </a:cubicBezTo>
                  <a:cubicBezTo>
                    <a:pt x="268" y="2110"/>
                    <a:pt x="284" y="2109"/>
                    <a:pt x="301" y="2105"/>
                  </a:cubicBezTo>
                  <a:cubicBezTo>
                    <a:pt x="4637" y="978"/>
                    <a:pt x="9098" y="426"/>
                    <a:pt x="13559" y="426"/>
                  </a:cubicBezTo>
                  <a:cubicBezTo>
                    <a:pt x="16441" y="426"/>
                    <a:pt x="19324" y="652"/>
                    <a:pt x="22181" y="1128"/>
                  </a:cubicBezTo>
                  <a:cubicBezTo>
                    <a:pt x="25815" y="1730"/>
                    <a:pt x="29474" y="2707"/>
                    <a:pt x="33183" y="2707"/>
                  </a:cubicBezTo>
                  <a:cubicBezTo>
                    <a:pt x="33509" y="2707"/>
                    <a:pt x="33860" y="2707"/>
                    <a:pt x="34211" y="2682"/>
                  </a:cubicBezTo>
                  <a:cubicBezTo>
                    <a:pt x="36943" y="2532"/>
                    <a:pt x="39624" y="1805"/>
                    <a:pt x="42306" y="1805"/>
                  </a:cubicBezTo>
                  <a:lnTo>
                    <a:pt x="42406" y="1805"/>
                  </a:lnTo>
                  <a:cubicBezTo>
                    <a:pt x="45840" y="1830"/>
                    <a:pt x="49274" y="3083"/>
                    <a:pt x="52782" y="3083"/>
                  </a:cubicBezTo>
                  <a:cubicBezTo>
                    <a:pt x="53183" y="3083"/>
                    <a:pt x="53609" y="3058"/>
                    <a:pt x="54035" y="3033"/>
                  </a:cubicBezTo>
                  <a:cubicBezTo>
                    <a:pt x="56692" y="2757"/>
                    <a:pt x="59173" y="1654"/>
                    <a:pt x="61755" y="1629"/>
                  </a:cubicBezTo>
                  <a:lnTo>
                    <a:pt x="61830" y="1629"/>
                  </a:lnTo>
                  <a:cubicBezTo>
                    <a:pt x="63910" y="1629"/>
                    <a:pt x="65965" y="2331"/>
                    <a:pt x="68096" y="2732"/>
                  </a:cubicBezTo>
                  <a:cubicBezTo>
                    <a:pt x="69625" y="3008"/>
                    <a:pt x="71379" y="3108"/>
                    <a:pt x="73284" y="3108"/>
                  </a:cubicBezTo>
                  <a:cubicBezTo>
                    <a:pt x="78798" y="3108"/>
                    <a:pt x="85464" y="2231"/>
                    <a:pt x="90752" y="2231"/>
                  </a:cubicBezTo>
                  <a:cubicBezTo>
                    <a:pt x="92181" y="2231"/>
                    <a:pt x="93509" y="2306"/>
                    <a:pt x="94662" y="2456"/>
                  </a:cubicBezTo>
                  <a:cubicBezTo>
                    <a:pt x="94676" y="2459"/>
                    <a:pt x="94688" y="2460"/>
                    <a:pt x="94701" y="2460"/>
                  </a:cubicBezTo>
                  <a:cubicBezTo>
                    <a:pt x="94808" y="2460"/>
                    <a:pt x="94890" y="2371"/>
                    <a:pt x="94913" y="2281"/>
                  </a:cubicBezTo>
                  <a:cubicBezTo>
                    <a:pt x="94913" y="2156"/>
                    <a:pt x="94838" y="2055"/>
                    <a:pt x="94737" y="2055"/>
                  </a:cubicBezTo>
                  <a:cubicBezTo>
                    <a:pt x="93534" y="1880"/>
                    <a:pt x="92181" y="1830"/>
                    <a:pt x="90752" y="1830"/>
                  </a:cubicBezTo>
                  <a:cubicBezTo>
                    <a:pt x="85414" y="1830"/>
                    <a:pt x="78772" y="2682"/>
                    <a:pt x="73284" y="2682"/>
                  </a:cubicBezTo>
                  <a:cubicBezTo>
                    <a:pt x="71404" y="2682"/>
                    <a:pt x="69650" y="2582"/>
                    <a:pt x="68171" y="2306"/>
                  </a:cubicBezTo>
                  <a:cubicBezTo>
                    <a:pt x="66091" y="1930"/>
                    <a:pt x="64010" y="1203"/>
                    <a:pt x="61830" y="1203"/>
                  </a:cubicBezTo>
                  <a:lnTo>
                    <a:pt x="61730" y="1203"/>
                  </a:lnTo>
                  <a:cubicBezTo>
                    <a:pt x="59048" y="1228"/>
                    <a:pt x="56567" y="2356"/>
                    <a:pt x="53985" y="2607"/>
                  </a:cubicBezTo>
                  <a:cubicBezTo>
                    <a:pt x="53584" y="2657"/>
                    <a:pt x="53183" y="2657"/>
                    <a:pt x="52782" y="2657"/>
                  </a:cubicBezTo>
                  <a:cubicBezTo>
                    <a:pt x="52749" y="2657"/>
                    <a:pt x="52716" y="2657"/>
                    <a:pt x="52683" y="2657"/>
                  </a:cubicBezTo>
                  <a:cubicBezTo>
                    <a:pt x="49307" y="2657"/>
                    <a:pt x="45906" y="1403"/>
                    <a:pt x="42406" y="1379"/>
                  </a:cubicBezTo>
                  <a:lnTo>
                    <a:pt x="42306" y="1379"/>
                  </a:lnTo>
                  <a:cubicBezTo>
                    <a:pt x="39549" y="1379"/>
                    <a:pt x="36867" y="2131"/>
                    <a:pt x="34186" y="2256"/>
                  </a:cubicBezTo>
                  <a:cubicBezTo>
                    <a:pt x="33835" y="2281"/>
                    <a:pt x="33509" y="2281"/>
                    <a:pt x="33183" y="2281"/>
                  </a:cubicBezTo>
                  <a:cubicBezTo>
                    <a:pt x="29524" y="2281"/>
                    <a:pt x="25915" y="1303"/>
                    <a:pt x="22256" y="702"/>
                  </a:cubicBezTo>
                  <a:cubicBezTo>
                    <a:pt x="19374" y="226"/>
                    <a:pt x="16466" y="0"/>
                    <a:pt x="13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74"/>
            <p:cNvSpPr/>
            <p:nvPr/>
          </p:nvSpPr>
          <p:spPr>
            <a:xfrm flipH="1">
              <a:off x="5333226" y="2313804"/>
              <a:ext cx="1479308" cy="56847"/>
            </a:xfrm>
            <a:custGeom>
              <a:avLst/>
              <a:gdLst/>
              <a:ahLst/>
              <a:cxnLst/>
              <a:rect l="l" t="t" r="r" b="b"/>
              <a:pathLst>
                <a:path w="98522" h="3786" extrusionOk="0">
                  <a:moveTo>
                    <a:pt x="27419" y="1"/>
                  </a:moveTo>
                  <a:cubicBezTo>
                    <a:pt x="25890" y="1"/>
                    <a:pt x="24361" y="126"/>
                    <a:pt x="22832" y="402"/>
                  </a:cubicBezTo>
                  <a:cubicBezTo>
                    <a:pt x="19524" y="1003"/>
                    <a:pt x="16241" y="2332"/>
                    <a:pt x="13058" y="2332"/>
                  </a:cubicBezTo>
                  <a:cubicBezTo>
                    <a:pt x="12256" y="2332"/>
                    <a:pt x="11454" y="2256"/>
                    <a:pt x="10677" y="2056"/>
                  </a:cubicBezTo>
                  <a:cubicBezTo>
                    <a:pt x="9223" y="1680"/>
                    <a:pt x="7820" y="928"/>
                    <a:pt x="6266" y="627"/>
                  </a:cubicBezTo>
                  <a:cubicBezTo>
                    <a:pt x="5815" y="527"/>
                    <a:pt x="5338" y="477"/>
                    <a:pt x="4862" y="477"/>
                  </a:cubicBezTo>
                  <a:cubicBezTo>
                    <a:pt x="3158" y="477"/>
                    <a:pt x="1454" y="1053"/>
                    <a:pt x="100" y="2131"/>
                  </a:cubicBezTo>
                  <a:cubicBezTo>
                    <a:pt x="25" y="2181"/>
                    <a:pt x="0" y="2332"/>
                    <a:pt x="75" y="2407"/>
                  </a:cubicBezTo>
                  <a:cubicBezTo>
                    <a:pt x="119" y="2465"/>
                    <a:pt x="181" y="2490"/>
                    <a:pt x="244" y="2490"/>
                  </a:cubicBezTo>
                  <a:cubicBezTo>
                    <a:pt x="289" y="2490"/>
                    <a:pt x="334" y="2478"/>
                    <a:pt x="376" y="2457"/>
                  </a:cubicBezTo>
                  <a:cubicBezTo>
                    <a:pt x="1629" y="1454"/>
                    <a:pt x="3258" y="903"/>
                    <a:pt x="4862" y="903"/>
                  </a:cubicBezTo>
                  <a:cubicBezTo>
                    <a:pt x="5313" y="903"/>
                    <a:pt x="5764" y="953"/>
                    <a:pt x="6191" y="1028"/>
                  </a:cubicBezTo>
                  <a:cubicBezTo>
                    <a:pt x="7669" y="1329"/>
                    <a:pt x="9048" y="2081"/>
                    <a:pt x="10577" y="2457"/>
                  </a:cubicBezTo>
                  <a:cubicBezTo>
                    <a:pt x="11404" y="2657"/>
                    <a:pt x="12231" y="2758"/>
                    <a:pt x="13058" y="2758"/>
                  </a:cubicBezTo>
                  <a:cubicBezTo>
                    <a:pt x="16366" y="2733"/>
                    <a:pt x="19649" y="1379"/>
                    <a:pt x="22907" y="803"/>
                  </a:cubicBezTo>
                  <a:cubicBezTo>
                    <a:pt x="24411" y="527"/>
                    <a:pt x="25915" y="427"/>
                    <a:pt x="27419" y="427"/>
                  </a:cubicBezTo>
                  <a:cubicBezTo>
                    <a:pt x="31103" y="427"/>
                    <a:pt x="34837" y="1078"/>
                    <a:pt x="38547" y="1630"/>
                  </a:cubicBezTo>
                  <a:cubicBezTo>
                    <a:pt x="48221" y="3033"/>
                    <a:pt x="60677" y="3785"/>
                    <a:pt x="72782" y="3785"/>
                  </a:cubicBezTo>
                  <a:cubicBezTo>
                    <a:pt x="81980" y="3785"/>
                    <a:pt x="90953" y="3359"/>
                    <a:pt x="98321" y="2457"/>
                  </a:cubicBezTo>
                  <a:cubicBezTo>
                    <a:pt x="98447" y="2432"/>
                    <a:pt x="98522" y="2332"/>
                    <a:pt x="98522" y="2231"/>
                  </a:cubicBezTo>
                  <a:cubicBezTo>
                    <a:pt x="98497" y="2106"/>
                    <a:pt x="98397" y="2031"/>
                    <a:pt x="98271" y="2031"/>
                  </a:cubicBezTo>
                  <a:cubicBezTo>
                    <a:pt x="90928" y="2933"/>
                    <a:pt x="81955" y="3359"/>
                    <a:pt x="72782" y="3359"/>
                  </a:cubicBezTo>
                  <a:cubicBezTo>
                    <a:pt x="60702" y="3359"/>
                    <a:pt x="48246" y="2632"/>
                    <a:pt x="38597" y="1204"/>
                  </a:cubicBezTo>
                  <a:cubicBezTo>
                    <a:pt x="34913" y="652"/>
                    <a:pt x="31153" y="1"/>
                    <a:pt x="274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74"/>
            <p:cNvSpPr/>
            <p:nvPr/>
          </p:nvSpPr>
          <p:spPr>
            <a:xfrm flipH="1">
              <a:off x="5321560" y="2445148"/>
              <a:ext cx="1498137" cy="49685"/>
            </a:xfrm>
            <a:custGeom>
              <a:avLst/>
              <a:gdLst/>
              <a:ahLst/>
              <a:cxnLst/>
              <a:rect l="l" t="t" r="r" b="b"/>
              <a:pathLst>
                <a:path w="99776" h="3309" extrusionOk="0">
                  <a:moveTo>
                    <a:pt x="11830" y="1"/>
                  </a:moveTo>
                  <a:cubicBezTo>
                    <a:pt x="7845" y="1"/>
                    <a:pt x="3835" y="828"/>
                    <a:pt x="151" y="2407"/>
                  </a:cubicBezTo>
                  <a:cubicBezTo>
                    <a:pt x="51" y="2457"/>
                    <a:pt x="1" y="2582"/>
                    <a:pt x="51" y="2682"/>
                  </a:cubicBezTo>
                  <a:cubicBezTo>
                    <a:pt x="88" y="2756"/>
                    <a:pt x="151" y="2802"/>
                    <a:pt x="232" y="2802"/>
                  </a:cubicBezTo>
                  <a:cubicBezTo>
                    <a:pt x="261" y="2802"/>
                    <a:pt x="293" y="2796"/>
                    <a:pt x="327" y="2783"/>
                  </a:cubicBezTo>
                  <a:cubicBezTo>
                    <a:pt x="3936" y="1229"/>
                    <a:pt x="7896" y="427"/>
                    <a:pt x="11830" y="427"/>
                  </a:cubicBezTo>
                  <a:cubicBezTo>
                    <a:pt x="12557" y="427"/>
                    <a:pt x="13284" y="452"/>
                    <a:pt x="13986" y="502"/>
                  </a:cubicBezTo>
                  <a:cubicBezTo>
                    <a:pt x="19049" y="878"/>
                    <a:pt x="24036" y="2582"/>
                    <a:pt x="29174" y="2607"/>
                  </a:cubicBezTo>
                  <a:cubicBezTo>
                    <a:pt x="29525" y="2607"/>
                    <a:pt x="29876" y="2582"/>
                    <a:pt x="30227" y="2582"/>
                  </a:cubicBezTo>
                  <a:cubicBezTo>
                    <a:pt x="33836" y="2407"/>
                    <a:pt x="37294" y="1279"/>
                    <a:pt x="40828" y="878"/>
                  </a:cubicBezTo>
                  <a:cubicBezTo>
                    <a:pt x="41981" y="753"/>
                    <a:pt x="43134" y="702"/>
                    <a:pt x="44312" y="702"/>
                  </a:cubicBezTo>
                  <a:cubicBezTo>
                    <a:pt x="47244" y="702"/>
                    <a:pt x="50202" y="1053"/>
                    <a:pt x="53134" y="1404"/>
                  </a:cubicBezTo>
                  <a:cubicBezTo>
                    <a:pt x="57996" y="1981"/>
                    <a:pt x="62858" y="2557"/>
                    <a:pt x="67721" y="3134"/>
                  </a:cubicBezTo>
                  <a:cubicBezTo>
                    <a:pt x="68873" y="3259"/>
                    <a:pt x="70753" y="3309"/>
                    <a:pt x="73009" y="3309"/>
                  </a:cubicBezTo>
                  <a:cubicBezTo>
                    <a:pt x="82658" y="3309"/>
                    <a:pt x="99575" y="2331"/>
                    <a:pt x="99575" y="2331"/>
                  </a:cubicBezTo>
                  <a:cubicBezTo>
                    <a:pt x="99701" y="2331"/>
                    <a:pt x="99776" y="2231"/>
                    <a:pt x="99776" y="2106"/>
                  </a:cubicBezTo>
                  <a:cubicBezTo>
                    <a:pt x="99776" y="2006"/>
                    <a:pt x="99676" y="1905"/>
                    <a:pt x="99550" y="1905"/>
                  </a:cubicBezTo>
                  <a:cubicBezTo>
                    <a:pt x="99550" y="1905"/>
                    <a:pt x="99300" y="1930"/>
                    <a:pt x="98823" y="1956"/>
                  </a:cubicBezTo>
                  <a:cubicBezTo>
                    <a:pt x="95440" y="2156"/>
                    <a:pt x="81430" y="2908"/>
                    <a:pt x="73009" y="2908"/>
                  </a:cubicBezTo>
                  <a:cubicBezTo>
                    <a:pt x="70753" y="2908"/>
                    <a:pt x="68898" y="2833"/>
                    <a:pt x="67771" y="2707"/>
                  </a:cubicBezTo>
                  <a:cubicBezTo>
                    <a:pt x="62908" y="2131"/>
                    <a:pt x="58046" y="1555"/>
                    <a:pt x="53184" y="978"/>
                  </a:cubicBezTo>
                  <a:cubicBezTo>
                    <a:pt x="50252" y="627"/>
                    <a:pt x="47269" y="276"/>
                    <a:pt x="44312" y="276"/>
                  </a:cubicBezTo>
                  <a:cubicBezTo>
                    <a:pt x="43134" y="276"/>
                    <a:pt x="41956" y="326"/>
                    <a:pt x="40778" y="477"/>
                  </a:cubicBezTo>
                  <a:cubicBezTo>
                    <a:pt x="37194" y="878"/>
                    <a:pt x="33735" y="1981"/>
                    <a:pt x="30202" y="2156"/>
                  </a:cubicBezTo>
                  <a:cubicBezTo>
                    <a:pt x="29851" y="2181"/>
                    <a:pt x="29525" y="2181"/>
                    <a:pt x="29174" y="2181"/>
                  </a:cubicBezTo>
                  <a:cubicBezTo>
                    <a:pt x="24136" y="2181"/>
                    <a:pt x="19149" y="477"/>
                    <a:pt x="14036" y="76"/>
                  </a:cubicBezTo>
                  <a:cubicBezTo>
                    <a:pt x="13309" y="26"/>
                    <a:pt x="12557" y="1"/>
                    <a:pt x="11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74"/>
            <p:cNvSpPr/>
            <p:nvPr/>
          </p:nvSpPr>
          <p:spPr>
            <a:xfrm flipH="1">
              <a:off x="5346021" y="2594181"/>
              <a:ext cx="1498512" cy="40661"/>
            </a:xfrm>
            <a:custGeom>
              <a:avLst/>
              <a:gdLst/>
              <a:ahLst/>
              <a:cxnLst/>
              <a:rect l="l" t="t" r="r" b="b"/>
              <a:pathLst>
                <a:path w="99801" h="2708" extrusionOk="0">
                  <a:moveTo>
                    <a:pt x="16442" y="1"/>
                  </a:moveTo>
                  <a:cubicBezTo>
                    <a:pt x="11028" y="1"/>
                    <a:pt x="5590" y="527"/>
                    <a:pt x="201" y="1053"/>
                  </a:cubicBezTo>
                  <a:cubicBezTo>
                    <a:pt x="76" y="1078"/>
                    <a:pt x="1" y="1178"/>
                    <a:pt x="1" y="1304"/>
                  </a:cubicBezTo>
                  <a:cubicBezTo>
                    <a:pt x="23" y="1393"/>
                    <a:pt x="106" y="1483"/>
                    <a:pt x="195" y="1483"/>
                  </a:cubicBezTo>
                  <a:cubicBezTo>
                    <a:pt x="205" y="1483"/>
                    <a:pt x="216" y="1482"/>
                    <a:pt x="226" y="1479"/>
                  </a:cubicBezTo>
                  <a:cubicBezTo>
                    <a:pt x="5615" y="953"/>
                    <a:pt x="11053" y="427"/>
                    <a:pt x="16442" y="427"/>
                  </a:cubicBezTo>
                  <a:cubicBezTo>
                    <a:pt x="19675" y="427"/>
                    <a:pt x="22908" y="602"/>
                    <a:pt x="26116" y="1103"/>
                  </a:cubicBezTo>
                  <a:cubicBezTo>
                    <a:pt x="29023" y="1554"/>
                    <a:pt x="31906" y="2256"/>
                    <a:pt x="34863" y="2457"/>
                  </a:cubicBezTo>
                  <a:cubicBezTo>
                    <a:pt x="35590" y="2532"/>
                    <a:pt x="36292" y="2532"/>
                    <a:pt x="37018" y="2532"/>
                  </a:cubicBezTo>
                  <a:cubicBezTo>
                    <a:pt x="40201" y="2532"/>
                    <a:pt x="43384" y="2106"/>
                    <a:pt x="46567" y="1880"/>
                  </a:cubicBezTo>
                  <a:cubicBezTo>
                    <a:pt x="49149" y="1680"/>
                    <a:pt x="51755" y="1630"/>
                    <a:pt x="54362" y="1630"/>
                  </a:cubicBezTo>
                  <a:cubicBezTo>
                    <a:pt x="56317" y="1630"/>
                    <a:pt x="58297" y="1655"/>
                    <a:pt x="60252" y="1680"/>
                  </a:cubicBezTo>
                  <a:cubicBezTo>
                    <a:pt x="67921" y="1805"/>
                    <a:pt x="91906" y="2582"/>
                    <a:pt x="99575" y="2707"/>
                  </a:cubicBezTo>
                  <a:cubicBezTo>
                    <a:pt x="99700" y="2707"/>
                    <a:pt x="99801" y="2632"/>
                    <a:pt x="99801" y="2507"/>
                  </a:cubicBezTo>
                  <a:cubicBezTo>
                    <a:pt x="99801" y="2381"/>
                    <a:pt x="99700" y="2306"/>
                    <a:pt x="99600" y="2281"/>
                  </a:cubicBezTo>
                  <a:cubicBezTo>
                    <a:pt x="91931" y="2156"/>
                    <a:pt x="67946" y="1404"/>
                    <a:pt x="60252" y="1279"/>
                  </a:cubicBezTo>
                  <a:cubicBezTo>
                    <a:pt x="58297" y="1229"/>
                    <a:pt x="56342" y="1204"/>
                    <a:pt x="54362" y="1204"/>
                  </a:cubicBezTo>
                  <a:cubicBezTo>
                    <a:pt x="51755" y="1204"/>
                    <a:pt x="49149" y="1254"/>
                    <a:pt x="46542" y="1454"/>
                  </a:cubicBezTo>
                  <a:cubicBezTo>
                    <a:pt x="43334" y="1680"/>
                    <a:pt x="40176" y="2131"/>
                    <a:pt x="37018" y="2131"/>
                  </a:cubicBezTo>
                  <a:cubicBezTo>
                    <a:pt x="36292" y="2131"/>
                    <a:pt x="35590" y="2106"/>
                    <a:pt x="34888" y="2056"/>
                  </a:cubicBezTo>
                  <a:cubicBezTo>
                    <a:pt x="31981" y="1855"/>
                    <a:pt x="29099" y="1153"/>
                    <a:pt x="26191" y="702"/>
                  </a:cubicBezTo>
                  <a:cubicBezTo>
                    <a:pt x="22958" y="201"/>
                    <a:pt x="19700" y="1"/>
                    <a:pt x="16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74"/>
            <p:cNvSpPr/>
            <p:nvPr/>
          </p:nvSpPr>
          <p:spPr>
            <a:xfrm flipH="1">
              <a:off x="5354296" y="2724024"/>
              <a:ext cx="1514323" cy="35390"/>
            </a:xfrm>
            <a:custGeom>
              <a:avLst/>
              <a:gdLst/>
              <a:ahLst/>
              <a:cxnLst/>
              <a:rect l="l" t="t" r="r" b="b"/>
              <a:pathLst>
                <a:path w="100854" h="2357" extrusionOk="0">
                  <a:moveTo>
                    <a:pt x="6793" y="0"/>
                  </a:moveTo>
                  <a:cubicBezTo>
                    <a:pt x="4437" y="0"/>
                    <a:pt x="2181" y="426"/>
                    <a:pt x="126" y="1730"/>
                  </a:cubicBezTo>
                  <a:cubicBezTo>
                    <a:pt x="26" y="1780"/>
                    <a:pt x="1" y="1930"/>
                    <a:pt x="51" y="2005"/>
                  </a:cubicBezTo>
                  <a:cubicBezTo>
                    <a:pt x="101" y="2072"/>
                    <a:pt x="173" y="2105"/>
                    <a:pt x="246" y="2105"/>
                  </a:cubicBezTo>
                  <a:cubicBezTo>
                    <a:pt x="282" y="2105"/>
                    <a:pt x="318" y="2097"/>
                    <a:pt x="352" y="2080"/>
                  </a:cubicBezTo>
                  <a:cubicBezTo>
                    <a:pt x="2306" y="827"/>
                    <a:pt x="4487" y="426"/>
                    <a:pt x="6793" y="426"/>
                  </a:cubicBezTo>
                  <a:cubicBezTo>
                    <a:pt x="10878" y="426"/>
                    <a:pt x="15339" y="1730"/>
                    <a:pt x="19600" y="1905"/>
                  </a:cubicBezTo>
                  <a:lnTo>
                    <a:pt x="20502" y="1905"/>
                  </a:lnTo>
                  <a:cubicBezTo>
                    <a:pt x="23008" y="1905"/>
                    <a:pt x="25490" y="1554"/>
                    <a:pt x="27946" y="1454"/>
                  </a:cubicBezTo>
                  <a:cubicBezTo>
                    <a:pt x="28522" y="1429"/>
                    <a:pt x="29074" y="1429"/>
                    <a:pt x="29650" y="1429"/>
                  </a:cubicBezTo>
                  <a:cubicBezTo>
                    <a:pt x="32808" y="1429"/>
                    <a:pt x="35966" y="1755"/>
                    <a:pt x="39149" y="2005"/>
                  </a:cubicBezTo>
                  <a:cubicBezTo>
                    <a:pt x="42457" y="2256"/>
                    <a:pt x="46868" y="2356"/>
                    <a:pt x="51831" y="2356"/>
                  </a:cubicBezTo>
                  <a:cubicBezTo>
                    <a:pt x="67871" y="2356"/>
                    <a:pt x="89901" y="1278"/>
                    <a:pt x="100628" y="852"/>
                  </a:cubicBezTo>
                  <a:cubicBezTo>
                    <a:pt x="100753" y="827"/>
                    <a:pt x="100853" y="752"/>
                    <a:pt x="100828" y="627"/>
                  </a:cubicBezTo>
                  <a:cubicBezTo>
                    <a:pt x="100828" y="501"/>
                    <a:pt x="100728" y="426"/>
                    <a:pt x="100628" y="426"/>
                  </a:cubicBezTo>
                  <a:cubicBezTo>
                    <a:pt x="89876" y="852"/>
                    <a:pt x="67871" y="1955"/>
                    <a:pt x="51831" y="1955"/>
                  </a:cubicBezTo>
                  <a:cubicBezTo>
                    <a:pt x="46868" y="1955"/>
                    <a:pt x="42482" y="1830"/>
                    <a:pt x="39174" y="1579"/>
                  </a:cubicBezTo>
                  <a:cubicBezTo>
                    <a:pt x="36016" y="1329"/>
                    <a:pt x="32833" y="1003"/>
                    <a:pt x="29650" y="1003"/>
                  </a:cubicBezTo>
                  <a:cubicBezTo>
                    <a:pt x="29074" y="1003"/>
                    <a:pt x="28497" y="1003"/>
                    <a:pt x="27946" y="1028"/>
                  </a:cubicBezTo>
                  <a:cubicBezTo>
                    <a:pt x="25439" y="1153"/>
                    <a:pt x="22958" y="1504"/>
                    <a:pt x="20502" y="1504"/>
                  </a:cubicBezTo>
                  <a:cubicBezTo>
                    <a:pt x="20201" y="1504"/>
                    <a:pt x="19901" y="1479"/>
                    <a:pt x="19600" y="1479"/>
                  </a:cubicBezTo>
                  <a:cubicBezTo>
                    <a:pt x="15439" y="1329"/>
                    <a:pt x="10953" y="0"/>
                    <a:pt x="67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74"/>
            <p:cNvSpPr/>
            <p:nvPr/>
          </p:nvSpPr>
          <p:spPr>
            <a:xfrm flipH="1">
              <a:off x="5384026" y="2875685"/>
              <a:ext cx="1497011" cy="47808"/>
            </a:xfrm>
            <a:custGeom>
              <a:avLst/>
              <a:gdLst/>
              <a:ahLst/>
              <a:cxnLst/>
              <a:rect l="l" t="t" r="r" b="b"/>
              <a:pathLst>
                <a:path w="99701" h="3184" extrusionOk="0">
                  <a:moveTo>
                    <a:pt x="11379" y="0"/>
                  </a:moveTo>
                  <a:cubicBezTo>
                    <a:pt x="7519" y="0"/>
                    <a:pt x="3735" y="502"/>
                    <a:pt x="151" y="2131"/>
                  </a:cubicBezTo>
                  <a:cubicBezTo>
                    <a:pt x="51" y="2181"/>
                    <a:pt x="1" y="2306"/>
                    <a:pt x="51" y="2407"/>
                  </a:cubicBezTo>
                  <a:cubicBezTo>
                    <a:pt x="90" y="2504"/>
                    <a:pt x="174" y="2541"/>
                    <a:pt x="256" y="2541"/>
                  </a:cubicBezTo>
                  <a:cubicBezTo>
                    <a:pt x="280" y="2541"/>
                    <a:pt x="304" y="2537"/>
                    <a:pt x="326" y="2532"/>
                  </a:cubicBezTo>
                  <a:cubicBezTo>
                    <a:pt x="3835" y="928"/>
                    <a:pt x="7545" y="427"/>
                    <a:pt x="11379" y="427"/>
                  </a:cubicBezTo>
                  <a:cubicBezTo>
                    <a:pt x="17419" y="427"/>
                    <a:pt x="23735" y="1655"/>
                    <a:pt x="29926" y="1655"/>
                  </a:cubicBezTo>
                  <a:cubicBezTo>
                    <a:pt x="30527" y="1655"/>
                    <a:pt x="31154" y="1630"/>
                    <a:pt x="31755" y="1605"/>
                  </a:cubicBezTo>
                  <a:cubicBezTo>
                    <a:pt x="36091" y="1429"/>
                    <a:pt x="40427" y="477"/>
                    <a:pt x="44713" y="477"/>
                  </a:cubicBezTo>
                  <a:cubicBezTo>
                    <a:pt x="45715" y="477"/>
                    <a:pt x="46718" y="527"/>
                    <a:pt x="47720" y="652"/>
                  </a:cubicBezTo>
                  <a:cubicBezTo>
                    <a:pt x="51028" y="1078"/>
                    <a:pt x="54236" y="2281"/>
                    <a:pt x="57570" y="2858"/>
                  </a:cubicBezTo>
                  <a:cubicBezTo>
                    <a:pt x="59074" y="3083"/>
                    <a:pt x="61705" y="3183"/>
                    <a:pt x="64988" y="3183"/>
                  </a:cubicBezTo>
                  <a:cubicBezTo>
                    <a:pt x="70577" y="3183"/>
                    <a:pt x="77971" y="2908"/>
                    <a:pt x="84588" y="2457"/>
                  </a:cubicBezTo>
                  <a:cubicBezTo>
                    <a:pt x="91229" y="2031"/>
                    <a:pt x="97044" y="1454"/>
                    <a:pt x="99525" y="903"/>
                  </a:cubicBezTo>
                  <a:cubicBezTo>
                    <a:pt x="99625" y="878"/>
                    <a:pt x="99700" y="777"/>
                    <a:pt x="99675" y="652"/>
                  </a:cubicBezTo>
                  <a:cubicBezTo>
                    <a:pt x="99654" y="565"/>
                    <a:pt x="99575" y="497"/>
                    <a:pt x="99473" y="497"/>
                  </a:cubicBezTo>
                  <a:cubicBezTo>
                    <a:pt x="99457" y="497"/>
                    <a:pt x="99441" y="498"/>
                    <a:pt x="99425" y="502"/>
                  </a:cubicBezTo>
                  <a:cubicBezTo>
                    <a:pt x="97019" y="1028"/>
                    <a:pt x="91179" y="1605"/>
                    <a:pt x="84562" y="2056"/>
                  </a:cubicBezTo>
                  <a:cubicBezTo>
                    <a:pt x="77946" y="2482"/>
                    <a:pt x="70552" y="2782"/>
                    <a:pt x="64988" y="2782"/>
                  </a:cubicBezTo>
                  <a:cubicBezTo>
                    <a:pt x="61730" y="2782"/>
                    <a:pt x="59074" y="2682"/>
                    <a:pt x="57645" y="2432"/>
                  </a:cubicBezTo>
                  <a:cubicBezTo>
                    <a:pt x="54362" y="1880"/>
                    <a:pt x="51154" y="677"/>
                    <a:pt x="47770" y="251"/>
                  </a:cubicBezTo>
                  <a:cubicBezTo>
                    <a:pt x="46743" y="126"/>
                    <a:pt x="45740" y="76"/>
                    <a:pt x="44713" y="76"/>
                  </a:cubicBezTo>
                  <a:cubicBezTo>
                    <a:pt x="40352" y="76"/>
                    <a:pt x="36041" y="1003"/>
                    <a:pt x="31730" y="1204"/>
                  </a:cubicBezTo>
                  <a:cubicBezTo>
                    <a:pt x="31129" y="1229"/>
                    <a:pt x="30527" y="1229"/>
                    <a:pt x="29926" y="1229"/>
                  </a:cubicBezTo>
                  <a:cubicBezTo>
                    <a:pt x="23810" y="1229"/>
                    <a:pt x="17469" y="0"/>
                    <a:pt x="11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74"/>
            <p:cNvSpPr/>
            <p:nvPr/>
          </p:nvSpPr>
          <p:spPr>
            <a:xfrm flipH="1">
              <a:off x="5451752" y="3023593"/>
              <a:ext cx="1311485" cy="24099"/>
            </a:xfrm>
            <a:custGeom>
              <a:avLst/>
              <a:gdLst/>
              <a:ahLst/>
              <a:cxnLst/>
              <a:rect l="l" t="t" r="r" b="b"/>
              <a:pathLst>
                <a:path w="87345" h="1605" extrusionOk="0">
                  <a:moveTo>
                    <a:pt x="12782" y="0"/>
                  </a:moveTo>
                  <a:cubicBezTo>
                    <a:pt x="8572" y="0"/>
                    <a:pt x="4361" y="226"/>
                    <a:pt x="201" y="1003"/>
                  </a:cubicBezTo>
                  <a:cubicBezTo>
                    <a:pt x="75" y="1028"/>
                    <a:pt x="0" y="1128"/>
                    <a:pt x="25" y="1253"/>
                  </a:cubicBezTo>
                  <a:cubicBezTo>
                    <a:pt x="47" y="1340"/>
                    <a:pt x="126" y="1409"/>
                    <a:pt x="228" y="1409"/>
                  </a:cubicBezTo>
                  <a:cubicBezTo>
                    <a:pt x="243" y="1409"/>
                    <a:pt x="259" y="1407"/>
                    <a:pt x="276" y="1404"/>
                  </a:cubicBezTo>
                  <a:cubicBezTo>
                    <a:pt x="4386" y="652"/>
                    <a:pt x="8597" y="426"/>
                    <a:pt x="12782" y="426"/>
                  </a:cubicBezTo>
                  <a:cubicBezTo>
                    <a:pt x="14837" y="426"/>
                    <a:pt x="16868" y="476"/>
                    <a:pt x="18923" y="526"/>
                  </a:cubicBezTo>
                  <a:cubicBezTo>
                    <a:pt x="29424" y="877"/>
                    <a:pt x="49574" y="1604"/>
                    <a:pt x="66392" y="1604"/>
                  </a:cubicBezTo>
                  <a:cubicBezTo>
                    <a:pt x="74612" y="1604"/>
                    <a:pt x="82006" y="1429"/>
                    <a:pt x="87144" y="953"/>
                  </a:cubicBezTo>
                  <a:cubicBezTo>
                    <a:pt x="87244" y="927"/>
                    <a:pt x="87344" y="827"/>
                    <a:pt x="87319" y="727"/>
                  </a:cubicBezTo>
                  <a:cubicBezTo>
                    <a:pt x="87319" y="602"/>
                    <a:pt x="87219" y="526"/>
                    <a:pt x="87093" y="526"/>
                  </a:cubicBezTo>
                  <a:cubicBezTo>
                    <a:pt x="82006" y="1028"/>
                    <a:pt x="74587" y="1203"/>
                    <a:pt x="66392" y="1203"/>
                  </a:cubicBezTo>
                  <a:cubicBezTo>
                    <a:pt x="49574" y="1203"/>
                    <a:pt x="29424" y="451"/>
                    <a:pt x="18923" y="125"/>
                  </a:cubicBezTo>
                  <a:cubicBezTo>
                    <a:pt x="16893" y="50"/>
                    <a:pt x="14837" y="0"/>
                    <a:pt x="12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74"/>
            <p:cNvSpPr/>
            <p:nvPr/>
          </p:nvSpPr>
          <p:spPr>
            <a:xfrm flipH="1">
              <a:off x="5558244" y="3165839"/>
              <a:ext cx="1047311" cy="46682"/>
            </a:xfrm>
            <a:custGeom>
              <a:avLst/>
              <a:gdLst/>
              <a:ahLst/>
              <a:cxnLst/>
              <a:rect l="l" t="t" r="r" b="b"/>
              <a:pathLst>
                <a:path w="69751" h="3109" extrusionOk="0">
                  <a:moveTo>
                    <a:pt x="6818" y="1"/>
                  </a:moveTo>
                  <a:cubicBezTo>
                    <a:pt x="4537" y="1"/>
                    <a:pt x="2281" y="377"/>
                    <a:pt x="151" y="1354"/>
                  </a:cubicBezTo>
                  <a:cubicBezTo>
                    <a:pt x="51" y="1404"/>
                    <a:pt x="1" y="1530"/>
                    <a:pt x="51" y="1630"/>
                  </a:cubicBezTo>
                  <a:cubicBezTo>
                    <a:pt x="87" y="1703"/>
                    <a:pt x="164" y="1750"/>
                    <a:pt x="242" y="1750"/>
                  </a:cubicBezTo>
                  <a:cubicBezTo>
                    <a:pt x="271" y="1750"/>
                    <a:pt x="300" y="1744"/>
                    <a:pt x="326" y="1730"/>
                  </a:cubicBezTo>
                  <a:cubicBezTo>
                    <a:pt x="2407" y="778"/>
                    <a:pt x="4562" y="427"/>
                    <a:pt x="6818" y="427"/>
                  </a:cubicBezTo>
                  <a:cubicBezTo>
                    <a:pt x="11905" y="427"/>
                    <a:pt x="17344" y="2257"/>
                    <a:pt x="22632" y="2833"/>
                  </a:cubicBezTo>
                  <a:cubicBezTo>
                    <a:pt x="24387" y="3033"/>
                    <a:pt x="26642" y="3109"/>
                    <a:pt x="29224" y="3109"/>
                  </a:cubicBezTo>
                  <a:cubicBezTo>
                    <a:pt x="41379" y="3109"/>
                    <a:pt x="60778" y="1354"/>
                    <a:pt x="69274" y="1354"/>
                  </a:cubicBezTo>
                  <a:lnTo>
                    <a:pt x="69550" y="1354"/>
                  </a:lnTo>
                  <a:cubicBezTo>
                    <a:pt x="69675" y="1354"/>
                    <a:pt x="69750" y="1279"/>
                    <a:pt x="69750" y="1154"/>
                  </a:cubicBezTo>
                  <a:cubicBezTo>
                    <a:pt x="69750" y="1028"/>
                    <a:pt x="69675" y="953"/>
                    <a:pt x="69550" y="953"/>
                  </a:cubicBezTo>
                  <a:lnTo>
                    <a:pt x="69274" y="953"/>
                  </a:lnTo>
                  <a:cubicBezTo>
                    <a:pt x="60753" y="953"/>
                    <a:pt x="41354" y="2708"/>
                    <a:pt x="29224" y="2708"/>
                  </a:cubicBezTo>
                  <a:cubicBezTo>
                    <a:pt x="26667" y="2708"/>
                    <a:pt x="24412" y="2607"/>
                    <a:pt x="22682" y="2432"/>
                  </a:cubicBezTo>
                  <a:cubicBezTo>
                    <a:pt x="17444" y="1856"/>
                    <a:pt x="12006" y="26"/>
                    <a:pt x="68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74"/>
            <p:cNvSpPr/>
            <p:nvPr/>
          </p:nvSpPr>
          <p:spPr>
            <a:xfrm flipH="1">
              <a:off x="5553700" y="3320518"/>
              <a:ext cx="625840" cy="26652"/>
            </a:xfrm>
            <a:custGeom>
              <a:avLst/>
              <a:gdLst/>
              <a:ahLst/>
              <a:cxnLst/>
              <a:rect l="l" t="t" r="r" b="b"/>
              <a:pathLst>
                <a:path w="41681" h="1775" extrusionOk="0">
                  <a:moveTo>
                    <a:pt x="12507" y="1"/>
                  </a:moveTo>
                  <a:cubicBezTo>
                    <a:pt x="7545" y="1"/>
                    <a:pt x="3108" y="301"/>
                    <a:pt x="176" y="1379"/>
                  </a:cubicBezTo>
                  <a:cubicBezTo>
                    <a:pt x="76" y="1404"/>
                    <a:pt x="1" y="1530"/>
                    <a:pt x="51" y="1630"/>
                  </a:cubicBezTo>
                  <a:cubicBezTo>
                    <a:pt x="88" y="1723"/>
                    <a:pt x="153" y="1774"/>
                    <a:pt x="235" y="1774"/>
                  </a:cubicBezTo>
                  <a:cubicBezTo>
                    <a:pt x="263" y="1774"/>
                    <a:pt x="294" y="1768"/>
                    <a:pt x="326" y="1755"/>
                  </a:cubicBezTo>
                  <a:cubicBezTo>
                    <a:pt x="3159" y="728"/>
                    <a:pt x="7570" y="427"/>
                    <a:pt x="12507" y="427"/>
                  </a:cubicBezTo>
                  <a:cubicBezTo>
                    <a:pt x="19750" y="427"/>
                    <a:pt x="28171" y="1078"/>
                    <a:pt x="34688" y="1078"/>
                  </a:cubicBezTo>
                  <a:cubicBezTo>
                    <a:pt x="37344" y="1078"/>
                    <a:pt x="39675" y="978"/>
                    <a:pt x="41505" y="652"/>
                  </a:cubicBezTo>
                  <a:cubicBezTo>
                    <a:pt x="41605" y="652"/>
                    <a:pt x="41680" y="527"/>
                    <a:pt x="41680" y="427"/>
                  </a:cubicBezTo>
                  <a:cubicBezTo>
                    <a:pt x="41658" y="318"/>
                    <a:pt x="41560" y="247"/>
                    <a:pt x="41469" y="247"/>
                  </a:cubicBezTo>
                  <a:cubicBezTo>
                    <a:pt x="41456" y="247"/>
                    <a:pt x="41442" y="248"/>
                    <a:pt x="41429" y="251"/>
                  </a:cubicBezTo>
                  <a:cubicBezTo>
                    <a:pt x="39650" y="552"/>
                    <a:pt x="37319" y="677"/>
                    <a:pt x="34688" y="677"/>
                  </a:cubicBezTo>
                  <a:cubicBezTo>
                    <a:pt x="28196" y="677"/>
                    <a:pt x="19775" y="1"/>
                    <a:pt x="1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74"/>
            <p:cNvSpPr/>
            <p:nvPr/>
          </p:nvSpPr>
          <p:spPr>
            <a:xfrm flipH="1">
              <a:off x="4677231" y="1718136"/>
              <a:ext cx="1018332" cy="1806259"/>
            </a:xfrm>
            <a:custGeom>
              <a:avLst/>
              <a:gdLst/>
              <a:ahLst/>
              <a:cxnLst/>
              <a:rect l="l" t="t" r="r" b="b"/>
              <a:pathLst>
                <a:path w="67821" h="120297" extrusionOk="0">
                  <a:moveTo>
                    <a:pt x="56178" y="0"/>
                  </a:moveTo>
                  <a:cubicBezTo>
                    <a:pt x="52211" y="0"/>
                    <a:pt x="48443" y="2340"/>
                    <a:pt x="45539" y="5033"/>
                  </a:cubicBezTo>
                  <a:cubicBezTo>
                    <a:pt x="45264" y="5284"/>
                    <a:pt x="45013" y="5534"/>
                    <a:pt x="44763" y="5785"/>
                  </a:cubicBezTo>
                  <a:cubicBezTo>
                    <a:pt x="44437" y="9619"/>
                    <a:pt x="44336" y="13479"/>
                    <a:pt x="44487" y="17339"/>
                  </a:cubicBezTo>
                  <a:cubicBezTo>
                    <a:pt x="43961" y="14005"/>
                    <a:pt x="43560" y="10672"/>
                    <a:pt x="43259" y="7339"/>
                  </a:cubicBezTo>
                  <a:cubicBezTo>
                    <a:pt x="42908" y="7715"/>
                    <a:pt x="42557" y="8116"/>
                    <a:pt x="42231" y="8492"/>
                  </a:cubicBezTo>
                  <a:cubicBezTo>
                    <a:pt x="42031" y="12301"/>
                    <a:pt x="41905" y="16136"/>
                    <a:pt x="41880" y="19945"/>
                  </a:cubicBezTo>
                  <a:cubicBezTo>
                    <a:pt x="40953" y="17188"/>
                    <a:pt x="40276" y="14356"/>
                    <a:pt x="39825" y="11474"/>
                  </a:cubicBezTo>
                  <a:cubicBezTo>
                    <a:pt x="36041" y="16587"/>
                    <a:pt x="33008" y="22276"/>
                    <a:pt x="29700" y="27715"/>
                  </a:cubicBezTo>
                  <a:cubicBezTo>
                    <a:pt x="27369" y="31524"/>
                    <a:pt x="24863" y="35284"/>
                    <a:pt x="22432" y="39043"/>
                  </a:cubicBezTo>
                  <a:cubicBezTo>
                    <a:pt x="21254" y="45033"/>
                    <a:pt x="20627" y="51123"/>
                    <a:pt x="20577" y="57239"/>
                  </a:cubicBezTo>
                  <a:cubicBezTo>
                    <a:pt x="19875" y="52878"/>
                    <a:pt x="19424" y="48467"/>
                    <a:pt x="19274" y="44081"/>
                  </a:cubicBezTo>
                  <a:cubicBezTo>
                    <a:pt x="18973" y="44557"/>
                    <a:pt x="18697" y="45033"/>
                    <a:pt x="18396" y="45534"/>
                  </a:cubicBezTo>
                  <a:cubicBezTo>
                    <a:pt x="18021" y="50923"/>
                    <a:pt x="17745" y="56311"/>
                    <a:pt x="17620" y="61725"/>
                  </a:cubicBezTo>
                  <a:cubicBezTo>
                    <a:pt x="16592" y="58091"/>
                    <a:pt x="15915" y="54357"/>
                    <a:pt x="15564" y="50647"/>
                  </a:cubicBezTo>
                  <a:cubicBezTo>
                    <a:pt x="14111" y="53454"/>
                    <a:pt x="11579" y="63254"/>
                    <a:pt x="11153" y="66387"/>
                  </a:cubicBezTo>
                  <a:cubicBezTo>
                    <a:pt x="9224" y="80672"/>
                    <a:pt x="7745" y="81274"/>
                    <a:pt x="8823" y="92502"/>
                  </a:cubicBezTo>
                  <a:cubicBezTo>
                    <a:pt x="7469" y="87640"/>
                    <a:pt x="6141" y="82778"/>
                    <a:pt x="4787" y="77941"/>
                  </a:cubicBezTo>
                  <a:lnTo>
                    <a:pt x="4787" y="77941"/>
                  </a:lnTo>
                  <a:cubicBezTo>
                    <a:pt x="4236" y="87815"/>
                    <a:pt x="4537" y="98392"/>
                    <a:pt x="10101" y="106988"/>
                  </a:cubicBezTo>
                  <a:cubicBezTo>
                    <a:pt x="5464" y="101274"/>
                    <a:pt x="2632" y="94231"/>
                    <a:pt x="2156" y="87114"/>
                  </a:cubicBezTo>
                  <a:lnTo>
                    <a:pt x="2156" y="87114"/>
                  </a:lnTo>
                  <a:cubicBezTo>
                    <a:pt x="0" y="94808"/>
                    <a:pt x="1930" y="103605"/>
                    <a:pt x="7168" y="110046"/>
                  </a:cubicBezTo>
                  <a:cubicBezTo>
                    <a:pt x="8672" y="111926"/>
                    <a:pt x="10401" y="113605"/>
                    <a:pt x="11880" y="115460"/>
                  </a:cubicBezTo>
                  <a:cubicBezTo>
                    <a:pt x="12983" y="116863"/>
                    <a:pt x="15640" y="120297"/>
                    <a:pt x="15640" y="120297"/>
                  </a:cubicBezTo>
                  <a:cubicBezTo>
                    <a:pt x="15640" y="120297"/>
                    <a:pt x="23685" y="116262"/>
                    <a:pt x="25940" y="114332"/>
                  </a:cubicBezTo>
                  <a:cubicBezTo>
                    <a:pt x="32682" y="108542"/>
                    <a:pt x="37795" y="100998"/>
                    <a:pt x="40602" y="92652"/>
                  </a:cubicBezTo>
                  <a:lnTo>
                    <a:pt x="40602" y="92652"/>
                  </a:lnTo>
                  <a:cubicBezTo>
                    <a:pt x="37444" y="96111"/>
                    <a:pt x="33785" y="99144"/>
                    <a:pt x="29750" y="101650"/>
                  </a:cubicBezTo>
                  <a:cubicBezTo>
                    <a:pt x="35063" y="95861"/>
                    <a:pt x="39098" y="88968"/>
                    <a:pt x="41580" y="81550"/>
                  </a:cubicBezTo>
                  <a:lnTo>
                    <a:pt x="41580" y="81550"/>
                  </a:lnTo>
                  <a:cubicBezTo>
                    <a:pt x="38622" y="84958"/>
                    <a:pt x="35690" y="88392"/>
                    <a:pt x="32732" y="91800"/>
                  </a:cubicBezTo>
                  <a:cubicBezTo>
                    <a:pt x="36367" y="79946"/>
                    <a:pt x="41254" y="68517"/>
                    <a:pt x="47294" y="57715"/>
                  </a:cubicBezTo>
                  <a:cubicBezTo>
                    <a:pt x="47996" y="56487"/>
                    <a:pt x="48697" y="55259"/>
                    <a:pt x="49399" y="54031"/>
                  </a:cubicBezTo>
                  <a:lnTo>
                    <a:pt x="49399" y="54031"/>
                  </a:lnTo>
                  <a:cubicBezTo>
                    <a:pt x="45765" y="56111"/>
                    <a:pt x="41905" y="57941"/>
                    <a:pt x="38096" y="59745"/>
                  </a:cubicBezTo>
                  <a:cubicBezTo>
                    <a:pt x="43133" y="56161"/>
                    <a:pt x="47996" y="52402"/>
                    <a:pt x="52733" y="48467"/>
                  </a:cubicBezTo>
                  <a:cubicBezTo>
                    <a:pt x="53159" y="47765"/>
                    <a:pt x="53560" y="47063"/>
                    <a:pt x="53986" y="46387"/>
                  </a:cubicBezTo>
                  <a:lnTo>
                    <a:pt x="53986" y="46387"/>
                  </a:lnTo>
                  <a:cubicBezTo>
                    <a:pt x="50301" y="48367"/>
                    <a:pt x="46492" y="50171"/>
                    <a:pt x="42582" y="51800"/>
                  </a:cubicBezTo>
                  <a:cubicBezTo>
                    <a:pt x="47845" y="47890"/>
                    <a:pt x="52958" y="43805"/>
                    <a:pt x="57946" y="39569"/>
                  </a:cubicBezTo>
                  <a:cubicBezTo>
                    <a:pt x="61154" y="33805"/>
                    <a:pt x="64036" y="27890"/>
                    <a:pt x="65890" y="21574"/>
                  </a:cubicBezTo>
                  <a:cubicBezTo>
                    <a:pt x="67068" y="17614"/>
                    <a:pt x="67820" y="13379"/>
                    <a:pt x="66818" y="9269"/>
                  </a:cubicBezTo>
                  <a:cubicBezTo>
                    <a:pt x="65815" y="5183"/>
                    <a:pt x="62708" y="1274"/>
                    <a:pt x="58472" y="271"/>
                  </a:cubicBezTo>
                  <a:cubicBezTo>
                    <a:pt x="57703" y="86"/>
                    <a:pt x="56937" y="0"/>
                    <a:pt x="561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74"/>
            <p:cNvSpPr/>
            <p:nvPr/>
          </p:nvSpPr>
          <p:spPr>
            <a:xfrm flipH="1">
              <a:off x="4837538" y="1784672"/>
              <a:ext cx="709744" cy="1697581"/>
            </a:xfrm>
            <a:custGeom>
              <a:avLst/>
              <a:gdLst/>
              <a:ahLst/>
              <a:cxnLst/>
              <a:rect l="l" t="t" r="r" b="b"/>
              <a:pathLst>
                <a:path w="47269" h="113059" extrusionOk="0">
                  <a:moveTo>
                    <a:pt x="47269" y="0"/>
                  </a:moveTo>
                  <a:lnTo>
                    <a:pt x="47269" y="0"/>
                  </a:lnTo>
                  <a:cubicBezTo>
                    <a:pt x="43860" y="5088"/>
                    <a:pt x="40777" y="10402"/>
                    <a:pt x="38045" y="15890"/>
                  </a:cubicBezTo>
                  <a:cubicBezTo>
                    <a:pt x="38446" y="14712"/>
                    <a:pt x="38847" y="13534"/>
                    <a:pt x="39223" y="12381"/>
                  </a:cubicBezTo>
                  <a:lnTo>
                    <a:pt x="39223" y="12381"/>
                  </a:lnTo>
                  <a:cubicBezTo>
                    <a:pt x="32782" y="19925"/>
                    <a:pt x="27619" y="28547"/>
                    <a:pt x="24060" y="37820"/>
                  </a:cubicBezTo>
                  <a:cubicBezTo>
                    <a:pt x="23935" y="33334"/>
                    <a:pt x="24938" y="28848"/>
                    <a:pt x="26893" y="24838"/>
                  </a:cubicBezTo>
                  <a:lnTo>
                    <a:pt x="26893" y="24838"/>
                  </a:lnTo>
                  <a:cubicBezTo>
                    <a:pt x="17745" y="37595"/>
                    <a:pt x="12807" y="53109"/>
                    <a:pt x="11429" y="68748"/>
                  </a:cubicBezTo>
                  <a:cubicBezTo>
                    <a:pt x="11704" y="64888"/>
                    <a:pt x="11153" y="60953"/>
                    <a:pt x="9825" y="57319"/>
                  </a:cubicBezTo>
                  <a:cubicBezTo>
                    <a:pt x="9023" y="64462"/>
                    <a:pt x="8221" y="71580"/>
                    <a:pt x="7419" y="78698"/>
                  </a:cubicBezTo>
                  <a:cubicBezTo>
                    <a:pt x="7569" y="74236"/>
                    <a:pt x="6917" y="69750"/>
                    <a:pt x="5489" y="65515"/>
                  </a:cubicBezTo>
                  <a:cubicBezTo>
                    <a:pt x="4812" y="73760"/>
                    <a:pt x="4537" y="82056"/>
                    <a:pt x="4637" y="90352"/>
                  </a:cubicBezTo>
                  <a:cubicBezTo>
                    <a:pt x="3258" y="85665"/>
                    <a:pt x="2381" y="80803"/>
                    <a:pt x="2055" y="75916"/>
                  </a:cubicBezTo>
                  <a:lnTo>
                    <a:pt x="2055" y="75916"/>
                  </a:lnTo>
                  <a:cubicBezTo>
                    <a:pt x="0" y="85690"/>
                    <a:pt x="1028" y="96091"/>
                    <a:pt x="4938" y="105314"/>
                  </a:cubicBezTo>
                  <a:cubicBezTo>
                    <a:pt x="3509" y="103685"/>
                    <a:pt x="2206" y="101956"/>
                    <a:pt x="1078" y="100126"/>
                  </a:cubicBezTo>
                  <a:lnTo>
                    <a:pt x="1078" y="100126"/>
                  </a:lnTo>
                  <a:cubicBezTo>
                    <a:pt x="1830" y="103635"/>
                    <a:pt x="3233" y="107019"/>
                    <a:pt x="5238" y="110001"/>
                  </a:cubicBezTo>
                  <a:lnTo>
                    <a:pt x="6191" y="113059"/>
                  </a:lnTo>
                  <a:cubicBezTo>
                    <a:pt x="8095" y="111755"/>
                    <a:pt x="9825" y="110252"/>
                    <a:pt x="11404" y="108572"/>
                  </a:cubicBezTo>
                  <a:lnTo>
                    <a:pt x="11404" y="108572"/>
                  </a:lnTo>
                  <a:cubicBezTo>
                    <a:pt x="11253" y="108648"/>
                    <a:pt x="11103" y="108748"/>
                    <a:pt x="10953" y="108823"/>
                  </a:cubicBezTo>
                  <a:cubicBezTo>
                    <a:pt x="11153" y="108698"/>
                    <a:pt x="11354" y="108547"/>
                    <a:pt x="11554" y="108397"/>
                  </a:cubicBezTo>
                  <a:cubicBezTo>
                    <a:pt x="12607" y="107269"/>
                    <a:pt x="13609" y="106041"/>
                    <a:pt x="14486" y="104763"/>
                  </a:cubicBezTo>
                  <a:cubicBezTo>
                    <a:pt x="14812" y="103986"/>
                    <a:pt x="15088" y="103209"/>
                    <a:pt x="15364" y="102407"/>
                  </a:cubicBezTo>
                  <a:lnTo>
                    <a:pt x="15364" y="102407"/>
                  </a:lnTo>
                  <a:cubicBezTo>
                    <a:pt x="15063" y="102733"/>
                    <a:pt x="14712" y="103009"/>
                    <a:pt x="14336" y="103259"/>
                  </a:cubicBezTo>
                  <a:cubicBezTo>
                    <a:pt x="13910" y="103685"/>
                    <a:pt x="13434" y="104086"/>
                    <a:pt x="12983" y="104512"/>
                  </a:cubicBezTo>
                  <a:cubicBezTo>
                    <a:pt x="12481" y="104913"/>
                    <a:pt x="11980" y="105314"/>
                    <a:pt x="11479" y="105690"/>
                  </a:cubicBezTo>
                  <a:cubicBezTo>
                    <a:pt x="10978" y="106066"/>
                    <a:pt x="10451" y="106442"/>
                    <a:pt x="9900" y="106768"/>
                  </a:cubicBezTo>
                  <a:cubicBezTo>
                    <a:pt x="10376" y="106342"/>
                    <a:pt x="10877" y="105941"/>
                    <a:pt x="11354" y="105515"/>
                  </a:cubicBezTo>
                  <a:cubicBezTo>
                    <a:pt x="11830" y="105114"/>
                    <a:pt x="12331" y="104713"/>
                    <a:pt x="12782" y="104287"/>
                  </a:cubicBezTo>
                  <a:lnTo>
                    <a:pt x="13484" y="103710"/>
                  </a:lnTo>
                  <a:lnTo>
                    <a:pt x="13484" y="103710"/>
                  </a:lnTo>
                  <a:cubicBezTo>
                    <a:pt x="13058" y="103886"/>
                    <a:pt x="12607" y="104011"/>
                    <a:pt x="12156" y="104061"/>
                  </a:cubicBezTo>
                  <a:cubicBezTo>
                    <a:pt x="13183" y="102908"/>
                    <a:pt x="14110" y="101655"/>
                    <a:pt x="14988" y="100352"/>
                  </a:cubicBezTo>
                  <a:lnTo>
                    <a:pt x="14988" y="100352"/>
                  </a:lnTo>
                  <a:cubicBezTo>
                    <a:pt x="13910" y="101054"/>
                    <a:pt x="12807" y="101730"/>
                    <a:pt x="11730" y="102407"/>
                  </a:cubicBezTo>
                  <a:cubicBezTo>
                    <a:pt x="12481" y="101379"/>
                    <a:pt x="13208" y="100352"/>
                    <a:pt x="13885" y="99274"/>
                  </a:cubicBezTo>
                  <a:lnTo>
                    <a:pt x="13885" y="99274"/>
                  </a:lnTo>
                  <a:cubicBezTo>
                    <a:pt x="13459" y="99525"/>
                    <a:pt x="13058" y="99800"/>
                    <a:pt x="12632" y="100051"/>
                  </a:cubicBezTo>
                  <a:cubicBezTo>
                    <a:pt x="13133" y="98948"/>
                    <a:pt x="13584" y="97846"/>
                    <a:pt x="14060" y="96743"/>
                  </a:cubicBezTo>
                  <a:lnTo>
                    <a:pt x="14060" y="96743"/>
                  </a:lnTo>
                  <a:cubicBezTo>
                    <a:pt x="13409" y="97319"/>
                    <a:pt x="12782" y="97871"/>
                    <a:pt x="12131" y="98422"/>
                  </a:cubicBezTo>
                  <a:cubicBezTo>
                    <a:pt x="12807" y="97745"/>
                    <a:pt x="13509" y="97069"/>
                    <a:pt x="14211" y="96392"/>
                  </a:cubicBezTo>
                  <a:cubicBezTo>
                    <a:pt x="14687" y="95239"/>
                    <a:pt x="15163" y="94086"/>
                    <a:pt x="15614" y="92933"/>
                  </a:cubicBezTo>
                  <a:lnTo>
                    <a:pt x="15614" y="92933"/>
                  </a:lnTo>
                  <a:cubicBezTo>
                    <a:pt x="14511" y="93886"/>
                    <a:pt x="13459" y="94913"/>
                    <a:pt x="12481" y="96016"/>
                  </a:cubicBezTo>
                  <a:cubicBezTo>
                    <a:pt x="14010" y="93635"/>
                    <a:pt x="15364" y="91154"/>
                    <a:pt x="16567" y="88572"/>
                  </a:cubicBezTo>
                  <a:lnTo>
                    <a:pt x="16567" y="88572"/>
                  </a:lnTo>
                  <a:cubicBezTo>
                    <a:pt x="16441" y="88698"/>
                    <a:pt x="16341" y="88823"/>
                    <a:pt x="16216" y="88948"/>
                  </a:cubicBezTo>
                  <a:cubicBezTo>
                    <a:pt x="15840" y="89324"/>
                    <a:pt x="15464" y="89700"/>
                    <a:pt x="15088" y="90051"/>
                  </a:cubicBezTo>
                  <a:cubicBezTo>
                    <a:pt x="14712" y="90427"/>
                    <a:pt x="14311" y="90778"/>
                    <a:pt x="13910" y="91104"/>
                  </a:cubicBezTo>
                  <a:cubicBezTo>
                    <a:pt x="14236" y="90703"/>
                    <a:pt x="14587" y="90302"/>
                    <a:pt x="14938" y="89901"/>
                  </a:cubicBezTo>
                  <a:cubicBezTo>
                    <a:pt x="15288" y="89525"/>
                    <a:pt x="15664" y="89149"/>
                    <a:pt x="16015" y="88748"/>
                  </a:cubicBezTo>
                  <a:cubicBezTo>
                    <a:pt x="16291" y="88472"/>
                    <a:pt x="16592" y="88196"/>
                    <a:pt x="16867" y="87921"/>
                  </a:cubicBezTo>
                  <a:cubicBezTo>
                    <a:pt x="17619" y="86292"/>
                    <a:pt x="18296" y="84612"/>
                    <a:pt x="18897" y="82933"/>
                  </a:cubicBezTo>
                  <a:lnTo>
                    <a:pt x="18897" y="82933"/>
                  </a:lnTo>
                  <a:cubicBezTo>
                    <a:pt x="18647" y="83184"/>
                    <a:pt x="18396" y="83409"/>
                    <a:pt x="18171" y="83660"/>
                  </a:cubicBezTo>
                  <a:cubicBezTo>
                    <a:pt x="17544" y="84236"/>
                    <a:pt x="16918" y="84838"/>
                    <a:pt x="16291" y="85414"/>
                  </a:cubicBezTo>
                  <a:cubicBezTo>
                    <a:pt x="15664" y="85991"/>
                    <a:pt x="15013" y="86567"/>
                    <a:pt x="14361" y="87119"/>
                  </a:cubicBezTo>
                  <a:cubicBezTo>
                    <a:pt x="14938" y="86467"/>
                    <a:pt x="15539" y="85866"/>
                    <a:pt x="16141" y="85264"/>
                  </a:cubicBezTo>
                  <a:cubicBezTo>
                    <a:pt x="16742" y="84638"/>
                    <a:pt x="17369" y="84061"/>
                    <a:pt x="17970" y="83460"/>
                  </a:cubicBezTo>
                  <a:cubicBezTo>
                    <a:pt x="18346" y="83109"/>
                    <a:pt x="18722" y="82758"/>
                    <a:pt x="19073" y="82407"/>
                  </a:cubicBezTo>
                  <a:cubicBezTo>
                    <a:pt x="19850" y="80226"/>
                    <a:pt x="20476" y="78021"/>
                    <a:pt x="21003" y="75765"/>
                  </a:cubicBezTo>
                  <a:lnTo>
                    <a:pt x="21003" y="75765"/>
                  </a:lnTo>
                  <a:cubicBezTo>
                    <a:pt x="19449" y="77996"/>
                    <a:pt x="17544" y="80001"/>
                    <a:pt x="15389" y="81680"/>
                  </a:cubicBezTo>
                  <a:cubicBezTo>
                    <a:pt x="16617" y="79149"/>
                    <a:pt x="17870" y="76617"/>
                    <a:pt x="19123" y="74086"/>
                  </a:cubicBezTo>
                  <a:lnTo>
                    <a:pt x="19123" y="74086"/>
                  </a:lnTo>
                  <a:cubicBezTo>
                    <a:pt x="18923" y="74236"/>
                    <a:pt x="18722" y="74387"/>
                    <a:pt x="18547" y="74562"/>
                  </a:cubicBezTo>
                  <a:cubicBezTo>
                    <a:pt x="17644" y="75264"/>
                    <a:pt x="16767" y="75966"/>
                    <a:pt x="15865" y="76668"/>
                  </a:cubicBezTo>
                  <a:cubicBezTo>
                    <a:pt x="16692" y="75891"/>
                    <a:pt x="17544" y="75139"/>
                    <a:pt x="18396" y="74387"/>
                  </a:cubicBezTo>
                  <a:cubicBezTo>
                    <a:pt x="18722" y="74111"/>
                    <a:pt x="19048" y="73835"/>
                    <a:pt x="19374" y="73560"/>
                  </a:cubicBezTo>
                  <a:cubicBezTo>
                    <a:pt x="20276" y="71730"/>
                    <a:pt x="21153" y="69926"/>
                    <a:pt x="22055" y="68096"/>
                  </a:cubicBezTo>
                  <a:lnTo>
                    <a:pt x="22055" y="68096"/>
                  </a:lnTo>
                  <a:cubicBezTo>
                    <a:pt x="21629" y="68397"/>
                    <a:pt x="21228" y="68698"/>
                    <a:pt x="20802" y="68973"/>
                  </a:cubicBezTo>
                  <a:cubicBezTo>
                    <a:pt x="19950" y="69550"/>
                    <a:pt x="19073" y="70126"/>
                    <a:pt x="18196" y="70652"/>
                  </a:cubicBezTo>
                  <a:lnTo>
                    <a:pt x="20677" y="68823"/>
                  </a:lnTo>
                  <a:cubicBezTo>
                    <a:pt x="21203" y="68397"/>
                    <a:pt x="21755" y="67996"/>
                    <a:pt x="22306" y="67595"/>
                  </a:cubicBezTo>
                  <a:cubicBezTo>
                    <a:pt x="22481" y="67244"/>
                    <a:pt x="22657" y="66868"/>
                    <a:pt x="22832" y="66517"/>
                  </a:cubicBezTo>
                  <a:lnTo>
                    <a:pt x="22832" y="66517"/>
                  </a:lnTo>
                  <a:cubicBezTo>
                    <a:pt x="22281" y="66843"/>
                    <a:pt x="21755" y="67169"/>
                    <a:pt x="21203" y="67495"/>
                  </a:cubicBezTo>
                  <a:cubicBezTo>
                    <a:pt x="21604" y="66166"/>
                    <a:pt x="22005" y="64838"/>
                    <a:pt x="22456" y="63535"/>
                  </a:cubicBezTo>
                  <a:lnTo>
                    <a:pt x="22456" y="63535"/>
                  </a:lnTo>
                  <a:cubicBezTo>
                    <a:pt x="21905" y="63860"/>
                    <a:pt x="21354" y="64186"/>
                    <a:pt x="20802" y="64487"/>
                  </a:cubicBezTo>
                  <a:cubicBezTo>
                    <a:pt x="21379" y="64086"/>
                    <a:pt x="21955" y="63685"/>
                    <a:pt x="22532" y="63284"/>
                  </a:cubicBezTo>
                  <a:cubicBezTo>
                    <a:pt x="22782" y="62482"/>
                    <a:pt x="23058" y="61680"/>
                    <a:pt x="23334" y="60903"/>
                  </a:cubicBezTo>
                  <a:lnTo>
                    <a:pt x="23334" y="60903"/>
                  </a:lnTo>
                  <a:cubicBezTo>
                    <a:pt x="22657" y="61329"/>
                    <a:pt x="21980" y="61730"/>
                    <a:pt x="21253" y="62106"/>
                  </a:cubicBezTo>
                  <a:cubicBezTo>
                    <a:pt x="22456" y="60226"/>
                    <a:pt x="23710" y="58397"/>
                    <a:pt x="25013" y="56617"/>
                  </a:cubicBezTo>
                  <a:cubicBezTo>
                    <a:pt x="25715" y="54963"/>
                    <a:pt x="26466" y="53359"/>
                    <a:pt x="27319" y="51780"/>
                  </a:cubicBezTo>
                  <a:cubicBezTo>
                    <a:pt x="27519" y="51379"/>
                    <a:pt x="27720" y="51003"/>
                    <a:pt x="27945" y="50627"/>
                  </a:cubicBezTo>
                  <a:lnTo>
                    <a:pt x="27945" y="50627"/>
                  </a:lnTo>
                  <a:cubicBezTo>
                    <a:pt x="27820" y="50702"/>
                    <a:pt x="27669" y="50778"/>
                    <a:pt x="27544" y="50828"/>
                  </a:cubicBezTo>
                  <a:cubicBezTo>
                    <a:pt x="27845" y="50477"/>
                    <a:pt x="28146" y="50101"/>
                    <a:pt x="28446" y="49725"/>
                  </a:cubicBezTo>
                  <a:cubicBezTo>
                    <a:pt x="29800" y="47469"/>
                    <a:pt x="31279" y="45289"/>
                    <a:pt x="32832" y="43184"/>
                  </a:cubicBezTo>
                  <a:lnTo>
                    <a:pt x="32832" y="43184"/>
                  </a:lnTo>
                  <a:cubicBezTo>
                    <a:pt x="32782" y="43209"/>
                    <a:pt x="32732" y="43259"/>
                    <a:pt x="32657" y="43284"/>
                  </a:cubicBezTo>
                  <a:cubicBezTo>
                    <a:pt x="31955" y="43710"/>
                    <a:pt x="31253" y="44136"/>
                    <a:pt x="30527" y="44512"/>
                  </a:cubicBezTo>
                  <a:cubicBezTo>
                    <a:pt x="29800" y="44888"/>
                    <a:pt x="29073" y="45239"/>
                    <a:pt x="28321" y="45540"/>
                  </a:cubicBezTo>
                  <a:lnTo>
                    <a:pt x="30426" y="44311"/>
                  </a:lnTo>
                  <a:cubicBezTo>
                    <a:pt x="31128" y="43910"/>
                    <a:pt x="31830" y="43484"/>
                    <a:pt x="32507" y="43058"/>
                  </a:cubicBezTo>
                  <a:cubicBezTo>
                    <a:pt x="32782" y="42908"/>
                    <a:pt x="33033" y="42733"/>
                    <a:pt x="33284" y="42582"/>
                  </a:cubicBezTo>
                  <a:cubicBezTo>
                    <a:pt x="34612" y="40803"/>
                    <a:pt x="35990" y="39048"/>
                    <a:pt x="37394" y="37294"/>
                  </a:cubicBezTo>
                  <a:lnTo>
                    <a:pt x="37394" y="37294"/>
                  </a:lnTo>
                  <a:cubicBezTo>
                    <a:pt x="36266" y="37946"/>
                    <a:pt x="35113" y="38597"/>
                    <a:pt x="33960" y="39199"/>
                  </a:cubicBezTo>
                  <a:cubicBezTo>
                    <a:pt x="33183" y="39600"/>
                    <a:pt x="32381" y="40001"/>
                    <a:pt x="31579" y="40402"/>
                  </a:cubicBezTo>
                  <a:cubicBezTo>
                    <a:pt x="30777" y="40778"/>
                    <a:pt x="29975" y="41154"/>
                    <a:pt x="29173" y="41504"/>
                  </a:cubicBezTo>
                  <a:cubicBezTo>
                    <a:pt x="29950" y="41103"/>
                    <a:pt x="30752" y="40702"/>
                    <a:pt x="31529" y="40276"/>
                  </a:cubicBezTo>
                  <a:cubicBezTo>
                    <a:pt x="32306" y="39850"/>
                    <a:pt x="33083" y="39449"/>
                    <a:pt x="33860" y="38998"/>
                  </a:cubicBezTo>
                  <a:cubicBezTo>
                    <a:pt x="35163" y="38296"/>
                    <a:pt x="36441" y="37545"/>
                    <a:pt x="37720" y="36793"/>
                  </a:cubicBezTo>
                  <a:cubicBezTo>
                    <a:pt x="39223" y="34412"/>
                    <a:pt x="40627" y="31956"/>
                    <a:pt x="41980" y="29474"/>
                  </a:cubicBezTo>
                  <a:lnTo>
                    <a:pt x="41980" y="29474"/>
                  </a:lnTo>
                  <a:cubicBezTo>
                    <a:pt x="40702" y="30377"/>
                    <a:pt x="39424" y="31229"/>
                    <a:pt x="38096" y="32056"/>
                  </a:cubicBezTo>
                  <a:cubicBezTo>
                    <a:pt x="37319" y="32507"/>
                    <a:pt x="36542" y="32983"/>
                    <a:pt x="35765" y="33434"/>
                  </a:cubicBezTo>
                  <a:cubicBezTo>
                    <a:pt x="34963" y="33885"/>
                    <a:pt x="34161" y="34311"/>
                    <a:pt x="33359" y="34712"/>
                  </a:cubicBezTo>
                  <a:cubicBezTo>
                    <a:pt x="34136" y="34261"/>
                    <a:pt x="34913" y="33785"/>
                    <a:pt x="35690" y="33309"/>
                  </a:cubicBezTo>
                  <a:cubicBezTo>
                    <a:pt x="36467" y="32833"/>
                    <a:pt x="37218" y="32357"/>
                    <a:pt x="37995" y="31855"/>
                  </a:cubicBezTo>
                  <a:cubicBezTo>
                    <a:pt x="39424" y="30928"/>
                    <a:pt x="40852" y="29950"/>
                    <a:pt x="42256" y="28948"/>
                  </a:cubicBezTo>
                  <a:cubicBezTo>
                    <a:pt x="43233" y="27093"/>
                    <a:pt x="44186" y="25214"/>
                    <a:pt x="45088" y="23309"/>
                  </a:cubicBezTo>
                  <a:lnTo>
                    <a:pt x="45088" y="23309"/>
                  </a:lnTo>
                  <a:cubicBezTo>
                    <a:pt x="42081" y="26091"/>
                    <a:pt x="39073" y="28873"/>
                    <a:pt x="36065" y="31655"/>
                  </a:cubicBezTo>
                  <a:cubicBezTo>
                    <a:pt x="38045" y="28898"/>
                    <a:pt x="39649" y="25940"/>
                    <a:pt x="41003" y="22858"/>
                  </a:cubicBezTo>
                  <a:lnTo>
                    <a:pt x="41003" y="22858"/>
                  </a:lnTo>
                  <a:cubicBezTo>
                    <a:pt x="40025" y="23309"/>
                    <a:pt x="39048" y="23710"/>
                    <a:pt x="38045" y="24061"/>
                  </a:cubicBezTo>
                  <a:cubicBezTo>
                    <a:pt x="39073" y="23610"/>
                    <a:pt x="40101" y="23108"/>
                    <a:pt x="41103" y="22582"/>
                  </a:cubicBezTo>
                  <a:cubicBezTo>
                    <a:pt x="44136" y="15464"/>
                    <a:pt x="45740" y="7645"/>
                    <a:pt x="472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74"/>
            <p:cNvSpPr/>
            <p:nvPr/>
          </p:nvSpPr>
          <p:spPr>
            <a:xfrm flipH="1">
              <a:off x="4916937" y="1999565"/>
              <a:ext cx="633738" cy="1892145"/>
            </a:xfrm>
            <a:custGeom>
              <a:avLst/>
              <a:gdLst/>
              <a:ahLst/>
              <a:cxnLst/>
              <a:rect l="l" t="t" r="r" b="b"/>
              <a:pathLst>
                <a:path w="42207" h="126017" extrusionOk="0">
                  <a:moveTo>
                    <a:pt x="42206" y="0"/>
                  </a:moveTo>
                  <a:lnTo>
                    <a:pt x="42206" y="0"/>
                  </a:lnTo>
                  <a:cubicBezTo>
                    <a:pt x="36342" y="8271"/>
                    <a:pt x="31229" y="17093"/>
                    <a:pt x="26818" y="26266"/>
                  </a:cubicBezTo>
                  <a:cubicBezTo>
                    <a:pt x="22382" y="35414"/>
                    <a:pt x="18647" y="44913"/>
                    <a:pt x="15489" y="54562"/>
                  </a:cubicBezTo>
                  <a:cubicBezTo>
                    <a:pt x="12306" y="64236"/>
                    <a:pt x="9675" y="74086"/>
                    <a:pt x="7469" y="84011"/>
                  </a:cubicBezTo>
                  <a:cubicBezTo>
                    <a:pt x="5239" y="93936"/>
                    <a:pt x="1554" y="115966"/>
                    <a:pt x="1" y="126016"/>
                  </a:cubicBezTo>
                  <a:lnTo>
                    <a:pt x="3033" y="120151"/>
                  </a:lnTo>
                  <a:cubicBezTo>
                    <a:pt x="4412" y="110101"/>
                    <a:pt x="6818" y="94236"/>
                    <a:pt x="8873" y="84312"/>
                  </a:cubicBezTo>
                  <a:cubicBezTo>
                    <a:pt x="10928" y="74387"/>
                    <a:pt x="13384" y="64537"/>
                    <a:pt x="16392" y="54863"/>
                  </a:cubicBezTo>
                  <a:cubicBezTo>
                    <a:pt x="19424" y="45189"/>
                    <a:pt x="22983" y="35665"/>
                    <a:pt x="27244" y="26467"/>
                  </a:cubicBezTo>
                  <a:cubicBezTo>
                    <a:pt x="31505" y="17269"/>
                    <a:pt x="36467" y="8371"/>
                    <a:pt x="42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74"/>
            <p:cNvSpPr/>
            <p:nvPr/>
          </p:nvSpPr>
          <p:spPr>
            <a:xfrm flipH="1">
              <a:off x="4919580" y="1986021"/>
              <a:ext cx="633723" cy="1892130"/>
            </a:xfrm>
            <a:custGeom>
              <a:avLst/>
              <a:gdLst/>
              <a:ahLst/>
              <a:cxnLst/>
              <a:rect l="l" t="t" r="r" b="b"/>
              <a:pathLst>
                <a:path w="42206" h="126016" extrusionOk="0">
                  <a:moveTo>
                    <a:pt x="42206" y="0"/>
                  </a:moveTo>
                  <a:lnTo>
                    <a:pt x="42206" y="0"/>
                  </a:lnTo>
                  <a:cubicBezTo>
                    <a:pt x="36341" y="8296"/>
                    <a:pt x="31228" y="17118"/>
                    <a:pt x="26817" y="26266"/>
                  </a:cubicBezTo>
                  <a:cubicBezTo>
                    <a:pt x="22381" y="35439"/>
                    <a:pt x="18672" y="44913"/>
                    <a:pt x="15489" y="54587"/>
                  </a:cubicBezTo>
                  <a:cubicBezTo>
                    <a:pt x="12306" y="64236"/>
                    <a:pt x="9674" y="74086"/>
                    <a:pt x="7469" y="84011"/>
                  </a:cubicBezTo>
                  <a:cubicBezTo>
                    <a:pt x="5238" y="93935"/>
                    <a:pt x="1554" y="115966"/>
                    <a:pt x="0" y="126016"/>
                  </a:cubicBezTo>
                  <a:lnTo>
                    <a:pt x="3033" y="120151"/>
                  </a:lnTo>
                  <a:cubicBezTo>
                    <a:pt x="4411" y="110126"/>
                    <a:pt x="6817" y="94236"/>
                    <a:pt x="8872" y="84311"/>
                  </a:cubicBezTo>
                  <a:cubicBezTo>
                    <a:pt x="10928" y="74386"/>
                    <a:pt x="13384" y="64562"/>
                    <a:pt x="16391" y="54862"/>
                  </a:cubicBezTo>
                  <a:cubicBezTo>
                    <a:pt x="19424" y="45188"/>
                    <a:pt x="22983" y="35689"/>
                    <a:pt x="27243" y="26466"/>
                  </a:cubicBezTo>
                  <a:cubicBezTo>
                    <a:pt x="31504" y="17268"/>
                    <a:pt x="36466" y="8371"/>
                    <a:pt x="42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74"/>
            <p:cNvSpPr/>
            <p:nvPr/>
          </p:nvSpPr>
          <p:spPr>
            <a:xfrm flipH="1">
              <a:off x="5263889" y="2228753"/>
              <a:ext cx="32372" cy="380855"/>
            </a:xfrm>
            <a:custGeom>
              <a:avLst/>
              <a:gdLst/>
              <a:ahLst/>
              <a:cxnLst/>
              <a:rect l="l" t="t" r="r" b="b"/>
              <a:pathLst>
                <a:path w="2156" h="25365" extrusionOk="0">
                  <a:moveTo>
                    <a:pt x="2155" y="1"/>
                  </a:moveTo>
                  <a:lnTo>
                    <a:pt x="1704" y="1554"/>
                  </a:lnTo>
                  <a:lnTo>
                    <a:pt x="1303" y="3108"/>
                  </a:lnTo>
                  <a:lnTo>
                    <a:pt x="977" y="4662"/>
                  </a:lnTo>
                  <a:lnTo>
                    <a:pt x="677" y="6241"/>
                  </a:lnTo>
                  <a:cubicBezTo>
                    <a:pt x="326" y="8372"/>
                    <a:pt x="125" y="10502"/>
                    <a:pt x="50" y="12632"/>
                  </a:cubicBezTo>
                  <a:cubicBezTo>
                    <a:pt x="0" y="14788"/>
                    <a:pt x="50" y="16918"/>
                    <a:pt x="276" y="19048"/>
                  </a:cubicBezTo>
                  <a:lnTo>
                    <a:pt x="451" y="20652"/>
                  </a:lnTo>
                  <a:lnTo>
                    <a:pt x="677" y="22231"/>
                  </a:lnTo>
                  <a:lnTo>
                    <a:pt x="977" y="23810"/>
                  </a:lnTo>
                  <a:lnTo>
                    <a:pt x="1303" y="25364"/>
                  </a:lnTo>
                  <a:lnTo>
                    <a:pt x="1028" y="23785"/>
                  </a:lnTo>
                  <a:lnTo>
                    <a:pt x="802" y="22206"/>
                  </a:lnTo>
                  <a:lnTo>
                    <a:pt x="627" y="20627"/>
                  </a:lnTo>
                  <a:lnTo>
                    <a:pt x="476" y="19023"/>
                  </a:lnTo>
                  <a:cubicBezTo>
                    <a:pt x="301" y="16918"/>
                    <a:pt x="251" y="14788"/>
                    <a:pt x="326" y="12657"/>
                  </a:cubicBezTo>
                  <a:cubicBezTo>
                    <a:pt x="401" y="10527"/>
                    <a:pt x="602" y="8397"/>
                    <a:pt x="902" y="6291"/>
                  </a:cubicBezTo>
                  <a:lnTo>
                    <a:pt x="1153" y="4712"/>
                  </a:lnTo>
                  <a:lnTo>
                    <a:pt x="1429" y="3133"/>
                  </a:lnTo>
                  <a:lnTo>
                    <a:pt x="1779" y="1580"/>
                  </a:lnTo>
                  <a:lnTo>
                    <a:pt x="2155" y="1"/>
                  </a:ln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74"/>
            <p:cNvSpPr/>
            <p:nvPr/>
          </p:nvSpPr>
          <p:spPr>
            <a:xfrm flipH="1">
              <a:off x="5205928" y="2116224"/>
              <a:ext cx="44805" cy="371066"/>
            </a:xfrm>
            <a:custGeom>
              <a:avLst/>
              <a:gdLst/>
              <a:ahLst/>
              <a:cxnLst/>
              <a:rect l="l" t="t" r="r" b="b"/>
              <a:pathLst>
                <a:path w="2984" h="24713" extrusionOk="0">
                  <a:moveTo>
                    <a:pt x="2983" y="1"/>
                  </a:moveTo>
                  <a:lnTo>
                    <a:pt x="2457" y="1479"/>
                  </a:lnTo>
                  <a:lnTo>
                    <a:pt x="2006" y="2983"/>
                  </a:lnTo>
                  <a:lnTo>
                    <a:pt x="1605" y="4487"/>
                  </a:lnTo>
                  <a:lnTo>
                    <a:pt x="1229" y="6016"/>
                  </a:lnTo>
                  <a:cubicBezTo>
                    <a:pt x="778" y="8071"/>
                    <a:pt x="477" y="10126"/>
                    <a:pt x="251" y="12231"/>
                  </a:cubicBezTo>
                  <a:cubicBezTo>
                    <a:pt x="76" y="14312"/>
                    <a:pt x="1" y="16392"/>
                    <a:pt x="76" y="18497"/>
                  </a:cubicBezTo>
                  <a:lnTo>
                    <a:pt x="151" y="20051"/>
                  </a:lnTo>
                  <a:lnTo>
                    <a:pt x="276" y="21630"/>
                  </a:lnTo>
                  <a:lnTo>
                    <a:pt x="452" y="23184"/>
                  </a:lnTo>
                  <a:lnTo>
                    <a:pt x="677" y="24713"/>
                  </a:lnTo>
                  <a:lnTo>
                    <a:pt x="527" y="23159"/>
                  </a:lnTo>
                  <a:lnTo>
                    <a:pt x="402" y="21605"/>
                  </a:lnTo>
                  <a:lnTo>
                    <a:pt x="326" y="20051"/>
                  </a:lnTo>
                  <a:lnTo>
                    <a:pt x="276" y="18472"/>
                  </a:lnTo>
                  <a:cubicBezTo>
                    <a:pt x="251" y="16392"/>
                    <a:pt x="326" y="14312"/>
                    <a:pt x="527" y="12256"/>
                  </a:cubicBezTo>
                  <a:cubicBezTo>
                    <a:pt x="727" y="10176"/>
                    <a:pt x="1028" y="8121"/>
                    <a:pt x="1429" y="6066"/>
                  </a:cubicBezTo>
                  <a:lnTo>
                    <a:pt x="1755" y="4537"/>
                  </a:lnTo>
                  <a:lnTo>
                    <a:pt x="2131" y="3008"/>
                  </a:lnTo>
                  <a:lnTo>
                    <a:pt x="2532" y="1505"/>
                  </a:lnTo>
                  <a:lnTo>
                    <a:pt x="2983" y="1"/>
                  </a:ln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74"/>
            <p:cNvSpPr/>
            <p:nvPr/>
          </p:nvSpPr>
          <p:spPr>
            <a:xfrm flipH="1">
              <a:off x="5133670" y="2071446"/>
              <a:ext cx="11682" cy="223543"/>
            </a:xfrm>
            <a:custGeom>
              <a:avLst/>
              <a:gdLst/>
              <a:ahLst/>
              <a:cxnLst/>
              <a:rect l="l" t="t" r="r" b="b"/>
              <a:pathLst>
                <a:path w="778" h="14888" extrusionOk="0">
                  <a:moveTo>
                    <a:pt x="777" y="0"/>
                  </a:moveTo>
                  <a:cubicBezTo>
                    <a:pt x="552" y="1228"/>
                    <a:pt x="376" y="2456"/>
                    <a:pt x="251" y="3710"/>
                  </a:cubicBezTo>
                  <a:cubicBezTo>
                    <a:pt x="126" y="4938"/>
                    <a:pt x="75" y="6191"/>
                    <a:pt x="25" y="7444"/>
                  </a:cubicBezTo>
                  <a:cubicBezTo>
                    <a:pt x="0" y="8672"/>
                    <a:pt x="0" y="9925"/>
                    <a:pt x="75" y="11178"/>
                  </a:cubicBezTo>
                  <a:cubicBezTo>
                    <a:pt x="151" y="12406"/>
                    <a:pt x="251" y="13660"/>
                    <a:pt x="401" y="14888"/>
                  </a:cubicBezTo>
                  <a:cubicBezTo>
                    <a:pt x="351" y="13660"/>
                    <a:pt x="301" y="12406"/>
                    <a:pt x="276" y="11153"/>
                  </a:cubicBezTo>
                  <a:cubicBezTo>
                    <a:pt x="276" y="9925"/>
                    <a:pt x="251" y="8672"/>
                    <a:pt x="301" y="7444"/>
                  </a:cubicBezTo>
                  <a:cubicBezTo>
                    <a:pt x="326" y="6191"/>
                    <a:pt x="401" y="4963"/>
                    <a:pt x="476" y="3710"/>
                  </a:cubicBezTo>
                  <a:cubicBezTo>
                    <a:pt x="552" y="2482"/>
                    <a:pt x="677" y="1253"/>
                    <a:pt x="777" y="0"/>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74"/>
            <p:cNvSpPr/>
            <p:nvPr/>
          </p:nvSpPr>
          <p:spPr>
            <a:xfrm flipH="1">
              <a:off x="5094914" y="2069945"/>
              <a:ext cx="12808" cy="179895"/>
            </a:xfrm>
            <a:custGeom>
              <a:avLst/>
              <a:gdLst/>
              <a:ahLst/>
              <a:cxnLst/>
              <a:rect l="l" t="t" r="r" b="b"/>
              <a:pathLst>
                <a:path w="853" h="11981" extrusionOk="0">
                  <a:moveTo>
                    <a:pt x="853" y="0"/>
                  </a:moveTo>
                  <a:lnTo>
                    <a:pt x="853" y="0"/>
                  </a:lnTo>
                  <a:cubicBezTo>
                    <a:pt x="652" y="977"/>
                    <a:pt x="502" y="1955"/>
                    <a:pt x="376" y="2957"/>
                  </a:cubicBezTo>
                  <a:cubicBezTo>
                    <a:pt x="251" y="3960"/>
                    <a:pt x="176" y="4962"/>
                    <a:pt x="101" y="5965"/>
                  </a:cubicBezTo>
                  <a:cubicBezTo>
                    <a:pt x="51" y="6968"/>
                    <a:pt x="0" y="7970"/>
                    <a:pt x="26" y="8973"/>
                  </a:cubicBezTo>
                  <a:cubicBezTo>
                    <a:pt x="26" y="9975"/>
                    <a:pt x="76" y="10978"/>
                    <a:pt x="151" y="11980"/>
                  </a:cubicBezTo>
                  <a:cubicBezTo>
                    <a:pt x="176" y="10978"/>
                    <a:pt x="201" y="9975"/>
                    <a:pt x="226" y="8973"/>
                  </a:cubicBezTo>
                  <a:cubicBezTo>
                    <a:pt x="276" y="7970"/>
                    <a:pt x="301" y="6968"/>
                    <a:pt x="376" y="5990"/>
                  </a:cubicBezTo>
                  <a:cubicBezTo>
                    <a:pt x="427" y="4988"/>
                    <a:pt x="502" y="3985"/>
                    <a:pt x="577" y="2983"/>
                  </a:cubicBezTo>
                  <a:cubicBezTo>
                    <a:pt x="677" y="1980"/>
                    <a:pt x="777" y="977"/>
                    <a:pt x="853" y="0"/>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74"/>
            <p:cNvSpPr/>
            <p:nvPr/>
          </p:nvSpPr>
          <p:spPr>
            <a:xfrm flipH="1">
              <a:off x="4926694" y="1803862"/>
              <a:ext cx="63604" cy="270210"/>
            </a:xfrm>
            <a:custGeom>
              <a:avLst/>
              <a:gdLst/>
              <a:ahLst/>
              <a:cxnLst/>
              <a:rect l="l" t="t" r="r" b="b"/>
              <a:pathLst>
                <a:path w="4236" h="17996" extrusionOk="0">
                  <a:moveTo>
                    <a:pt x="4236" y="1"/>
                  </a:moveTo>
                  <a:lnTo>
                    <a:pt x="4236" y="1"/>
                  </a:lnTo>
                  <a:cubicBezTo>
                    <a:pt x="3759" y="1479"/>
                    <a:pt x="3308" y="2958"/>
                    <a:pt x="2882" y="4437"/>
                  </a:cubicBezTo>
                  <a:cubicBezTo>
                    <a:pt x="2456" y="5915"/>
                    <a:pt x="2080" y="7419"/>
                    <a:pt x="1729" y="8898"/>
                  </a:cubicBezTo>
                  <a:cubicBezTo>
                    <a:pt x="1379" y="10402"/>
                    <a:pt x="1053" y="11905"/>
                    <a:pt x="752" y="13434"/>
                  </a:cubicBezTo>
                  <a:cubicBezTo>
                    <a:pt x="451" y="14938"/>
                    <a:pt x="201" y="16467"/>
                    <a:pt x="0" y="17996"/>
                  </a:cubicBezTo>
                  <a:lnTo>
                    <a:pt x="952" y="13484"/>
                  </a:lnTo>
                  <a:cubicBezTo>
                    <a:pt x="1303" y="11981"/>
                    <a:pt x="1629" y="10477"/>
                    <a:pt x="1980" y="8973"/>
                  </a:cubicBezTo>
                  <a:cubicBezTo>
                    <a:pt x="2331" y="7469"/>
                    <a:pt x="2707" y="5991"/>
                    <a:pt x="3083" y="4487"/>
                  </a:cubicBezTo>
                  <a:lnTo>
                    <a:pt x="4236" y="1"/>
                  </a:ln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74"/>
            <p:cNvSpPr/>
            <p:nvPr/>
          </p:nvSpPr>
          <p:spPr>
            <a:xfrm flipH="1">
              <a:off x="4810023" y="1827948"/>
              <a:ext cx="91847" cy="151667"/>
            </a:xfrm>
            <a:custGeom>
              <a:avLst/>
              <a:gdLst/>
              <a:ahLst/>
              <a:cxnLst/>
              <a:rect l="l" t="t" r="r" b="b"/>
              <a:pathLst>
                <a:path w="6117" h="10101" extrusionOk="0">
                  <a:moveTo>
                    <a:pt x="6116" y="1"/>
                  </a:moveTo>
                  <a:cubicBezTo>
                    <a:pt x="5565" y="803"/>
                    <a:pt x="5013" y="1630"/>
                    <a:pt x="4487" y="2457"/>
                  </a:cubicBezTo>
                  <a:cubicBezTo>
                    <a:pt x="3961" y="3284"/>
                    <a:pt x="3459" y="4136"/>
                    <a:pt x="2933" y="4988"/>
                  </a:cubicBezTo>
                  <a:cubicBezTo>
                    <a:pt x="2457" y="5815"/>
                    <a:pt x="1931" y="6667"/>
                    <a:pt x="1454" y="7520"/>
                  </a:cubicBezTo>
                  <a:cubicBezTo>
                    <a:pt x="953" y="8372"/>
                    <a:pt x="477" y="9224"/>
                    <a:pt x="1" y="10101"/>
                  </a:cubicBezTo>
                  <a:cubicBezTo>
                    <a:pt x="577" y="9299"/>
                    <a:pt x="1104" y="8472"/>
                    <a:pt x="1630" y="7645"/>
                  </a:cubicBezTo>
                  <a:cubicBezTo>
                    <a:pt x="2156" y="6793"/>
                    <a:pt x="2657" y="5966"/>
                    <a:pt x="3184" y="5113"/>
                  </a:cubicBezTo>
                  <a:cubicBezTo>
                    <a:pt x="3685" y="4261"/>
                    <a:pt x="4186" y="3434"/>
                    <a:pt x="4688" y="2582"/>
                  </a:cubicBezTo>
                  <a:cubicBezTo>
                    <a:pt x="5164" y="1730"/>
                    <a:pt x="5665" y="853"/>
                    <a:pt x="6116"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74"/>
            <p:cNvSpPr/>
            <p:nvPr/>
          </p:nvSpPr>
          <p:spPr>
            <a:xfrm flipH="1">
              <a:off x="4748686" y="1901706"/>
              <a:ext cx="153934" cy="157703"/>
            </a:xfrm>
            <a:custGeom>
              <a:avLst/>
              <a:gdLst/>
              <a:ahLst/>
              <a:cxnLst/>
              <a:rect l="l" t="t" r="r" b="b"/>
              <a:pathLst>
                <a:path w="10252" h="10503" extrusionOk="0">
                  <a:moveTo>
                    <a:pt x="10251" y="1"/>
                  </a:moveTo>
                  <a:lnTo>
                    <a:pt x="10251" y="1"/>
                  </a:lnTo>
                  <a:cubicBezTo>
                    <a:pt x="9424" y="903"/>
                    <a:pt x="8597" y="1806"/>
                    <a:pt x="7770" y="2708"/>
                  </a:cubicBezTo>
                  <a:cubicBezTo>
                    <a:pt x="6943" y="3585"/>
                    <a:pt x="6091" y="4487"/>
                    <a:pt x="5239" y="5339"/>
                  </a:cubicBezTo>
                  <a:cubicBezTo>
                    <a:pt x="4387" y="6242"/>
                    <a:pt x="3509" y="7094"/>
                    <a:pt x="2657" y="7946"/>
                  </a:cubicBezTo>
                  <a:cubicBezTo>
                    <a:pt x="1780" y="8823"/>
                    <a:pt x="878" y="9650"/>
                    <a:pt x="1" y="10502"/>
                  </a:cubicBezTo>
                  <a:cubicBezTo>
                    <a:pt x="953" y="9750"/>
                    <a:pt x="1880" y="8923"/>
                    <a:pt x="2783" y="8096"/>
                  </a:cubicBezTo>
                  <a:cubicBezTo>
                    <a:pt x="3685" y="7269"/>
                    <a:pt x="4562" y="6417"/>
                    <a:pt x="5439" y="5540"/>
                  </a:cubicBezTo>
                  <a:cubicBezTo>
                    <a:pt x="6291" y="4663"/>
                    <a:pt x="7119" y="3760"/>
                    <a:pt x="7921" y="2833"/>
                  </a:cubicBezTo>
                  <a:cubicBezTo>
                    <a:pt x="8723" y="1906"/>
                    <a:pt x="9525" y="978"/>
                    <a:pt x="10251"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74"/>
            <p:cNvSpPr/>
            <p:nvPr/>
          </p:nvSpPr>
          <p:spPr>
            <a:xfrm flipH="1">
              <a:off x="4775042" y="2007839"/>
              <a:ext cx="200961" cy="138123"/>
            </a:xfrm>
            <a:custGeom>
              <a:avLst/>
              <a:gdLst/>
              <a:ahLst/>
              <a:cxnLst/>
              <a:rect l="l" t="t" r="r" b="b"/>
              <a:pathLst>
                <a:path w="13384" h="9199" extrusionOk="0">
                  <a:moveTo>
                    <a:pt x="13384" y="1"/>
                  </a:moveTo>
                  <a:cubicBezTo>
                    <a:pt x="12432" y="978"/>
                    <a:pt x="11429" y="1905"/>
                    <a:pt x="10402" y="2783"/>
                  </a:cubicBezTo>
                  <a:cubicBezTo>
                    <a:pt x="9349" y="3660"/>
                    <a:pt x="8271" y="4512"/>
                    <a:pt x="7143" y="5264"/>
                  </a:cubicBezTo>
                  <a:cubicBezTo>
                    <a:pt x="6041" y="6041"/>
                    <a:pt x="4863" y="6743"/>
                    <a:pt x="3660" y="7394"/>
                  </a:cubicBezTo>
                  <a:cubicBezTo>
                    <a:pt x="2482" y="8046"/>
                    <a:pt x="1254" y="8647"/>
                    <a:pt x="0" y="9199"/>
                  </a:cubicBezTo>
                  <a:cubicBezTo>
                    <a:pt x="1279" y="8748"/>
                    <a:pt x="2557" y="8196"/>
                    <a:pt x="3760" y="7595"/>
                  </a:cubicBezTo>
                  <a:cubicBezTo>
                    <a:pt x="4988" y="6968"/>
                    <a:pt x="6166" y="6266"/>
                    <a:pt x="7294" y="5489"/>
                  </a:cubicBezTo>
                  <a:cubicBezTo>
                    <a:pt x="8422" y="4712"/>
                    <a:pt x="9524" y="3860"/>
                    <a:pt x="10527" y="2958"/>
                  </a:cubicBezTo>
                  <a:cubicBezTo>
                    <a:pt x="11554" y="2031"/>
                    <a:pt x="12507" y="1053"/>
                    <a:pt x="13384"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74"/>
            <p:cNvSpPr/>
            <p:nvPr/>
          </p:nvSpPr>
          <p:spPr>
            <a:xfrm flipH="1">
              <a:off x="4782569" y="2115098"/>
              <a:ext cx="263814" cy="190811"/>
            </a:xfrm>
            <a:custGeom>
              <a:avLst/>
              <a:gdLst/>
              <a:ahLst/>
              <a:cxnLst/>
              <a:rect l="l" t="t" r="r" b="b"/>
              <a:pathLst>
                <a:path w="17570" h="12708" extrusionOk="0">
                  <a:moveTo>
                    <a:pt x="17570" y="1"/>
                  </a:moveTo>
                  <a:lnTo>
                    <a:pt x="17570" y="1"/>
                  </a:lnTo>
                  <a:cubicBezTo>
                    <a:pt x="16893" y="602"/>
                    <a:pt x="16216" y="1204"/>
                    <a:pt x="15515" y="1780"/>
                  </a:cubicBezTo>
                  <a:cubicBezTo>
                    <a:pt x="14813" y="2356"/>
                    <a:pt x="14111" y="2933"/>
                    <a:pt x="13409" y="3509"/>
                  </a:cubicBezTo>
                  <a:cubicBezTo>
                    <a:pt x="12006" y="4637"/>
                    <a:pt x="10577" y="5740"/>
                    <a:pt x="9099" y="6793"/>
                  </a:cubicBezTo>
                  <a:cubicBezTo>
                    <a:pt x="7645" y="7870"/>
                    <a:pt x="6141" y="8873"/>
                    <a:pt x="4637" y="9850"/>
                  </a:cubicBezTo>
                  <a:cubicBezTo>
                    <a:pt x="3860" y="10352"/>
                    <a:pt x="3109" y="10828"/>
                    <a:pt x="2332" y="11304"/>
                  </a:cubicBezTo>
                  <a:cubicBezTo>
                    <a:pt x="1555" y="11780"/>
                    <a:pt x="778" y="12256"/>
                    <a:pt x="1" y="12707"/>
                  </a:cubicBezTo>
                  <a:cubicBezTo>
                    <a:pt x="803" y="12306"/>
                    <a:pt x="1605" y="11880"/>
                    <a:pt x="2407" y="11429"/>
                  </a:cubicBezTo>
                  <a:cubicBezTo>
                    <a:pt x="3184" y="10978"/>
                    <a:pt x="3961" y="10502"/>
                    <a:pt x="4738" y="10051"/>
                  </a:cubicBezTo>
                  <a:cubicBezTo>
                    <a:pt x="6291" y="9098"/>
                    <a:pt x="7795" y="8071"/>
                    <a:pt x="9274" y="7018"/>
                  </a:cubicBezTo>
                  <a:cubicBezTo>
                    <a:pt x="10728" y="5940"/>
                    <a:pt x="12156" y="4838"/>
                    <a:pt x="13560" y="3660"/>
                  </a:cubicBezTo>
                  <a:cubicBezTo>
                    <a:pt x="14236" y="3083"/>
                    <a:pt x="14938" y="2482"/>
                    <a:pt x="15590" y="1880"/>
                  </a:cubicBezTo>
                  <a:cubicBezTo>
                    <a:pt x="16266" y="1254"/>
                    <a:pt x="16918" y="627"/>
                    <a:pt x="17570"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74"/>
            <p:cNvSpPr/>
            <p:nvPr/>
          </p:nvSpPr>
          <p:spPr>
            <a:xfrm flipH="1">
              <a:off x="4836386" y="2242298"/>
              <a:ext cx="272838" cy="165600"/>
            </a:xfrm>
            <a:custGeom>
              <a:avLst/>
              <a:gdLst/>
              <a:ahLst/>
              <a:cxnLst/>
              <a:rect l="l" t="t" r="r" b="b"/>
              <a:pathLst>
                <a:path w="18171" h="11029" extrusionOk="0">
                  <a:moveTo>
                    <a:pt x="18171" y="1"/>
                  </a:moveTo>
                  <a:lnTo>
                    <a:pt x="18171" y="1"/>
                  </a:lnTo>
                  <a:cubicBezTo>
                    <a:pt x="17444" y="527"/>
                    <a:pt x="16717" y="1028"/>
                    <a:pt x="15965" y="1530"/>
                  </a:cubicBezTo>
                  <a:cubicBezTo>
                    <a:pt x="15238" y="2031"/>
                    <a:pt x="14512" y="2532"/>
                    <a:pt x="13785" y="3008"/>
                  </a:cubicBezTo>
                  <a:cubicBezTo>
                    <a:pt x="12306" y="3986"/>
                    <a:pt x="10802" y="4963"/>
                    <a:pt x="9273" y="5865"/>
                  </a:cubicBezTo>
                  <a:cubicBezTo>
                    <a:pt x="7770" y="6793"/>
                    <a:pt x="6241" y="7670"/>
                    <a:pt x="4687" y="8522"/>
                  </a:cubicBezTo>
                  <a:cubicBezTo>
                    <a:pt x="3910" y="8973"/>
                    <a:pt x="3133" y="9374"/>
                    <a:pt x="2356" y="9800"/>
                  </a:cubicBezTo>
                  <a:cubicBezTo>
                    <a:pt x="1579" y="10226"/>
                    <a:pt x="777" y="10627"/>
                    <a:pt x="0" y="11028"/>
                  </a:cubicBezTo>
                  <a:cubicBezTo>
                    <a:pt x="802" y="10678"/>
                    <a:pt x="1604" y="10302"/>
                    <a:pt x="2406" y="9926"/>
                  </a:cubicBezTo>
                  <a:cubicBezTo>
                    <a:pt x="3208" y="9525"/>
                    <a:pt x="4010" y="9124"/>
                    <a:pt x="4787" y="8723"/>
                  </a:cubicBezTo>
                  <a:cubicBezTo>
                    <a:pt x="6366" y="7896"/>
                    <a:pt x="7895" y="7018"/>
                    <a:pt x="9424" y="6091"/>
                  </a:cubicBezTo>
                  <a:cubicBezTo>
                    <a:pt x="10928" y="5164"/>
                    <a:pt x="12431" y="4211"/>
                    <a:pt x="13885" y="3184"/>
                  </a:cubicBezTo>
                  <a:cubicBezTo>
                    <a:pt x="14612" y="2683"/>
                    <a:pt x="15339" y="2156"/>
                    <a:pt x="16065" y="1630"/>
                  </a:cubicBezTo>
                  <a:cubicBezTo>
                    <a:pt x="16767" y="1104"/>
                    <a:pt x="17469" y="552"/>
                    <a:pt x="18171"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74"/>
            <p:cNvSpPr/>
            <p:nvPr/>
          </p:nvSpPr>
          <p:spPr>
            <a:xfrm flipH="1">
              <a:off x="4997453" y="2390956"/>
              <a:ext cx="124564" cy="77537"/>
            </a:xfrm>
            <a:custGeom>
              <a:avLst/>
              <a:gdLst/>
              <a:ahLst/>
              <a:cxnLst/>
              <a:rect l="l" t="t" r="r" b="b"/>
              <a:pathLst>
                <a:path w="8296" h="5164" extrusionOk="0">
                  <a:moveTo>
                    <a:pt x="8296" y="1"/>
                  </a:moveTo>
                  <a:lnTo>
                    <a:pt x="6266" y="1354"/>
                  </a:lnTo>
                  <a:cubicBezTo>
                    <a:pt x="5564" y="1805"/>
                    <a:pt x="4887" y="2256"/>
                    <a:pt x="4186" y="2682"/>
                  </a:cubicBezTo>
                  <a:cubicBezTo>
                    <a:pt x="3509" y="3108"/>
                    <a:pt x="2807" y="3534"/>
                    <a:pt x="2105" y="3935"/>
                  </a:cubicBezTo>
                  <a:lnTo>
                    <a:pt x="0" y="5164"/>
                  </a:lnTo>
                  <a:cubicBezTo>
                    <a:pt x="752" y="4863"/>
                    <a:pt x="1479" y="4512"/>
                    <a:pt x="2206" y="4136"/>
                  </a:cubicBezTo>
                  <a:cubicBezTo>
                    <a:pt x="2932" y="3760"/>
                    <a:pt x="3634" y="3334"/>
                    <a:pt x="4336" y="2908"/>
                  </a:cubicBezTo>
                  <a:cubicBezTo>
                    <a:pt x="5038" y="2457"/>
                    <a:pt x="5714" y="2006"/>
                    <a:pt x="6366" y="1529"/>
                  </a:cubicBezTo>
                  <a:cubicBezTo>
                    <a:pt x="7043" y="1053"/>
                    <a:pt x="7669" y="552"/>
                    <a:pt x="8296"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74"/>
            <p:cNvSpPr/>
            <p:nvPr/>
          </p:nvSpPr>
          <p:spPr>
            <a:xfrm flipH="1">
              <a:off x="5089651" y="2653645"/>
              <a:ext cx="145270" cy="99369"/>
            </a:xfrm>
            <a:custGeom>
              <a:avLst/>
              <a:gdLst/>
              <a:ahLst/>
              <a:cxnLst/>
              <a:rect l="l" t="t" r="r" b="b"/>
              <a:pathLst>
                <a:path w="9675" h="6618" extrusionOk="0">
                  <a:moveTo>
                    <a:pt x="9674" y="0"/>
                  </a:moveTo>
                  <a:cubicBezTo>
                    <a:pt x="8847" y="527"/>
                    <a:pt x="8045" y="1078"/>
                    <a:pt x="7243" y="1630"/>
                  </a:cubicBezTo>
                  <a:lnTo>
                    <a:pt x="4812" y="3284"/>
                  </a:lnTo>
                  <a:lnTo>
                    <a:pt x="2406" y="4938"/>
                  </a:lnTo>
                  <a:cubicBezTo>
                    <a:pt x="1604" y="5489"/>
                    <a:pt x="802" y="6041"/>
                    <a:pt x="0" y="6617"/>
                  </a:cubicBezTo>
                  <a:cubicBezTo>
                    <a:pt x="852" y="6141"/>
                    <a:pt x="1705" y="5640"/>
                    <a:pt x="2532" y="5113"/>
                  </a:cubicBezTo>
                  <a:cubicBezTo>
                    <a:pt x="3359" y="4587"/>
                    <a:pt x="4161" y="4061"/>
                    <a:pt x="4988" y="3509"/>
                  </a:cubicBezTo>
                  <a:cubicBezTo>
                    <a:pt x="5790" y="2958"/>
                    <a:pt x="6592" y="2381"/>
                    <a:pt x="7369" y="1805"/>
                  </a:cubicBezTo>
                  <a:cubicBezTo>
                    <a:pt x="8146" y="1229"/>
                    <a:pt x="8923" y="627"/>
                    <a:pt x="9674" y="0"/>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74"/>
            <p:cNvSpPr/>
            <p:nvPr/>
          </p:nvSpPr>
          <p:spPr>
            <a:xfrm flipH="1">
              <a:off x="5126906" y="2734175"/>
              <a:ext cx="147162" cy="111411"/>
            </a:xfrm>
            <a:custGeom>
              <a:avLst/>
              <a:gdLst/>
              <a:ahLst/>
              <a:cxnLst/>
              <a:rect l="l" t="t" r="r" b="b"/>
              <a:pathLst>
                <a:path w="9801" h="7420" extrusionOk="0">
                  <a:moveTo>
                    <a:pt x="9800" y="1"/>
                  </a:moveTo>
                  <a:lnTo>
                    <a:pt x="7369" y="1881"/>
                  </a:lnTo>
                  <a:cubicBezTo>
                    <a:pt x="6567" y="2482"/>
                    <a:pt x="5740" y="3134"/>
                    <a:pt x="4938" y="3735"/>
                  </a:cubicBezTo>
                  <a:cubicBezTo>
                    <a:pt x="4111" y="4362"/>
                    <a:pt x="3284" y="4963"/>
                    <a:pt x="2482" y="5590"/>
                  </a:cubicBezTo>
                  <a:lnTo>
                    <a:pt x="1" y="7419"/>
                  </a:lnTo>
                  <a:cubicBezTo>
                    <a:pt x="878" y="6893"/>
                    <a:pt x="1755" y="6317"/>
                    <a:pt x="2607" y="5740"/>
                  </a:cubicBezTo>
                  <a:cubicBezTo>
                    <a:pt x="3434" y="5164"/>
                    <a:pt x="4261" y="4562"/>
                    <a:pt x="5088" y="3961"/>
                  </a:cubicBezTo>
                  <a:cubicBezTo>
                    <a:pt x="5916" y="3334"/>
                    <a:pt x="6718" y="2683"/>
                    <a:pt x="7495" y="2031"/>
                  </a:cubicBezTo>
                  <a:cubicBezTo>
                    <a:pt x="8297" y="1379"/>
                    <a:pt x="9073" y="703"/>
                    <a:pt x="9800"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74"/>
            <p:cNvSpPr/>
            <p:nvPr/>
          </p:nvSpPr>
          <p:spPr>
            <a:xfrm flipH="1">
              <a:off x="5151743" y="2804180"/>
              <a:ext cx="157327" cy="131727"/>
            </a:xfrm>
            <a:custGeom>
              <a:avLst/>
              <a:gdLst/>
              <a:ahLst/>
              <a:cxnLst/>
              <a:rect l="l" t="t" r="r" b="b"/>
              <a:pathLst>
                <a:path w="10478" h="8773" extrusionOk="0">
                  <a:moveTo>
                    <a:pt x="10477" y="1"/>
                  </a:moveTo>
                  <a:lnTo>
                    <a:pt x="10477" y="1"/>
                  </a:lnTo>
                  <a:cubicBezTo>
                    <a:pt x="9575" y="677"/>
                    <a:pt x="8673" y="1404"/>
                    <a:pt x="7795" y="2106"/>
                  </a:cubicBezTo>
                  <a:cubicBezTo>
                    <a:pt x="6893" y="2833"/>
                    <a:pt x="6016" y="3559"/>
                    <a:pt x="5139" y="4286"/>
                  </a:cubicBezTo>
                  <a:cubicBezTo>
                    <a:pt x="4287" y="5013"/>
                    <a:pt x="3409" y="5740"/>
                    <a:pt x="2532" y="6492"/>
                  </a:cubicBezTo>
                  <a:cubicBezTo>
                    <a:pt x="1680" y="7244"/>
                    <a:pt x="828" y="7996"/>
                    <a:pt x="1" y="8773"/>
                  </a:cubicBezTo>
                  <a:cubicBezTo>
                    <a:pt x="903" y="8071"/>
                    <a:pt x="1780" y="7369"/>
                    <a:pt x="2683" y="6667"/>
                  </a:cubicBezTo>
                  <a:cubicBezTo>
                    <a:pt x="3560" y="5940"/>
                    <a:pt x="4437" y="5214"/>
                    <a:pt x="5314" y="4487"/>
                  </a:cubicBezTo>
                  <a:cubicBezTo>
                    <a:pt x="6191" y="3760"/>
                    <a:pt x="7069" y="3008"/>
                    <a:pt x="7921" y="2281"/>
                  </a:cubicBezTo>
                  <a:cubicBezTo>
                    <a:pt x="8773" y="1529"/>
                    <a:pt x="9650" y="778"/>
                    <a:pt x="10477"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74"/>
            <p:cNvSpPr/>
            <p:nvPr/>
          </p:nvSpPr>
          <p:spPr>
            <a:xfrm flipH="1">
              <a:off x="5220242" y="2985948"/>
              <a:ext cx="111396" cy="106892"/>
            </a:xfrm>
            <a:custGeom>
              <a:avLst/>
              <a:gdLst/>
              <a:ahLst/>
              <a:cxnLst/>
              <a:rect l="l" t="t" r="r" b="b"/>
              <a:pathLst>
                <a:path w="7419" h="7119" extrusionOk="0">
                  <a:moveTo>
                    <a:pt x="7419" y="1"/>
                  </a:moveTo>
                  <a:cubicBezTo>
                    <a:pt x="6767" y="552"/>
                    <a:pt x="6115" y="1129"/>
                    <a:pt x="5489" y="1705"/>
                  </a:cubicBezTo>
                  <a:cubicBezTo>
                    <a:pt x="4862" y="2282"/>
                    <a:pt x="4236" y="2858"/>
                    <a:pt x="3609" y="3460"/>
                  </a:cubicBezTo>
                  <a:cubicBezTo>
                    <a:pt x="3008" y="4061"/>
                    <a:pt x="2381" y="4638"/>
                    <a:pt x="1780" y="5264"/>
                  </a:cubicBezTo>
                  <a:cubicBezTo>
                    <a:pt x="1178" y="5866"/>
                    <a:pt x="577" y="6467"/>
                    <a:pt x="0" y="7119"/>
                  </a:cubicBezTo>
                  <a:cubicBezTo>
                    <a:pt x="652" y="6567"/>
                    <a:pt x="1303" y="5991"/>
                    <a:pt x="1930" y="5414"/>
                  </a:cubicBezTo>
                  <a:cubicBezTo>
                    <a:pt x="2557" y="4838"/>
                    <a:pt x="3183" y="4236"/>
                    <a:pt x="3810" y="3660"/>
                  </a:cubicBezTo>
                  <a:cubicBezTo>
                    <a:pt x="4411" y="3059"/>
                    <a:pt x="5038" y="2457"/>
                    <a:pt x="5639" y="1856"/>
                  </a:cubicBezTo>
                  <a:cubicBezTo>
                    <a:pt x="6241" y="1229"/>
                    <a:pt x="6842" y="627"/>
                    <a:pt x="7419"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74"/>
            <p:cNvSpPr/>
            <p:nvPr/>
          </p:nvSpPr>
          <p:spPr>
            <a:xfrm flipH="1">
              <a:off x="5272165" y="3084933"/>
              <a:ext cx="66261" cy="67748"/>
            </a:xfrm>
            <a:custGeom>
              <a:avLst/>
              <a:gdLst/>
              <a:ahLst/>
              <a:cxnLst/>
              <a:rect l="l" t="t" r="r" b="b"/>
              <a:pathLst>
                <a:path w="4413" h="4512" extrusionOk="0">
                  <a:moveTo>
                    <a:pt x="4412" y="0"/>
                  </a:moveTo>
                  <a:lnTo>
                    <a:pt x="4412" y="0"/>
                  </a:lnTo>
                  <a:cubicBezTo>
                    <a:pt x="4011" y="351"/>
                    <a:pt x="3610" y="702"/>
                    <a:pt x="3234" y="1053"/>
                  </a:cubicBezTo>
                  <a:cubicBezTo>
                    <a:pt x="2858" y="1429"/>
                    <a:pt x="2482" y="1805"/>
                    <a:pt x="2106" y="2156"/>
                  </a:cubicBezTo>
                  <a:cubicBezTo>
                    <a:pt x="1755" y="2557"/>
                    <a:pt x="1379" y="2933"/>
                    <a:pt x="1029" y="3309"/>
                  </a:cubicBezTo>
                  <a:cubicBezTo>
                    <a:pt x="678" y="3710"/>
                    <a:pt x="327" y="4111"/>
                    <a:pt x="1" y="4512"/>
                  </a:cubicBezTo>
                  <a:cubicBezTo>
                    <a:pt x="402" y="4186"/>
                    <a:pt x="803" y="3835"/>
                    <a:pt x="1179" y="3459"/>
                  </a:cubicBezTo>
                  <a:cubicBezTo>
                    <a:pt x="1555" y="3108"/>
                    <a:pt x="1931" y="2732"/>
                    <a:pt x="2307" y="2356"/>
                  </a:cubicBezTo>
                  <a:cubicBezTo>
                    <a:pt x="2658" y="1980"/>
                    <a:pt x="3034" y="1604"/>
                    <a:pt x="3384" y="1203"/>
                  </a:cubicBezTo>
                  <a:cubicBezTo>
                    <a:pt x="3735" y="827"/>
                    <a:pt x="4086" y="426"/>
                    <a:pt x="4412" y="0"/>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74"/>
            <p:cNvSpPr/>
            <p:nvPr/>
          </p:nvSpPr>
          <p:spPr>
            <a:xfrm flipH="1">
              <a:off x="5181476" y="3093582"/>
              <a:ext cx="183663" cy="168994"/>
            </a:xfrm>
            <a:custGeom>
              <a:avLst/>
              <a:gdLst/>
              <a:ahLst/>
              <a:cxnLst/>
              <a:rect l="l" t="t" r="r" b="b"/>
              <a:pathLst>
                <a:path w="12232" h="11255" extrusionOk="0">
                  <a:moveTo>
                    <a:pt x="12231" y="1"/>
                  </a:moveTo>
                  <a:cubicBezTo>
                    <a:pt x="11179" y="903"/>
                    <a:pt x="10126" y="1805"/>
                    <a:pt x="9098" y="2733"/>
                  </a:cubicBezTo>
                  <a:lnTo>
                    <a:pt x="6016" y="5540"/>
                  </a:lnTo>
                  <a:lnTo>
                    <a:pt x="2983" y="8372"/>
                  </a:lnTo>
                  <a:cubicBezTo>
                    <a:pt x="1980" y="9324"/>
                    <a:pt x="978" y="10277"/>
                    <a:pt x="1" y="11254"/>
                  </a:cubicBezTo>
                  <a:cubicBezTo>
                    <a:pt x="1053" y="10352"/>
                    <a:pt x="2081" y="9450"/>
                    <a:pt x="3133" y="8522"/>
                  </a:cubicBezTo>
                  <a:lnTo>
                    <a:pt x="6216" y="5740"/>
                  </a:lnTo>
                  <a:lnTo>
                    <a:pt x="9249" y="2883"/>
                  </a:lnTo>
                  <a:cubicBezTo>
                    <a:pt x="10251" y="1931"/>
                    <a:pt x="11254" y="978"/>
                    <a:pt x="12231"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74"/>
            <p:cNvSpPr/>
            <p:nvPr/>
          </p:nvSpPr>
          <p:spPr>
            <a:xfrm flipH="1">
              <a:off x="5311688" y="3313746"/>
              <a:ext cx="86952" cy="74144"/>
            </a:xfrm>
            <a:custGeom>
              <a:avLst/>
              <a:gdLst/>
              <a:ahLst/>
              <a:cxnLst/>
              <a:rect l="l" t="t" r="r" b="b"/>
              <a:pathLst>
                <a:path w="5791" h="4938" extrusionOk="0">
                  <a:moveTo>
                    <a:pt x="5790" y="1"/>
                  </a:moveTo>
                  <a:cubicBezTo>
                    <a:pt x="5314" y="402"/>
                    <a:pt x="4838" y="828"/>
                    <a:pt x="4337" y="1229"/>
                  </a:cubicBezTo>
                  <a:lnTo>
                    <a:pt x="2883" y="2457"/>
                  </a:lnTo>
                  <a:cubicBezTo>
                    <a:pt x="2432" y="2883"/>
                    <a:pt x="1931" y="3284"/>
                    <a:pt x="1455" y="3685"/>
                  </a:cubicBezTo>
                  <a:cubicBezTo>
                    <a:pt x="978" y="4111"/>
                    <a:pt x="477" y="4512"/>
                    <a:pt x="1" y="4938"/>
                  </a:cubicBezTo>
                  <a:cubicBezTo>
                    <a:pt x="552" y="4612"/>
                    <a:pt x="1079" y="4236"/>
                    <a:pt x="1580" y="3860"/>
                  </a:cubicBezTo>
                  <a:cubicBezTo>
                    <a:pt x="2081" y="3484"/>
                    <a:pt x="2582" y="3083"/>
                    <a:pt x="3084" y="2682"/>
                  </a:cubicBezTo>
                  <a:cubicBezTo>
                    <a:pt x="3560" y="2256"/>
                    <a:pt x="4036" y="1830"/>
                    <a:pt x="4487" y="1379"/>
                  </a:cubicBezTo>
                  <a:cubicBezTo>
                    <a:pt x="4938" y="953"/>
                    <a:pt x="5389" y="477"/>
                    <a:pt x="5790"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74"/>
            <p:cNvSpPr/>
            <p:nvPr/>
          </p:nvSpPr>
          <p:spPr>
            <a:xfrm flipH="1">
              <a:off x="5210831" y="3285140"/>
              <a:ext cx="171997" cy="133618"/>
            </a:xfrm>
            <a:custGeom>
              <a:avLst/>
              <a:gdLst/>
              <a:ahLst/>
              <a:cxnLst/>
              <a:rect l="l" t="t" r="r" b="b"/>
              <a:pathLst>
                <a:path w="11455" h="8899" extrusionOk="0">
                  <a:moveTo>
                    <a:pt x="11454" y="1"/>
                  </a:moveTo>
                  <a:lnTo>
                    <a:pt x="11454" y="1"/>
                  </a:lnTo>
                  <a:cubicBezTo>
                    <a:pt x="10527" y="778"/>
                    <a:pt x="9600" y="1555"/>
                    <a:pt x="8672" y="2332"/>
                  </a:cubicBezTo>
                  <a:cubicBezTo>
                    <a:pt x="7745" y="3084"/>
                    <a:pt x="6793" y="3860"/>
                    <a:pt x="5840" y="4587"/>
                  </a:cubicBezTo>
                  <a:cubicBezTo>
                    <a:pt x="4888" y="5339"/>
                    <a:pt x="3910" y="6066"/>
                    <a:pt x="2958" y="6768"/>
                  </a:cubicBezTo>
                  <a:cubicBezTo>
                    <a:pt x="1981" y="7495"/>
                    <a:pt x="1003" y="8196"/>
                    <a:pt x="1" y="8898"/>
                  </a:cubicBezTo>
                  <a:cubicBezTo>
                    <a:pt x="1053" y="8297"/>
                    <a:pt x="2081" y="7645"/>
                    <a:pt x="3083" y="6943"/>
                  </a:cubicBezTo>
                  <a:cubicBezTo>
                    <a:pt x="4086" y="6267"/>
                    <a:pt x="5038" y="5540"/>
                    <a:pt x="6016" y="4813"/>
                  </a:cubicBezTo>
                  <a:cubicBezTo>
                    <a:pt x="6968" y="4061"/>
                    <a:pt x="7895" y="3284"/>
                    <a:pt x="8798" y="2482"/>
                  </a:cubicBezTo>
                  <a:cubicBezTo>
                    <a:pt x="9725" y="1680"/>
                    <a:pt x="10602" y="853"/>
                    <a:pt x="11454"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74"/>
            <p:cNvSpPr/>
            <p:nvPr/>
          </p:nvSpPr>
          <p:spPr>
            <a:xfrm flipH="1">
              <a:off x="5320348" y="2555035"/>
              <a:ext cx="25976" cy="155435"/>
            </a:xfrm>
            <a:custGeom>
              <a:avLst/>
              <a:gdLst/>
              <a:ahLst/>
              <a:cxnLst/>
              <a:rect l="l" t="t" r="r" b="b"/>
              <a:pathLst>
                <a:path w="1730" h="10352" extrusionOk="0">
                  <a:moveTo>
                    <a:pt x="1" y="1"/>
                  </a:moveTo>
                  <a:cubicBezTo>
                    <a:pt x="1" y="878"/>
                    <a:pt x="51" y="1755"/>
                    <a:pt x="126" y="2633"/>
                  </a:cubicBezTo>
                  <a:cubicBezTo>
                    <a:pt x="201" y="3510"/>
                    <a:pt x="326" y="4362"/>
                    <a:pt x="452" y="5239"/>
                  </a:cubicBezTo>
                  <a:cubicBezTo>
                    <a:pt x="602" y="6116"/>
                    <a:pt x="778" y="6968"/>
                    <a:pt x="978" y="7821"/>
                  </a:cubicBezTo>
                  <a:cubicBezTo>
                    <a:pt x="1204" y="8673"/>
                    <a:pt x="1454" y="9525"/>
                    <a:pt x="1730" y="10352"/>
                  </a:cubicBezTo>
                  <a:cubicBezTo>
                    <a:pt x="1555" y="9475"/>
                    <a:pt x="1354" y="8623"/>
                    <a:pt x="1204" y="7770"/>
                  </a:cubicBezTo>
                  <a:cubicBezTo>
                    <a:pt x="1028" y="6918"/>
                    <a:pt x="853" y="6066"/>
                    <a:pt x="727" y="5189"/>
                  </a:cubicBezTo>
                  <a:cubicBezTo>
                    <a:pt x="577" y="4337"/>
                    <a:pt x="452" y="3460"/>
                    <a:pt x="326" y="2608"/>
                  </a:cubicBezTo>
                  <a:cubicBezTo>
                    <a:pt x="201" y="1730"/>
                    <a:pt x="101" y="878"/>
                    <a:pt x="1"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74"/>
            <p:cNvSpPr/>
            <p:nvPr/>
          </p:nvSpPr>
          <p:spPr>
            <a:xfrm flipH="1">
              <a:off x="5387711" y="2693542"/>
              <a:ext cx="54955" cy="184399"/>
            </a:xfrm>
            <a:custGeom>
              <a:avLst/>
              <a:gdLst/>
              <a:ahLst/>
              <a:cxnLst/>
              <a:rect l="l" t="t" r="r" b="b"/>
              <a:pathLst>
                <a:path w="3660" h="12281" extrusionOk="0">
                  <a:moveTo>
                    <a:pt x="1" y="0"/>
                  </a:moveTo>
                  <a:cubicBezTo>
                    <a:pt x="126" y="1053"/>
                    <a:pt x="276" y="2130"/>
                    <a:pt x="452" y="3183"/>
                  </a:cubicBezTo>
                  <a:cubicBezTo>
                    <a:pt x="652" y="4236"/>
                    <a:pt x="878" y="5288"/>
                    <a:pt x="1153" y="6341"/>
                  </a:cubicBezTo>
                  <a:cubicBezTo>
                    <a:pt x="1429" y="7394"/>
                    <a:pt x="1755" y="8421"/>
                    <a:pt x="2156" y="9424"/>
                  </a:cubicBezTo>
                  <a:cubicBezTo>
                    <a:pt x="2582" y="10401"/>
                    <a:pt x="3058" y="11379"/>
                    <a:pt x="3660" y="12281"/>
                  </a:cubicBezTo>
                  <a:cubicBezTo>
                    <a:pt x="3159" y="11328"/>
                    <a:pt x="2732" y="10351"/>
                    <a:pt x="2356" y="9323"/>
                  </a:cubicBezTo>
                  <a:cubicBezTo>
                    <a:pt x="2006" y="8321"/>
                    <a:pt x="1680" y="7318"/>
                    <a:pt x="1404" y="6266"/>
                  </a:cubicBezTo>
                  <a:cubicBezTo>
                    <a:pt x="1128" y="5238"/>
                    <a:pt x="903" y="4186"/>
                    <a:pt x="677" y="3133"/>
                  </a:cubicBezTo>
                  <a:lnTo>
                    <a:pt x="1" y="0"/>
                  </a:ln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74"/>
            <p:cNvSpPr/>
            <p:nvPr/>
          </p:nvSpPr>
          <p:spPr>
            <a:xfrm flipH="1">
              <a:off x="5450928" y="2670207"/>
              <a:ext cx="48183" cy="331546"/>
            </a:xfrm>
            <a:custGeom>
              <a:avLst/>
              <a:gdLst/>
              <a:ahLst/>
              <a:cxnLst/>
              <a:rect l="l" t="t" r="r" b="b"/>
              <a:pathLst>
                <a:path w="3209" h="22081" extrusionOk="0">
                  <a:moveTo>
                    <a:pt x="602" y="0"/>
                  </a:moveTo>
                  <a:lnTo>
                    <a:pt x="401" y="1404"/>
                  </a:lnTo>
                  <a:lnTo>
                    <a:pt x="226" y="2782"/>
                  </a:lnTo>
                  <a:lnTo>
                    <a:pt x="125" y="4186"/>
                  </a:lnTo>
                  <a:lnTo>
                    <a:pt x="50" y="5589"/>
                  </a:lnTo>
                  <a:cubicBezTo>
                    <a:pt x="0" y="7469"/>
                    <a:pt x="100" y="9349"/>
                    <a:pt x="301" y="11228"/>
                  </a:cubicBezTo>
                  <a:cubicBezTo>
                    <a:pt x="526" y="13083"/>
                    <a:pt x="877" y="14938"/>
                    <a:pt x="1354" y="16767"/>
                  </a:cubicBezTo>
                  <a:lnTo>
                    <a:pt x="1755" y="18121"/>
                  </a:lnTo>
                  <a:lnTo>
                    <a:pt x="2181" y="19449"/>
                  </a:lnTo>
                  <a:lnTo>
                    <a:pt x="2657" y="20777"/>
                  </a:lnTo>
                  <a:lnTo>
                    <a:pt x="3208" y="22081"/>
                  </a:lnTo>
                  <a:lnTo>
                    <a:pt x="2732" y="20752"/>
                  </a:lnTo>
                  <a:lnTo>
                    <a:pt x="2306" y="19424"/>
                  </a:lnTo>
                  <a:lnTo>
                    <a:pt x="1905" y="18070"/>
                  </a:lnTo>
                  <a:lnTo>
                    <a:pt x="1579" y="16717"/>
                  </a:lnTo>
                  <a:cubicBezTo>
                    <a:pt x="1128" y="14888"/>
                    <a:pt x="777" y="13058"/>
                    <a:pt x="577" y="11203"/>
                  </a:cubicBezTo>
                  <a:cubicBezTo>
                    <a:pt x="351" y="9349"/>
                    <a:pt x="251" y="7469"/>
                    <a:pt x="251" y="5614"/>
                  </a:cubicBezTo>
                  <a:lnTo>
                    <a:pt x="276" y="4211"/>
                  </a:lnTo>
                  <a:lnTo>
                    <a:pt x="351" y="2807"/>
                  </a:lnTo>
                  <a:lnTo>
                    <a:pt x="451" y="1404"/>
                  </a:lnTo>
                  <a:lnTo>
                    <a:pt x="602" y="0"/>
                  </a:ln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74"/>
            <p:cNvSpPr/>
            <p:nvPr/>
          </p:nvSpPr>
          <p:spPr>
            <a:xfrm flipH="1">
              <a:off x="5476529" y="3051808"/>
              <a:ext cx="43664" cy="113288"/>
            </a:xfrm>
            <a:custGeom>
              <a:avLst/>
              <a:gdLst/>
              <a:ahLst/>
              <a:cxnLst/>
              <a:rect l="l" t="t" r="r" b="b"/>
              <a:pathLst>
                <a:path w="2908" h="7545" extrusionOk="0">
                  <a:moveTo>
                    <a:pt x="1" y="1"/>
                  </a:moveTo>
                  <a:lnTo>
                    <a:pt x="1" y="1"/>
                  </a:lnTo>
                  <a:cubicBezTo>
                    <a:pt x="101" y="653"/>
                    <a:pt x="251" y="1329"/>
                    <a:pt x="427" y="1981"/>
                  </a:cubicBezTo>
                  <a:cubicBezTo>
                    <a:pt x="602" y="2632"/>
                    <a:pt x="828" y="3284"/>
                    <a:pt x="1053" y="3911"/>
                  </a:cubicBezTo>
                  <a:cubicBezTo>
                    <a:pt x="1329" y="4537"/>
                    <a:pt x="1580" y="5164"/>
                    <a:pt x="1880" y="5790"/>
                  </a:cubicBezTo>
                  <a:cubicBezTo>
                    <a:pt x="2206" y="6392"/>
                    <a:pt x="2532" y="6993"/>
                    <a:pt x="2908" y="7545"/>
                  </a:cubicBezTo>
                  <a:cubicBezTo>
                    <a:pt x="2632" y="6918"/>
                    <a:pt x="2357" y="6317"/>
                    <a:pt x="2081" y="5690"/>
                  </a:cubicBezTo>
                  <a:cubicBezTo>
                    <a:pt x="1830" y="5064"/>
                    <a:pt x="1555" y="4462"/>
                    <a:pt x="1329" y="3810"/>
                  </a:cubicBezTo>
                  <a:cubicBezTo>
                    <a:pt x="1078" y="3184"/>
                    <a:pt x="853" y="2557"/>
                    <a:pt x="627" y="1931"/>
                  </a:cubicBezTo>
                  <a:cubicBezTo>
                    <a:pt x="402" y="1279"/>
                    <a:pt x="201" y="627"/>
                    <a:pt x="1"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74"/>
            <p:cNvSpPr/>
            <p:nvPr/>
          </p:nvSpPr>
          <p:spPr>
            <a:xfrm flipH="1">
              <a:off x="5478410" y="3080037"/>
              <a:ext cx="114790" cy="206621"/>
            </a:xfrm>
            <a:custGeom>
              <a:avLst/>
              <a:gdLst/>
              <a:ahLst/>
              <a:cxnLst/>
              <a:rect l="l" t="t" r="r" b="b"/>
              <a:pathLst>
                <a:path w="7645" h="13761" extrusionOk="0">
                  <a:moveTo>
                    <a:pt x="0" y="1"/>
                  </a:moveTo>
                  <a:lnTo>
                    <a:pt x="0" y="1"/>
                  </a:lnTo>
                  <a:cubicBezTo>
                    <a:pt x="201" y="1304"/>
                    <a:pt x="552" y="2607"/>
                    <a:pt x="1003" y="3860"/>
                  </a:cubicBezTo>
                  <a:cubicBezTo>
                    <a:pt x="1454" y="5138"/>
                    <a:pt x="2031" y="6341"/>
                    <a:pt x="2682" y="7519"/>
                  </a:cubicBezTo>
                  <a:cubicBezTo>
                    <a:pt x="3334" y="8672"/>
                    <a:pt x="4061" y="9800"/>
                    <a:pt x="4913" y="10853"/>
                  </a:cubicBezTo>
                  <a:cubicBezTo>
                    <a:pt x="5740" y="11905"/>
                    <a:pt x="6642" y="12883"/>
                    <a:pt x="7645" y="13760"/>
                  </a:cubicBezTo>
                  <a:cubicBezTo>
                    <a:pt x="6742" y="12808"/>
                    <a:pt x="5865" y="11780"/>
                    <a:pt x="5063" y="10727"/>
                  </a:cubicBezTo>
                  <a:cubicBezTo>
                    <a:pt x="4286" y="9650"/>
                    <a:pt x="3534" y="8547"/>
                    <a:pt x="2908" y="7394"/>
                  </a:cubicBezTo>
                  <a:cubicBezTo>
                    <a:pt x="2256" y="6241"/>
                    <a:pt x="1705" y="5038"/>
                    <a:pt x="1203" y="3785"/>
                  </a:cubicBezTo>
                  <a:cubicBezTo>
                    <a:pt x="727" y="2557"/>
                    <a:pt x="326" y="1279"/>
                    <a:pt x="0"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74"/>
            <p:cNvSpPr/>
            <p:nvPr/>
          </p:nvSpPr>
          <p:spPr>
            <a:xfrm flipH="1">
              <a:off x="5517165" y="3277993"/>
              <a:ext cx="91471" cy="120811"/>
            </a:xfrm>
            <a:custGeom>
              <a:avLst/>
              <a:gdLst/>
              <a:ahLst/>
              <a:cxnLst/>
              <a:rect l="l" t="t" r="r" b="b"/>
              <a:pathLst>
                <a:path w="6092" h="8046" extrusionOk="0">
                  <a:moveTo>
                    <a:pt x="1" y="1"/>
                  </a:moveTo>
                  <a:lnTo>
                    <a:pt x="1" y="1"/>
                  </a:lnTo>
                  <a:cubicBezTo>
                    <a:pt x="302" y="778"/>
                    <a:pt x="678" y="1555"/>
                    <a:pt x="1104" y="2281"/>
                  </a:cubicBezTo>
                  <a:cubicBezTo>
                    <a:pt x="1530" y="3033"/>
                    <a:pt x="2006" y="3735"/>
                    <a:pt x="2532" y="4412"/>
                  </a:cubicBezTo>
                  <a:cubicBezTo>
                    <a:pt x="3059" y="5088"/>
                    <a:pt x="3585" y="5740"/>
                    <a:pt x="4186" y="6367"/>
                  </a:cubicBezTo>
                  <a:cubicBezTo>
                    <a:pt x="4788" y="6968"/>
                    <a:pt x="5414" y="7545"/>
                    <a:pt x="6091" y="8046"/>
                  </a:cubicBezTo>
                  <a:cubicBezTo>
                    <a:pt x="5490" y="7444"/>
                    <a:pt x="4913" y="6843"/>
                    <a:pt x="4337" y="6216"/>
                  </a:cubicBezTo>
                  <a:cubicBezTo>
                    <a:pt x="3785" y="5590"/>
                    <a:pt x="3234" y="4938"/>
                    <a:pt x="2733" y="4261"/>
                  </a:cubicBezTo>
                  <a:cubicBezTo>
                    <a:pt x="2231" y="3585"/>
                    <a:pt x="1755" y="2883"/>
                    <a:pt x="1304" y="2181"/>
                  </a:cubicBezTo>
                  <a:cubicBezTo>
                    <a:pt x="828" y="1479"/>
                    <a:pt x="402" y="727"/>
                    <a:pt x="1"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74"/>
            <p:cNvSpPr/>
            <p:nvPr/>
          </p:nvSpPr>
          <p:spPr>
            <a:xfrm flipH="1">
              <a:off x="5306037" y="3434924"/>
              <a:ext cx="766" cy="766"/>
            </a:xfrm>
            <a:custGeom>
              <a:avLst/>
              <a:gdLst/>
              <a:ahLst/>
              <a:cxnLst/>
              <a:rect l="l" t="t" r="r" b="b"/>
              <a:pathLst>
                <a:path w="51" h="51" extrusionOk="0">
                  <a:moveTo>
                    <a:pt x="0" y="51"/>
                  </a:moveTo>
                  <a:cubicBezTo>
                    <a:pt x="0" y="51"/>
                    <a:pt x="0" y="51"/>
                    <a:pt x="0" y="51"/>
                  </a:cubicBezTo>
                  <a:cubicBezTo>
                    <a:pt x="0" y="51"/>
                    <a:pt x="0" y="51"/>
                    <a:pt x="0" y="51"/>
                  </a:cubicBezTo>
                  <a:close/>
                  <a:moveTo>
                    <a:pt x="0" y="51"/>
                  </a:moveTo>
                  <a:cubicBezTo>
                    <a:pt x="0" y="51"/>
                    <a:pt x="0" y="51"/>
                    <a:pt x="0" y="51"/>
                  </a:cubicBezTo>
                  <a:cubicBezTo>
                    <a:pt x="0" y="51"/>
                    <a:pt x="0" y="51"/>
                    <a:pt x="0" y="51"/>
                  </a:cubicBezTo>
                  <a:close/>
                  <a:moveTo>
                    <a:pt x="25" y="26"/>
                  </a:moveTo>
                  <a:lnTo>
                    <a:pt x="25" y="26"/>
                  </a:lnTo>
                  <a:lnTo>
                    <a:pt x="25" y="26"/>
                  </a:lnTo>
                  <a:close/>
                  <a:moveTo>
                    <a:pt x="25" y="26"/>
                  </a:moveTo>
                  <a:cubicBezTo>
                    <a:pt x="25" y="26"/>
                    <a:pt x="25" y="26"/>
                    <a:pt x="25" y="26"/>
                  </a:cubicBezTo>
                  <a:cubicBezTo>
                    <a:pt x="25" y="26"/>
                    <a:pt x="25" y="26"/>
                    <a:pt x="25" y="26"/>
                  </a:cubicBezTo>
                  <a:close/>
                  <a:moveTo>
                    <a:pt x="50" y="1"/>
                  </a:moveTo>
                  <a:cubicBezTo>
                    <a:pt x="50" y="1"/>
                    <a:pt x="50" y="1"/>
                    <a:pt x="50" y="1"/>
                  </a:cubicBezTo>
                  <a:cubicBezTo>
                    <a:pt x="50" y="1"/>
                    <a:pt x="50" y="1"/>
                    <a:pt x="50" y="1"/>
                  </a:cubicBezTo>
                  <a:close/>
                  <a:moveTo>
                    <a:pt x="50" y="1"/>
                  </a:moveTo>
                  <a:lnTo>
                    <a:pt x="50" y="1"/>
                  </a:lnTo>
                  <a:lnTo>
                    <a:pt x="50" y="1"/>
                  </a:lnTo>
                  <a:close/>
                </a:path>
              </a:pathLst>
            </a:custGeom>
            <a:solidFill>
              <a:srgbClr val="58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74"/>
            <p:cNvSpPr/>
            <p:nvPr/>
          </p:nvSpPr>
          <p:spPr>
            <a:xfrm flipH="1">
              <a:off x="4685503" y="1763589"/>
              <a:ext cx="727432" cy="1735974"/>
            </a:xfrm>
            <a:custGeom>
              <a:avLst/>
              <a:gdLst/>
              <a:ahLst/>
              <a:cxnLst/>
              <a:rect l="l" t="t" r="r" b="b"/>
              <a:pathLst>
                <a:path w="48447" h="115616" extrusionOk="0">
                  <a:moveTo>
                    <a:pt x="44462" y="1"/>
                  </a:moveTo>
                  <a:lnTo>
                    <a:pt x="44462" y="1"/>
                  </a:lnTo>
                  <a:cubicBezTo>
                    <a:pt x="45615" y="5615"/>
                    <a:pt x="44713" y="11630"/>
                    <a:pt x="42607" y="17019"/>
                  </a:cubicBezTo>
                  <a:cubicBezTo>
                    <a:pt x="41129" y="20828"/>
                    <a:pt x="39073" y="24362"/>
                    <a:pt x="36793" y="27745"/>
                  </a:cubicBezTo>
                  <a:cubicBezTo>
                    <a:pt x="37144" y="27470"/>
                    <a:pt x="37469" y="27194"/>
                    <a:pt x="37820" y="26918"/>
                  </a:cubicBezTo>
                  <a:cubicBezTo>
                    <a:pt x="38522" y="26342"/>
                    <a:pt x="39224" y="25765"/>
                    <a:pt x="39926" y="25189"/>
                  </a:cubicBezTo>
                  <a:cubicBezTo>
                    <a:pt x="40627" y="24613"/>
                    <a:pt x="41304" y="24011"/>
                    <a:pt x="41981" y="23410"/>
                  </a:cubicBezTo>
                  <a:lnTo>
                    <a:pt x="41981" y="23410"/>
                  </a:lnTo>
                  <a:cubicBezTo>
                    <a:pt x="41329" y="24036"/>
                    <a:pt x="40677" y="24663"/>
                    <a:pt x="40001" y="25289"/>
                  </a:cubicBezTo>
                  <a:cubicBezTo>
                    <a:pt x="39349" y="25891"/>
                    <a:pt x="38647" y="26492"/>
                    <a:pt x="37971" y="27069"/>
                  </a:cubicBezTo>
                  <a:cubicBezTo>
                    <a:pt x="37419" y="27520"/>
                    <a:pt x="36868" y="27971"/>
                    <a:pt x="36317" y="28422"/>
                  </a:cubicBezTo>
                  <a:cubicBezTo>
                    <a:pt x="34637" y="30828"/>
                    <a:pt x="32858" y="33159"/>
                    <a:pt x="31028" y="35440"/>
                  </a:cubicBezTo>
                  <a:cubicBezTo>
                    <a:pt x="30327" y="36342"/>
                    <a:pt x="29600" y="37219"/>
                    <a:pt x="28898" y="38121"/>
                  </a:cubicBezTo>
                  <a:cubicBezTo>
                    <a:pt x="29098" y="37996"/>
                    <a:pt x="29299" y="37871"/>
                    <a:pt x="29499" y="37745"/>
                  </a:cubicBezTo>
                  <a:cubicBezTo>
                    <a:pt x="31028" y="36843"/>
                    <a:pt x="32532" y="35866"/>
                    <a:pt x="34011" y="34888"/>
                  </a:cubicBezTo>
                  <a:cubicBezTo>
                    <a:pt x="34738" y="34412"/>
                    <a:pt x="35464" y="33911"/>
                    <a:pt x="36191" y="33410"/>
                  </a:cubicBezTo>
                  <a:cubicBezTo>
                    <a:pt x="36943" y="32908"/>
                    <a:pt x="37670" y="32407"/>
                    <a:pt x="38397" y="31881"/>
                  </a:cubicBezTo>
                  <a:lnTo>
                    <a:pt x="38397" y="31881"/>
                  </a:lnTo>
                  <a:cubicBezTo>
                    <a:pt x="37695" y="32432"/>
                    <a:pt x="36993" y="32984"/>
                    <a:pt x="36291" y="33510"/>
                  </a:cubicBezTo>
                  <a:cubicBezTo>
                    <a:pt x="35565" y="34036"/>
                    <a:pt x="34838" y="34563"/>
                    <a:pt x="34111" y="35064"/>
                  </a:cubicBezTo>
                  <a:cubicBezTo>
                    <a:pt x="32657" y="36091"/>
                    <a:pt x="31154" y="37044"/>
                    <a:pt x="29650" y="37971"/>
                  </a:cubicBezTo>
                  <a:cubicBezTo>
                    <a:pt x="29249" y="38222"/>
                    <a:pt x="28848" y="38447"/>
                    <a:pt x="28472" y="38673"/>
                  </a:cubicBezTo>
                  <a:cubicBezTo>
                    <a:pt x="27469" y="40227"/>
                    <a:pt x="26467" y="41781"/>
                    <a:pt x="25414" y="43284"/>
                  </a:cubicBezTo>
                  <a:cubicBezTo>
                    <a:pt x="25489" y="43234"/>
                    <a:pt x="25565" y="43184"/>
                    <a:pt x="25640" y="43134"/>
                  </a:cubicBezTo>
                  <a:lnTo>
                    <a:pt x="27670" y="41781"/>
                  </a:lnTo>
                  <a:lnTo>
                    <a:pt x="27670" y="41781"/>
                  </a:lnTo>
                  <a:cubicBezTo>
                    <a:pt x="27043" y="42332"/>
                    <a:pt x="26417" y="42833"/>
                    <a:pt x="25740" y="43309"/>
                  </a:cubicBezTo>
                  <a:cubicBezTo>
                    <a:pt x="25514" y="43485"/>
                    <a:pt x="25289" y="43660"/>
                    <a:pt x="25038" y="43811"/>
                  </a:cubicBezTo>
                  <a:cubicBezTo>
                    <a:pt x="23284" y="46317"/>
                    <a:pt x="21429" y="48773"/>
                    <a:pt x="19499" y="51129"/>
                  </a:cubicBezTo>
                  <a:cubicBezTo>
                    <a:pt x="19349" y="51430"/>
                    <a:pt x="19174" y="51731"/>
                    <a:pt x="18998" y="52031"/>
                  </a:cubicBezTo>
                  <a:cubicBezTo>
                    <a:pt x="20051" y="51455"/>
                    <a:pt x="21078" y="50878"/>
                    <a:pt x="22131" y="50302"/>
                  </a:cubicBezTo>
                  <a:lnTo>
                    <a:pt x="22131" y="50302"/>
                  </a:lnTo>
                  <a:cubicBezTo>
                    <a:pt x="20001" y="52783"/>
                    <a:pt x="17971" y="55365"/>
                    <a:pt x="16066" y="58021"/>
                  </a:cubicBezTo>
                  <a:cubicBezTo>
                    <a:pt x="15464" y="59425"/>
                    <a:pt x="14913" y="60853"/>
                    <a:pt x="14387" y="62307"/>
                  </a:cubicBezTo>
                  <a:cubicBezTo>
                    <a:pt x="15665" y="61505"/>
                    <a:pt x="16868" y="60578"/>
                    <a:pt x="17971" y="59575"/>
                  </a:cubicBezTo>
                  <a:lnTo>
                    <a:pt x="17971" y="59575"/>
                  </a:lnTo>
                  <a:cubicBezTo>
                    <a:pt x="17469" y="60628"/>
                    <a:pt x="16943" y="61680"/>
                    <a:pt x="16442" y="62733"/>
                  </a:cubicBezTo>
                  <a:lnTo>
                    <a:pt x="16667" y="62558"/>
                  </a:lnTo>
                  <a:lnTo>
                    <a:pt x="19098" y="60904"/>
                  </a:lnTo>
                  <a:cubicBezTo>
                    <a:pt x="19900" y="60352"/>
                    <a:pt x="20702" y="59801"/>
                    <a:pt x="21529" y="59274"/>
                  </a:cubicBezTo>
                  <a:lnTo>
                    <a:pt x="21529" y="59274"/>
                  </a:lnTo>
                  <a:cubicBezTo>
                    <a:pt x="20778" y="59901"/>
                    <a:pt x="20001" y="60503"/>
                    <a:pt x="19224" y="61079"/>
                  </a:cubicBezTo>
                  <a:cubicBezTo>
                    <a:pt x="18447" y="61655"/>
                    <a:pt x="17645" y="62232"/>
                    <a:pt x="16843" y="62783"/>
                  </a:cubicBezTo>
                  <a:cubicBezTo>
                    <a:pt x="16617" y="62934"/>
                    <a:pt x="16417" y="63059"/>
                    <a:pt x="16191" y="63209"/>
                  </a:cubicBezTo>
                  <a:cubicBezTo>
                    <a:pt x="15414" y="64788"/>
                    <a:pt x="14662" y="66342"/>
                    <a:pt x="13885" y="67921"/>
                  </a:cubicBezTo>
                  <a:cubicBezTo>
                    <a:pt x="15289" y="67069"/>
                    <a:pt x="16667" y="66242"/>
                    <a:pt x="18071" y="65390"/>
                  </a:cubicBezTo>
                  <a:lnTo>
                    <a:pt x="19048" y="64638"/>
                  </a:lnTo>
                  <a:lnTo>
                    <a:pt x="19048" y="64638"/>
                  </a:lnTo>
                  <a:cubicBezTo>
                    <a:pt x="18898" y="64788"/>
                    <a:pt x="18722" y="64939"/>
                    <a:pt x="18572" y="65089"/>
                  </a:cubicBezTo>
                  <a:cubicBezTo>
                    <a:pt x="18697" y="65014"/>
                    <a:pt x="18823" y="64939"/>
                    <a:pt x="18948" y="64863"/>
                  </a:cubicBezTo>
                  <a:lnTo>
                    <a:pt x="18948" y="64863"/>
                  </a:lnTo>
                  <a:cubicBezTo>
                    <a:pt x="17093" y="67395"/>
                    <a:pt x="15239" y="69951"/>
                    <a:pt x="13359" y="72508"/>
                  </a:cubicBezTo>
                  <a:cubicBezTo>
                    <a:pt x="13810" y="72132"/>
                    <a:pt x="14261" y="71756"/>
                    <a:pt x="14712" y="71405"/>
                  </a:cubicBezTo>
                  <a:cubicBezTo>
                    <a:pt x="15590" y="70703"/>
                    <a:pt x="16492" y="69976"/>
                    <a:pt x="17394" y="69300"/>
                  </a:cubicBezTo>
                  <a:lnTo>
                    <a:pt x="17394" y="69300"/>
                  </a:lnTo>
                  <a:cubicBezTo>
                    <a:pt x="16567" y="70077"/>
                    <a:pt x="15690" y="70828"/>
                    <a:pt x="14838" y="71580"/>
                  </a:cubicBezTo>
                  <a:cubicBezTo>
                    <a:pt x="14136" y="72182"/>
                    <a:pt x="13434" y="72783"/>
                    <a:pt x="12732" y="73360"/>
                  </a:cubicBezTo>
                  <a:lnTo>
                    <a:pt x="10377" y="76593"/>
                  </a:lnTo>
                  <a:cubicBezTo>
                    <a:pt x="11304" y="76192"/>
                    <a:pt x="12256" y="75791"/>
                    <a:pt x="13184" y="75390"/>
                  </a:cubicBezTo>
                  <a:lnTo>
                    <a:pt x="13184" y="75390"/>
                  </a:lnTo>
                  <a:cubicBezTo>
                    <a:pt x="12407" y="78021"/>
                    <a:pt x="11580" y="80653"/>
                    <a:pt x="10727" y="83260"/>
                  </a:cubicBezTo>
                  <a:cubicBezTo>
                    <a:pt x="10778" y="83209"/>
                    <a:pt x="10853" y="83159"/>
                    <a:pt x="10903" y="83109"/>
                  </a:cubicBezTo>
                  <a:cubicBezTo>
                    <a:pt x="11529" y="82533"/>
                    <a:pt x="12181" y="81956"/>
                    <a:pt x="12833" y="81405"/>
                  </a:cubicBezTo>
                  <a:lnTo>
                    <a:pt x="12833" y="81405"/>
                  </a:lnTo>
                  <a:cubicBezTo>
                    <a:pt x="12256" y="82031"/>
                    <a:pt x="11655" y="82633"/>
                    <a:pt x="11053" y="83260"/>
                  </a:cubicBezTo>
                  <a:cubicBezTo>
                    <a:pt x="10878" y="83410"/>
                    <a:pt x="10727" y="83585"/>
                    <a:pt x="10552" y="83736"/>
                  </a:cubicBezTo>
                  <a:cubicBezTo>
                    <a:pt x="10026" y="85290"/>
                    <a:pt x="9499" y="86844"/>
                    <a:pt x="8948" y="88372"/>
                  </a:cubicBezTo>
                  <a:cubicBezTo>
                    <a:pt x="9073" y="88247"/>
                    <a:pt x="9224" y="88122"/>
                    <a:pt x="9374" y="87996"/>
                  </a:cubicBezTo>
                  <a:lnTo>
                    <a:pt x="9374" y="87996"/>
                  </a:lnTo>
                  <a:cubicBezTo>
                    <a:pt x="9199" y="88222"/>
                    <a:pt x="9023" y="88448"/>
                    <a:pt x="8848" y="88648"/>
                  </a:cubicBezTo>
                  <a:cubicBezTo>
                    <a:pt x="8146" y="90553"/>
                    <a:pt x="7419" y="92458"/>
                    <a:pt x="6667" y="94337"/>
                  </a:cubicBezTo>
                  <a:cubicBezTo>
                    <a:pt x="7469" y="93661"/>
                    <a:pt x="8321" y="92984"/>
                    <a:pt x="9199" y="92357"/>
                  </a:cubicBezTo>
                  <a:lnTo>
                    <a:pt x="9199" y="92357"/>
                  </a:lnTo>
                  <a:cubicBezTo>
                    <a:pt x="8773" y="93360"/>
                    <a:pt x="8346" y="94362"/>
                    <a:pt x="7870" y="95340"/>
                  </a:cubicBezTo>
                  <a:lnTo>
                    <a:pt x="9199" y="94112"/>
                  </a:lnTo>
                  <a:lnTo>
                    <a:pt x="12281" y="91305"/>
                  </a:lnTo>
                  <a:cubicBezTo>
                    <a:pt x="13309" y="90377"/>
                    <a:pt x="14362" y="89475"/>
                    <a:pt x="15414" y="88573"/>
                  </a:cubicBezTo>
                  <a:lnTo>
                    <a:pt x="15414" y="88573"/>
                  </a:lnTo>
                  <a:cubicBezTo>
                    <a:pt x="14437" y="89550"/>
                    <a:pt x="13434" y="90503"/>
                    <a:pt x="12432" y="91455"/>
                  </a:cubicBezTo>
                  <a:lnTo>
                    <a:pt x="9399" y="94312"/>
                  </a:lnTo>
                  <a:lnTo>
                    <a:pt x="7570" y="95941"/>
                  </a:lnTo>
                  <a:cubicBezTo>
                    <a:pt x="6768" y="97570"/>
                    <a:pt x="5890" y="99149"/>
                    <a:pt x="4938" y="100678"/>
                  </a:cubicBezTo>
                  <a:cubicBezTo>
                    <a:pt x="5865" y="100077"/>
                    <a:pt x="6818" y="99475"/>
                    <a:pt x="7745" y="98874"/>
                  </a:cubicBezTo>
                  <a:lnTo>
                    <a:pt x="7745" y="98874"/>
                  </a:lnTo>
                  <a:cubicBezTo>
                    <a:pt x="7219" y="99876"/>
                    <a:pt x="6642" y="100829"/>
                    <a:pt x="6041" y="101756"/>
                  </a:cubicBezTo>
                  <a:cubicBezTo>
                    <a:pt x="7018" y="101154"/>
                    <a:pt x="8021" y="100528"/>
                    <a:pt x="8998" y="99901"/>
                  </a:cubicBezTo>
                  <a:lnTo>
                    <a:pt x="8998" y="99901"/>
                  </a:lnTo>
                  <a:cubicBezTo>
                    <a:pt x="8071" y="102107"/>
                    <a:pt x="6918" y="104212"/>
                    <a:pt x="5539" y="106167"/>
                  </a:cubicBezTo>
                  <a:cubicBezTo>
                    <a:pt x="5239" y="106919"/>
                    <a:pt x="4913" y="107671"/>
                    <a:pt x="4562" y="108398"/>
                  </a:cubicBezTo>
                  <a:cubicBezTo>
                    <a:pt x="4687" y="108297"/>
                    <a:pt x="4813" y="108197"/>
                    <a:pt x="4963" y="108097"/>
                  </a:cubicBezTo>
                  <a:cubicBezTo>
                    <a:pt x="5915" y="107395"/>
                    <a:pt x="6893" y="106668"/>
                    <a:pt x="7845" y="105916"/>
                  </a:cubicBezTo>
                  <a:cubicBezTo>
                    <a:pt x="8798" y="105189"/>
                    <a:pt x="9750" y="104413"/>
                    <a:pt x="10677" y="103661"/>
                  </a:cubicBezTo>
                  <a:cubicBezTo>
                    <a:pt x="11605" y="102884"/>
                    <a:pt x="12532" y="102107"/>
                    <a:pt x="13459" y="101330"/>
                  </a:cubicBezTo>
                  <a:lnTo>
                    <a:pt x="13459" y="101330"/>
                  </a:lnTo>
                  <a:cubicBezTo>
                    <a:pt x="12607" y="102182"/>
                    <a:pt x="11730" y="103009"/>
                    <a:pt x="10803" y="103811"/>
                  </a:cubicBezTo>
                  <a:cubicBezTo>
                    <a:pt x="9900" y="104613"/>
                    <a:pt x="8973" y="105390"/>
                    <a:pt x="8021" y="106142"/>
                  </a:cubicBezTo>
                  <a:cubicBezTo>
                    <a:pt x="7043" y="106869"/>
                    <a:pt x="6091" y="107596"/>
                    <a:pt x="5088" y="108272"/>
                  </a:cubicBezTo>
                  <a:cubicBezTo>
                    <a:pt x="4838" y="108448"/>
                    <a:pt x="4612" y="108598"/>
                    <a:pt x="4387" y="108748"/>
                  </a:cubicBezTo>
                  <a:cubicBezTo>
                    <a:pt x="3184" y="111179"/>
                    <a:pt x="1705" y="113485"/>
                    <a:pt x="1" y="115616"/>
                  </a:cubicBezTo>
                  <a:cubicBezTo>
                    <a:pt x="2457" y="114312"/>
                    <a:pt x="5690" y="112508"/>
                    <a:pt x="7068" y="111355"/>
                  </a:cubicBezTo>
                  <a:lnTo>
                    <a:pt x="7093" y="111330"/>
                  </a:lnTo>
                  <a:cubicBezTo>
                    <a:pt x="7118" y="111305"/>
                    <a:pt x="7118" y="111305"/>
                    <a:pt x="7118" y="111305"/>
                  </a:cubicBezTo>
                  <a:cubicBezTo>
                    <a:pt x="13860" y="105515"/>
                    <a:pt x="18973" y="97971"/>
                    <a:pt x="21780" y="89625"/>
                  </a:cubicBezTo>
                  <a:lnTo>
                    <a:pt x="21780" y="89625"/>
                  </a:lnTo>
                  <a:cubicBezTo>
                    <a:pt x="18622" y="93084"/>
                    <a:pt x="14963" y="96117"/>
                    <a:pt x="10928" y="98623"/>
                  </a:cubicBezTo>
                  <a:cubicBezTo>
                    <a:pt x="16241" y="92834"/>
                    <a:pt x="20276" y="85941"/>
                    <a:pt x="22758" y="78523"/>
                  </a:cubicBezTo>
                  <a:lnTo>
                    <a:pt x="22758" y="78523"/>
                  </a:lnTo>
                  <a:cubicBezTo>
                    <a:pt x="19800" y="81931"/>
                    <a:pt x="16868" y="85365"/>
                    <a:pt x="13910" y="88773"/>
                  </a:cubicBezTo>
                  <a:cubicBezTo>
                    <a:pt x="17545" y="76919"/>
                    <a:pt x="22432" y="65490"/>
                    <a:pt x="28472" y="54688"/>
                  </a:cubicBezTo>
                  <a:cubicBezTo>
                    <a:pt x="29174" y="53460"/>
                    <a:pt x="29875" y="52232"/>
                    <a:pt x="30577" y="51004"/>
                  </a:cubicBezTo>
                  <a:lnTo>
                    <a:pt x="30577" y="51004"/>
                  </a:lnTo>
                  <a:cubicBezTo>
                    <a:pt x="26943" y="53084"/>
                    <a:pt x="23083" y="54914"/>
                    <a:pt x="19274" y="56718"/>
                  </a:cubicBezTo>
                  <a:cubicBezTo>
                    <a:pt x="24311" y="53134"/>
                    <a:pt x="29174" y="49375"/>
                    <a:pt x="33911" y="45440"/>
                  </a:cubicBezTo>
                  <a:cubicBezTo>
                    <a:pt x="34337" y="44738"/>
                    <a:pt x="34738" y="44036"/>
                    <a:pt x="35164" y="43360"/>
                  </a:cubicBezTo>
                  <a:lnTo>
                    <a:pt x="35164" y="43360"/>
                  </a:lnTo>
                  <a:cubicBezTo>
                    <a:pt x="31479" y="45340"/>
                    <a:pt x="27670" y="47144"/>
                    <a:pt x="23760" y="48773"/>
                  </a:cubicBezTo>
                  <a:cubicBezTo>
                    <a:pt x="29023" y="44863"/>
                    <a:pt x="34136" y="40778"/>
                    <a:pt x="39124" y="36542"/>
                  </a:cubicBezTo>
                  <a:cubicBezTo>
                    <a:pt x="42332" y="30778"/>
                    <a:pt x="45214" y="24863"/>
                    <a:pt x="47068" y="18547"/>
                  </a:cubicBezTo>
                  <a:cubicBezTo>
                    <a:pt x="47870" y="15866"/>
                    <a:pt x="48447" y="13084"/>
                    <a:pt x="48447" y="10302"/>
                  </a:cubicBezTo>
                  <a:cubicBezTo>
                    <a:pt x="48447" y="8948"/>
                    <a:pt x="48322" y="7595"/>
                    <a:pt x="47996" y="6242"/>
                  </a:cubicBezTo>
                  <a:cubicBezTo>
                    <a:pt x="47419" y="3936"/>
                    <a:pt x="46191" y="1705"/>
                    <a:pt x="444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74"/>
            <p:cNvSpPr/>
            <p:nvPr/>
          </p:nvSpPr>
          <p:spPr>
            <a:xfrm flipH="1">
              <a:off x="4985425" y="2344286"/>
              <a:ext cx="379339" cy="1013437"/>
            </a:xfrm>
            <a:custGeom>
              <a:avLst/>
              <a:gdLst/>
              <a:ahLst/>
              <a:cxnLst/>
              <a:rect l="l" t="t" r="r" b="b"/>
              <a:pathLst>
                <a:path w="25264" h="67495" extrusionOk="0">
                  <a:moveTo>
                    <a:pt x="25264" y="1"/>
                  </a:moveTo>
                  <a:lnTo>
                    <a:pt x="25264" y="1"/>
                  </a:lnTo>
                  <a:cubicBezTo>
                    <a:pt x="25239" y="26"/>
                    <a:pt x="25239" y="26"/>
                    <a:pt x="25239" y="26"/>
                  </a:cubicBezTo>
                  <a:cubicBezTo>
                    <a:pt x="23835" y="1780"/>
                    <a:pt x="22457" y="3535"/>
                    <a:pt x="21129" y="5314"/>
                  </a:cubicBezTo>
                  <a:cubicBezTo>
                    <a:pt x="21479" y="5089"/>
                    <a:pt x="21855" y="4838"/>
                    <a:pt x="22206" y="4612"/>
                  </a:cubicBezTo>
                  <a:cubicBezTo>
                    <a:pt x="23259" y="3109"/>
                    <a:pt x="24261" y="1555"/>
                    <a:pt x="25264" y="1"/>
                  </a:cubicBezTo>
                  <a:close/>
                  <a:moveTo>
                    <a:pt x="21830" y="5139"/>
                  </a:moveTo>
                  <a:lnTo>
                    <a:pt x="21830" y="5139"/>
                  </a:lnTo>
                  <a:cubicBezTo>
                    <a:pt x="21454" y="5414"/>
                    <a:pt x="21078" y="5665"/>
                    <a:pt x="20677" y="5916"/>
                  </a:cubicBezTo>
                  <a:cubicBezTo>
                    <a:pt x="19124" y="8021"/>
                    <a:pt x="17645" y="10201"/>
                    <a:pt x="16291" y="12457"/>
                  </a:cubicBezTo>
                  <a:cubicBezTo>
                    <a:pt x="18221" y="10101"/>
                    <a:pt x="20076" y="7645"/>
                    <a:pt x="21830" y="5139"/>
                  </a:cubicBezTo>
                  <a:close/>
                  <a:moveTo>
                    <a:pt x="18923" y="11630"/>
                  </a:moveTo>
                  <a:lnTo>
                    <a:pt x="18923" y="11630"/>
                  </a:lnTo>
                  <a:cubicBezTo>
                    <a:pt x="17870" y="12206"/>
                    <a:pt x="16843" y="12783"/>
                    <a:pt x="15790" y="13359"/>
                  </a:cubicBezTo>
                  <a:cubicBezTo>
                    <a:pt x="15565" y="13735"/>
                    <a:pt x="15364" y="14111"/>
                    <a:pt x="15164" y="14512"/>
                  </a:cubicBezTo>
                  <a:cubicBezTo>
                    <a:pt x="14311" y="16091"/>
                    <a:pt x="13560" y="17695"/>
                    <a:pt x="12858" y="19349"/>
                  </a:cubicBezTo>
                  <a:cubicBezTo>
                    <a:pt x="14763" y="16693"/>
                    <a:pt x="16793" y="14111"/>
                    <a:pt x="18923" y="11630"/>
                  </a:cubicBezTo>
                  <a:close/>
                  <a:moveTo>
                    <a:pt x="14763" y="20903"/>
                  </a:moveTo>
                  <a:lnTo>
                    <a:pt x="14763" y="20903"/>
                  </a:lnTo>
                  <a:cubicBezTo>
                    <a:pt x="13660" y="21906"/>
                    <a:pt x="12457" y="22833"/>
                    <a:pt x="11179" y="23635"/>
                  </a:cubicBezTo>
                  <a:cubicBezTo>
                    <a:pt x="10903" y="24412"/>
                    <a:pt x="10627" y="25214"/>
                    <a:pt x="10377" y="26016"/>
                  </a:cubicBezTo>
                  <a:lnTo>
                    <a:pt x="11053" y="25540"/>
                  </a:lnTo>
                  <a:lnTo>
                    <a:pt x="13234" y="24061"/>
                  </a:lnTo>
                  <a:cubicBezTo>
                    <a:pt x="13735" y="23008"/>
                    <a:pt x="14261" y="21956"/>
                    <a:pt x="14763" y="20903"/>
                  </a:cubicBezTo>
                  <a:close/>
                  <a:moveTo>
                    <a:pt x="12983" y="24537"/>
                  </a:moveTo>
                  <a:lnTo>
                    <a:pt x="12983" y="24537"/>
                  </a:lnTo>
                  <a:cubicBezTo>
                    <a:pt x="12382" y="24938"/>
                    <a:pt x="11780" y="25339"/>
                    <a:pt x="11179" y="25715"/>
                  </a:cubicBezTo>
                  <a:cubicBezTo>
                    <a:pt x="10878" y="25891"/>
                    <a:pt x="10577" y="26091"/>
                    <a:pt x="10301" y="26267"/>
                  </a:cubicBezTo>
                  <a:cubicBezTo>
                    <a:pt x="9850" y="27570"/>
                    <a:pt x="9449" y="28898"/>
                    <a:pt x="9048" y="30227"/>
                  </a:cubicBezTo>
                  <a:cubicBezTo>
                    <a:pt x="9600" y="29901"/>
                    <a:pt x="10126" y="29575"/>
                    <a:pt x="10677" y="29249"/>
                  </a:cubicBezTo>
                  <a:cubicBezTo>
                    <a:pt x="11454" y="27670"/>
                    <a:pt x="12206" y="26116"/>
                    <a:pt x="12983" y="24537"/>
                  </a:cubicBezTo>
                  <a:close/>
                  <a:moveTo>
                    <a:pt x="5991" y="53685"/>
                  </a:moveTo>
                  <a:cubicBezTo>
                    <a:pt x="5113" y="54312"/>
                    <a:pt x="4261" y="54989"/>
                    <a:pt x="3459" y="55665"/>
                  </a:cubicBezTo>
                  <a:cubicBezTo>
                    <a:pt x="3008" y="56818"/>
                    <a:pt x="2532" y="57971"/>
                    <a:pt x="2056" y="59124"/>
                  </a:cubicBezTo>
                  <a:cubicBezTo>
                    <a:pt x="2356" y="58848"/>
                    <a:pt x="2657" y="58548"/>
                    <a:pt x="2958" y="58272"/>
                  </a:cubicBezTo>
                  <a:lnTo>
                    <a:pt x="4662" y="56668"/>
                  </a:lnTo>
                  <a:cubicBezTo>
                    <a:pt x="5138" y="55690"/>
                    <a:pt x="5565" y="54688"/>
                    <a:pt x="5991" y="53685"/>
                  </a:cubicBezTo>
                  <a:close/>
                  <a:moveTo>
                    <a:pt x="4362" y="57269"/>
                  </a:moveTo>
                  <a:lnTo>
                    <a:pt x="3108" y="58422"/>
                  </a:lnTo>
                  <a:cubicBezTo>
                    <a:pt x="2707" y="58773"/>
                    <a:pt x="2306" y="59124"/>
                    <a:pt x="1905" y="59475"/>
                  </a:cubicBezTo>
                  <a:cubicBezTo>
                    <a:pt x="1429" y="60578"/>
                    <a:pt x="978" y="61680"/>
                    <a:pt x="477" y="62783"/>
                  </a:cubicBezTo>
                  <a:cubicBezTo>
                    <a:pt x="903" y="62532"/>
                    <a:pt x="1304" y="62257"/>
                    <a:pt x="1730" y="62006"/>
                  </a:cubicBezTo>
                  <a:cubicBezTo>
                    <a:pt x="2682" y="60477"/>
                    <a:pt x="3560" y="58898"/>
                    <a:pt x="4362" y="57269"/>
                  </a:cubicBezTo>
                  <a:close/>
                  <a:moveTo>
                    <a:pt x="5790" y="61229"/>
                  </a:moveTo>
                  <a:lnTo>
                    <a:pt x="5790" y="61229"/>
                  </a:lnTo>
                  <a:cubicBezTo>
                    <a:pt x="4813" y="61856"/>
                    <a:pt x="3810" y="62482"/>
                    <a:pt x="2833" y="63084"/>
                  </a:cubicBezTo>
                  <a:cubicBezTo>
                    <a:pt x="1955" y="64387"/>
                    <a:pt x="1028" y="65640"/>
                    <a:pt x="1" y="66793"/>
                  </a:cubicBezTo>
                  <a:cubicBezTo>
                    <a:pt x="452" y="66743"/>
                    <a:pt x="903" y="66618"/>
                    <a:pt x="1329" y="66442"/>
                  </a:cubicBezTo>
                  <a:lnTo>
                    <a:pt x="2081" y="65791"/>
                  </a:lnTo>
                  <a:cubicBezTo>
                    <a:pt x="2582" y="65390"/>
                    <a:pt x="3058" y="64964"/>
                    <a:pt x="3534" y="64563"/>
                  </a:cubicBezTo>
                  <a:lnTo>
                    <a:pt x="3534" y="64563"/>
                  </a:lnTo>
                  <a:cubicBezTo>
                    <a:pt x="3133" y="65039"/>
                    <a:pt x="2682" y="65515"/>
                    <a:pt x="2231" y="65941"/>
                  </a:cubicBezTo>
                  <a:cubicBezTo>
                    <a:pt x="2206" y="65966"/>
                    <a:pt x="2206" y="65966"/>
                    <a:pt x="2181" y="65991"/>
                  </a:cubicBezTo>
                  <a:cubicBezTo>
                    <a:pt x="2557" y="65741"/>
                    <a:pt x="2908" y="65465"/>
                    <a:pt x="3209" y="65139"/>
                  </a:cubicBezTo>
                  <a:lnTo>
                    <a:pt x="3209" y="65139"/>
                  </a:lnTo>
                  <a:cubicBezTo>
                    <a:pt x="2933" y="65941"/>
                    <a:pt x="2657" y="66718"/>
                    <a:pt x="2331" y="67495"/>
                  </a:cubicBezTo>
                  <a:cubicBezTo>
                    <a:pt x="3710" y="65540"/>
                    <a:pt x="4863" y="63435"/>
                    <a:pt x="5790" y="6122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74"/>
            <p:cNvSpPr/>
            <p:nvPr/>
          </p:nvSpPr>
          <p:spPr>
            <a:xfrm flipH="1">
              <a:off x="4782558" y="2115098"/>
              <a:ext cx="85060" cy="75285"/>
            </a:xfrm>
            <a:custGeom>
              <a:avLst/>
              <a:gdLst/>
              <a:ahLst/>
              <a:cxnLst/>
              <a:rect l="l" t="t" r="r" b="b"/>
              <a:pathLst>
                <a:path w="5665" h="5014" extrusionOk="0">
                  <a:moveTo>
                    <a:pt x="5665" y="1"/>
                  </a:moveTo>
                  <a:lnTo>
                    <a:pt x="5665" y="1"/>
                  </a:lnTo>
                  <a:cubicBezTo>
                    <a:pt x="4988" y="602"/>
                    <a:pt x="4311" y="1204"/>
                    <a:pt x="3610" y="1780"/>
                  </a:cubicBezTo>
                  <a:cubicBezTo>
                    <a:pt x="2908" y="2356"/>
                    <a:pt x="2206" y="2933"/>
                    <a:pt x="1504" y="3509"/>
                  </a:cubicBezTo>
                  <a:cubicBezTo>
                    <a:pt x="1153" y="3785"/>
                    <a:pt x="828" y="4061"/>
                    <a:pt x="477" y="4336"/>
                  </a:cubicBezTo>
                  <a:cubicBezTo>
                    <a:pt x="301" y="4562"/>
                    <a:pt x="151" y="4788"/>
                    <a:pt x="1" y="5013"/>
                  </a:cubicBezTo>
                  <a:cubicBezTo>
                    <a:pt x="552" y="4562"/>
                    <a:pt x="1103" y="4111"/>
                    <a:pt x="1655" y="3660"/>
                  </a:cubicBezTo>
                  <a:cubicBezTo>
                    <a:pt x="2331" y="3083"/>
                    <a:pt x="3033" y="2482"/>
                    <a:pt x="3685" y="1880"/>
                  </a:cubicBezTo>
                  <a:cubicBezTo>
                    <a:pt x="4361" y="1254"/>
                    <a:pt x="5013" y="627"/>
                    <a:pt x="5665"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74"/>
            <p:cNvSpPr/>
            <p:nvPr/>
          </p:nvSpPr>
          <p:spPr>
            <a:xfrm flipH="1">
              <a:off x="4836379" y="2242298"/>
              <a:ext cx="149414" cy="102372"/>
            </a:xfrm>
            <a:custGeom>
              <a:avLst/>
              <a:gdLst/>
              <a:ahLst/>
              <a:cxnLst/>
              <a:rect l="l" t="t" r="r" b="b"/>
              <a:pathLst>
                <a:path w="9951" h="6818" extrusionOk="0">
                  <a:moveTo>
                    <a:pt x="9951" y="1"/>
                  </a:moveTo>
                  <a:lnTo>
                    <a:pt x="9951" y="1"/>
                  </a:lnTo>
                  <a:cubicBezTo>
                    <a:pt x="9224" y="527"/>
                    <a:pt x="8497" y="1028"/>
                    <a:pt x="7745" y="1530"/>
                  </a:cubicBezTo>
                  <a:cubicBezTo>
                    <a:pt x="7018" y="2031"/>
                    <a:pt x="6292" y="2532"/>
                    <a:pt x="5565" y="3008"/>
                  </a:cubicBezTo>
                  <a:cubicBezTo>
                    <a:pt x="4086" y="3986"/>
                    <a:pt x="2582" y="4963"/>
                    <a:pt x="1053" y="5865"/>
                  </a:cubicBezTo>
                  <a:cubicBezTo>
                    <a:pt x="853" y="5991"/>
                    <a:pt x="652" y="6116"/>
                    <a:pt x="452" y="6241"/>
                  </a:cubicBezTo>
                  <a:cubicBezTo>
                    <a:pt x="302" y="6417"/>
                    <a:pt x="151" y="6617"/>
                    <a:pt x="1" y="6818"/>
                  </a:cubicBezTo>
                  <a:cubicBezTo>
                    <a:pt x="1" y="6818"/>
                    <a:pt x="1" y="6818"/>
                    <a:pt x="26" y="6793"/>
                  </a:cubicBezTo>
                  <a:cubicBezTo>
                    <a:pt x="402" y="6567"/>
                    <a:pt x="803" y="6342"/>
                    <a:pt x="1204" y="6091"/>
                  </a:cubicBezTo>
                  <a:cubicBezTo>
                    <a:pt x="2708" y="5164"/>
                    <a:pt x="4211" y="4211"/>
                    <a:pt x="5665" y="3184"/>
                  </a:cubicBezTo>
                  <a:cubicBezTo>
                    <a:pt x="6392" y="2683"/>
                    <a:pt x="7119" y="2156"/>
                    <a:pt x="7845" y="1630"/>
                  </a:cubicBezTo>
                  <a:cubicBezTo>
                    <a:pt x="8547" y="1104"/>
                    <a:pt x="9249" y="552"/>
                    <a:pt x="9951"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74"/>
            <p:cNvSpPr/>
            <p:nvPr/>
          </p:nvSpPr>
          <p:spPr>
            <a:xfrm flipH="1">
              <a:off x="4997449" y="2390956"/>
              <a:ext cx="56832" cy="42162"/>
            </a:xfrm>
            <a:custGeom>
              <a:avLst/>
              <a:gdLst/>
              <a:ahLst/>
              <a:cxnLst/>
              <a:rect l="l" t="t" r="r" b="b"/>
              <a:pathLst>
                <a:path w="3785" h="2808" extrusionOk="0">
                  <a:moveTo>
                    <a:pt x="3785" y="1"/>
                  </a:moveTo>
                  <a:lnTo>
                    <a:pt x="1755" y="1354"/>
                  </a:lnTo>
                  <a:cubicBezTo>
                    <a:pt x="1680" y="1404"/>
                    <a:pt x="1604" y="1454"/>
                    <a:pt x="1529" y="1504"/>
                  </a:cubicBezTo>
                  <a:cubicBezTo>
                    <a:pt x="1178" y="1730"/>
                    <a:pt x="802" y="1981"/>
                    <a:pt x="452" y="2206"/>
                  </a:cubicBezTo>
                  <a:cubicBezTo>
                    <a:pt x="301" y="2407"/>
                    <a:pt x="151" y="2607"/>
                    <a:pt x="0" y="2808"/>
                  </a:cubicBezTo>
                  <a:cubicBezTo>
                    <a:pt x="401" y="2557"/>
                    <a:pt x="777" y="2306"/>
                    <a:pt x="1153" y="2031"/>
                  </a:cubicBezTo>
                  <a:cubicBezTo>
                    <a:pt x="1404" y="1880"/>
                    <a:pt x="1629" y="1705"/>
                    <a:pt x="1855" y="1529"/>
                  </a:cubicBezTo>
                  <a:cubicBezTo>
                    <a:pt x="2532" y="1053"/>
                    <a:pt x="3158" y="552"/>
                    <a:pt x="3785"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74"/>
            <p:cNvSpPr/>
            <p:nvPr/>
          </p:nvSpPr>
          <p:spPr>
            <a:xfrm flipH="1">
              <a:off x="5089650" y="2653645"/>
              <a:ext cx="120435" cy="85060"/>
            </a:xfrm>
            <a:custGeom>
              <a:avLst/>
              <a:gdLst/>
              <a:ahLst/>
              <a:cxnLst/>
              <a:rect l="l" t="t" r="r" b="b"/>
              <a:pathLst>
                <a:path w="8021" h="5665" extrusionOk="0">
                  <a:moveTo>
                    <a:pt x="8020" y="0"/>
                  </a:moveTo>
                  <a:cubicBezTo>
                    <a:pt x="7193" y="527"/>
                    <a:pt x="6391" y="1078"/>
                    <a:pt x="5589" y="1630"/>
                  </a:cubicBezTo>
                  <a:lnTo>
                    <a:pt x="3158" y="3284"/>
                  </a:lnTo>
                  <a:lnTo>
                    <a:pt x="2933" y="3459"/>
                  </a:lnTo>
                  <a:lnTo>
                    <a:pt x="752" y="4938"/>
                  </a:lnTo>
                  <a:lnTo>
                    <a:pt x="76" y="5414"/>
                  </a:lnTo>
                  <a:cubicBezTo>
                    <a:pt x="51" y="5489"/>
                    <a:pt x="25" y="5564"/>
                    <a:pt x="0" y="5665"/>
                  </a:cubicBezTo>
                  <a:cubicBezTo>
                    <a:pt x="276" y="5489"/>
                    <a:pt x="577" y="5289"/>
                    <a:pt x="878" y="5113"/>
                  </a:cubicBezTo>
                  <a:cubicBezTo>
                    <a:pt x="1479" y="4737"/>
                    <a:pt x="2081" y="4336"/>
                    <a:pt x="2682" y="3935"/>
                  </a:cubicBezTo>
                  <a:cubicBezTo>
                    <a:pt x="2908" y="3785"/>
                    <a:pt x="3108" y="3660"/>
                    <a:pt x="3334" y="3509"/>
                  </a:cubicBezTo>
                  <a:cubicBezTo>
                    <a:pt x="4136" y="2958"/>
                    <a:pt x="4938" y="2381"/>
                    <a:pt x="5715" y="1805"/>
                  </a:cubicBezTo>
                  <a:cubicBezTo>
                    <a:pt x="6492" y="1229"/>
                    <a:pt x="7269" y="627"/>
                    <a:pt x="8020" y="0"/>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74"/>
            <p:cNvSpPr/>
            <p:nvPr/>
          </p:nvSpPr>
          <p:spPr>
            <a:xfrm flipH="1">
              <a:off x="5126898" y="2734175"/>
              <a:ext cx="14700" cy="11306"/>
            </a:xfrm>
            <a:custGeom>
              <a:avLst/>
              <a:gdLst/>
              <a:ahLst/>
              <a:cxnLst/>
              <a:rect l="l" t="t" r="r" b="b"/>
              <a:pathLst>
                <a:path w="979" h="753" extrusionOk="0">
                  <a:moveTo>
                    <a:pt x="978" y="1"/>
                  </a:moveTo>
                  <a:lnTo>
                    <a:pt x="1" y="753"/>
                  </a:lnTo>
                  <a:cubicBezTo>
                    <a:pt x="176" y="653"/>
                    <a:pt x="327" y="552"/>
                    <a:pt x="502" y="452"/>
                  </a:cubicBezTo>
                  <a:cubicBezTo>
                    <a:pt x="652" y="302"/>
                    <a:pt x="828" y="151"/>
                    <a:pt x="978"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74"/>
            <p:cNvSpPr/>
            <p:nvPr/>
          </p:nvSpPr>
          <p:spPr>
            <a:xfrm flipH="1">
              <a:off x="5151738" y="2804180"/>
              <a:ext cx="70015" cy="60976"/>
            </a:xfrm>
            <a:custGeom>
              <a:avLst/>
              <a:gdLst/>
              <a:ahLst/>
              <a:cxnLst/>
              <a:rect l="l" t="t" r="r" b="b"/>
              <a:pathLst>
                <a:path w="4663" h="4061" extrusionOk="0">
                  <a:moveTo>
                    <a:pt x="4662" y="1"/>
                  </a:moveTo>
                  <a:lnTo>
                    <a:pt x="4662" y="1"/>
                  </a:lnTo>
                  <a:cubicBezTo>
                    <a:pt x="3760" y="677"/>
                    <a:pt x="2858" y="1404"/>
                    <a:pt x="1980" y="2106"/>
                  </a:cubicBezTo>
                  <a:cubicBezTo>
                    <a:pt x="1529" y="2457"/>
                    <a:pt x="1078" y="2833"/>
                    <a:pt x="627" y="3209"/>
                  </a:cubicBezTo>
                  <a:cubicBezTo>
                    <a:pt x="427" y="3484"/>
                    <a:pt x="201" y="3785"/>
                    <a:pt x="0" y="4061"/>
                  </a:cubicBezTo>
                  <a:cubicBezTo>
                    <a:pt x="702" y="3484"/>
                    <a:pt x="1404" y="2883"/>
                    <a:pt x="2106" y="2281"/>
                  </a:cubicBezTo>
                  <a:cubicBezTo>
                    <a:pt x="2958" y="1529"/>
                    <a:pt x="3835" y="778"/>
                    <a:pt x="4662"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74"/>
            <p:cNvSpPr/>
            <p:nvPr/>
          </p:nvSpPr>
          <p:spPr>
            <a:xfrm flipH="1">
              <a:off x="5220238" y="2985948"/>
              <a:ext cx="34264" cy="35015"/>
            </a:xfrm>
            <a:custGeom>
              <a:avLst/>
              <a:gdLst/>
              <a:ahLst/>
              <a:cxnLst/>
              <a:rect l="l" t="t" r="r" b="b"/>
              <a:pathLst>
                <a:path w="2282" h="2332" extrusionOk="0">
                  <a:moveTo>
                    <a:pt x="2282" y="1"/>
                  </a:moveTo>
                  <a:cubicBezTo>
                    <a:pt x="1630" y="552"/>
                    <a:pt x="978" y="1129"/>
                    <a:pt x="352" y="1705"/>
                  </a:cubicBezTo>
                  <a:cubicBezTo>
                    <a:pt x="302" y="1755"/>
                    <a:pt x="227" y="1805"/>
                    <a:pt x="176" y="1856"/>
                  </a:cubicBezTo>
                  <a:cubicBezTo>
                    <a:pt x="101" y="2031"/>
                    <a:pt x="51" y="2181"/>
                    <a:pt x="1" y="2332"/>
                  </a:cubicBezTo>
                  <a:cubicBezTo>
                    <a:pt x="176" y="2181"/>
                    <a:pt x="327" y="2006"/>
                    <a:pt x="502" y="1856"/>
                  </a:cubicBezTo>
                  <a:cubicBezTo>
                    <a:pt x="1104" y="1229"/>
                    <a:pt x="1705" y="627"/>
                    <a:pt x="2282"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74"/>
            <p:cNvSpPr/>
            <p:nvPr/>
          </p:nvSpPr>
          <p:spPr>
            <a:xfrm flipH="1">
              <a:off x="5272161" y="3084933"/>
              <a:ext cx="7928" cy="9805"/>
            </a:xfrm>
            <a:custGeom>
              <a:avLst/>
              <a:gdLst/>
              <a:ahLst/>
              <a:cxnLst/>
              <a:rect l="l" t="t" r="r" b="b"/>
              <a:pathLst>
                <a:path w="528" h="653" extrusionOk="0">
                  <a:moveTo>
                    <a:pt x="527" y="0"/>
                  </a:moveTo>
                  <a:cubicBezTo>
                    <a:pt x="377" y="126"/>
                    <a:pt x="226" y="251"/>
                    <a:pt x="101" y="376"/>
                  </a:cubicBezTo>
                  <a:cubicBezTo>
                    <a:pt x="51" y="477"/>
                    <a:pt x="26" y="552"/>
                    <a:pt x="1" y="652"/>
                  </a:cubicBezTo>
                  <a:cubicBezTo>
                    <a:pt x="176" y="452"/>
                    <a:pt x="352" y="226"/>
                    <a:pt x="527" y="0"/>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74"/>
            <p:cNvSpPr/>
            <p:nvPr/>
          </p:nvSpPr>
          <p:spPr>
            <a:xfrm flipH="1">
              <a:off x="5181474" y="3093582"/>
              <a:ext cx="154685" cy="143769"/>
            </a:xfrm>
            <a:custGeom>
              <a:avLst/>
              <a:gdLst/>
              <a:ahLst/>
              <a:cxnLst/>
              <a:rect l="l" t="t" r="r" b="b"/>
              <a:pathLst>
                <a:path w="10302" h="9575" extrusionOk="0">
                  <a:moveTo>
                    <a:pt x="10301" y="1"/>
                  </a:moveTo>
                  <a:cubicBezTo>
                    <a:pt x="9249" y="903"/>
                    <a:pt x="8196" y="1805"/>
                    <a:pt x="7168" y="2733"/>
                  </a:cubicBezTo>
                  <a:lnTo>
                    <a:pt x="4086" y="5540"/>
                  </a:lnTo>
                  <a:lnTo>
                    <a:pt x="2757" y="6768"/>
                  </a:lnTo>
                  <a:lnTo>
                    <a:pt x="1053" y="8372"/>
                  </a:lnTo>
                  <a:cubicBezTo>
                    <a:pt x="752" y="8648"/>
                    <a:pt x="451" y="8948"/>
                    <a:pt x="151" y="9224"/>
                  </a:cubicBezTo>
                  <a:cubicBezTo>
                    <a:pt x="101" y="9349"/>
                    <a:pt x="50" y="9475"/>
                    <a:pt x="0" y="9575"/>
                  </a:cubicBezTo>
                  <a:cubicBezTo>
                    <a:pt x="401" y="9224"/>
                    <a:pt x="802" y="8873"/>
                    <a:pt x="1203" y="8522"/>
                  </a:cubicBezTo>
                  <a:lnTo>
                    <a:pt x="2457" y="7369"/>
                  </a:lnTo>
                  <a:lnTo>
                    <a:pt x="4286" y="5740"/>
                  </a:lnTo>
                  <a:lnTo>
                    <a:pt x="7319" y="2883"/>
                  </a:lnTo>
                  <a:cubicBezTo>
                    <a:pt x="8321" y="1931"/>
                    <a:pt x="9324" y="978"/>
                    <a:pt x="10301"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74"/>
            <p:cNvSpPr/>
            <p:nvPr/>
          </p:nvSpPr>
          <p:spPr>
            <a:xfrm flipH="1">
              <a:off x="5311684" y="3313746"/>
              <a:ext cx="33138" cy="28243"/>
            </a:xfrm>
            <a:custGeom>
              <a:avLst/>
              <a:gdLst/>
              <a:ahLst/>
              <a:cxnLst/>
              <a:rect l="l" t="t" r="r" b="b"/>
              <a:pathLst>
                <a:path w="2207" h="1881" extrusionOk="0">
                  <a:moveTo>
                    <a:pt x="2206" y="1"/>
                  </a:moveTo>
                  <a:cubicBezTo>
                    <a:pt x="1730" y="402"/>
                    <a:pt x="1254" y="828"/>
                    <a:pt x="753" y="1229"/>
                  </a:cubicBezTo>
                  <a:lnTo>
                    <a:pt x="1" y="1880"/>
                  </a:lnTo>
                  <a:cubicBezTo>
                    <a:pt x="302" y="1755"/>
                    <a:pt x="577" y="1605"/>
                    <a:pt x="853" y="1429"/>
                  </a:cubicBezTo>
                  <a:cubicBezTo>
                    <a:pt x="878" y="1404"/>
                    <a:pt x="878" y="1404"/>
                    <a:pt x="903" y="1379"/>
                  </a:cubicBezTo>
                  <a:cubicBezTo>
                    <a:pt x="1354" y="953"/>
                    <a:pt x="1805" y="477"/>
                    <a:pt x="2206"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74"/>
            <p:cNvSpPr/>
            <p:nvPr/>
          </p:nvSpPr>
          <p:spPr>
            <a:xfrm flipH="1">
              <a:off x="5210829" y="3285140"/>
              <a:ext cx="136246" cy="111411"/>
            </a:xfrm>
            <a:custGeom>
              <a:avLst/>
              <a:gdLst/>
              <a:ahLst/>
              <a:cxnLst/>
              <a:rect l="l" t="t" r="r" b="b"/>
              <a:pathLst>
                <a:path w="9074" h="7420" extrusionOk="0">
                  <a:moveTo>
                    <a:pt x="9073" y="1"/>
                  </a:moveTo>
                  <a:lnTo>
                    <a:pt x="9073" y="1"/>
                  </a:lnTo>
                  <a:cubicBezTo>
                    <a:pt x="8146" y="778"/>
                    <a:pt x="7219" y="1555"/>
                    <a:pt x="6291" y="2332"/>
                  </a:cubicBezTo>
                  <a:cubicBezTo>
                    <a:pt x="5364" y="3084"/>
                    <a:pt x="4412" y="3860"/>
                    <a:pt x="3459" y="4587"/>
                  </a:cubicBezTo>
                  <a:cubicBezTo>
                    <a:pt x="2507" y="5339"/>
                    <a:pt x="1529" y="6066"/>
                    <a:pt x="577" y="6768"/>
                  </a:cubicBezTo>
                  <a:cubicBezTo>
                    <a:pt x="427" y="6868"/>
                    <a:pt x="301" y="6968"/>
                    <a:pt x="176" y="7069"/>
                  </a:cubicBezTo>
                  <a:cubicBezTo>
                    <a:pt x="126" y="7194"/>
                    <a:pt x="51" y="7294"/>
                    <a:pt x="1" y="7419"/>
                  </a:cubicBezTo>
                  <a:cubicBezTo>
                    <a:pt x="226" y="7269"/>
                    <a:pt x="452" y="7119"/>
                    <a:pt x="702" y="6943"/>
                  </a:cubicBezTo>
                  <a:cubicBezTo>
                    <a:pt x="1705" y="6267"/>
                    <a:pt x="2657" y="5540"/>
                    <a:pt x="3635" y="4813"/>
                  </a:cubicBezTo>
                  <a:cubicBezTo>
                    <a:pt x="4587" y="4061"/>
                    <a:pt x="5514" y="3284"/>
                    <a:pt x="6417" y="2482"/>
                  </a:cubicBezTo>
                  <a:cubicBezTo>
                    <a:pt x="7344" y="1680"/>
                    <a:pt x="8221" y="853"/>
                    <a:pt x="9073"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0" name="Google Shape;1230;p74"/>
          <p:cNvSpPr txBox="1">
            <a:spLocks noGrp="1"/>
          </p:cNvSpPr>
          <p:nvPr>
            <p:ph type="title"/>
          </p:nvPr>
        </p:nvSpPr>
        <p:spPr>
          <a:xfrm flipH="1">
            <a:off x="715775" y="1974075"/>
            <a:ext cx="3703500" cy="769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Ventajas y Desventajas</a:t>
            </a:r>
            <a:endParaRPr dirty="0"/>
          </a:p>
        </p:txBody>
      </p:sp>
      <p:sp>
        <p:nvSpPr>
          <p:cNvPr id="1232" name="Google Shape;1232;p74"/>
          <p:cNvSpPr txBox="1">
            <a:spLocks noGrp="1"/>
          </p:cNvSpPr>
          <p:nvPr>
            <p:ph type="title" idx="2"/>
          </p:nvPr>
        </p:nvSpPr>
        <p:spPr>
          <a:xfrm flipH="1">
            <a:off x="5486750" y="1165263"/>
            <a:ext cx="1878300" cy="105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1233" name="Google Shape;1233;p74"/>
          <p:cNvGrpSpPr/>
          <p:nvPr/>
        </p:nvGrpSpPr>
        <p:grpSpPr>
          <a:xfrm>
            <a:off x="4566442" y="642124"/>
            <a:ext cx="2910348" cy="3359493"/>
            <a:chOff x="4566442" y="642124"/>
            <a:chExt cx="2910348" cy="3359493"/>
          </a:xfrm>
        </p:grpSpPr>
        <p:sp>
          <p:nvSpPr>
            <p:cNvPr id="1234" name="Google Shape;1234;p74"/>
            <p:cNvSpPr/>
            <p:nvPr/>
          </p:nvSpPr>
          <p:spPr>
            <a:xfrm>
              <a:off x="5353044" y="116527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74"/>
            <p:cNvSpPr/>
            <p:nvPr/>
          </p:nvSpPr>
          <p:spPr>
            <a:xfrm>
              <a:off x="7123393" y="642124"/>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74"/>
            <p:cNvSpPr/>
            <p:nvPr/>
          </p:nvSpPr>
          <p:spPr>
            <a:xfrm>
              <a:off x="4566442" y="3424396"/>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8"/>
        <p:cNvGrpSpPr/>
        <p:nvPr/>
      </p:nvGrpSpPr>
      <p:grpSpPr>
        <a:xfrm>
          <a:off x="0" y="0"/>
          <a:ext cx="0" cy="0"/>
          <a:chOff x="0" y="0"/>
          <a:chExt cx="0" cy="0"/>
        </a:xfrm>
      </p:grpSpPr>
      <p:sp>
        <p:nvSpPr>
          <p:cNvPr id="1281" name="Google Shape;1281;p76"/>
          <p:cNvSpPr txBox="1"/>
          <p:nvPr/>
        </p:nvSpPr>
        <p:spPr>
          <a:xfrm>
            <a:off x="730291" y="1495550"/>
            <a:ext cx="2308500" cy="464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2000" b="1" dirty="0">
                <a:solidFill>
                  <a:schemeClr val="dk2"/>
                </a:solidFill>
                <a:latin typeface="Libre Baskerville"/>
                <a:ea typeface="Libre Baskerville"/>
                <a:cs typeface="Libre Baskerville"/>
                <a:sym typeface="Libre Baskerville"/>
              </a:rPr>
              <a:t>Alcance</a:t>
            </a:r>
            <a:endParaRPr sz="2000" b="1" dirty="0">
              <a:solidFill>
                <a:schemeClr val="dk2"/>
              </a:solidFill>
              <a:latin typeface="Libre Baskerville"/>
              <a:ea typeface="Libre Baskerville"/>
              <a:cs typeface="Libre Baskerville"/>
              <a:sym typeface="Libre Baskerville"/>
            </a:endParaRPr>
          </a:p>
        </p:txBody>
      </p:sp>
      <p:sp>
        <p:nvSpPr>
          <p:cNvPr id="1282" name="Google Shape;1282;p76"/>
          <p:cNvSpPr txBox="1"/>
          <p:nvPr/>
        </p:nvSpPr>
        <p:spPr>
          <a:xfrm>
            <a:off x="773048" y="1830399"/>
            <a:ext cx="2264700" cy="6420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s-ES" dirty="0">
                <a:solidFill>
                  <a:schemeClr val="dk2"/>
                </a:solidFill>
                <a:latin typeface="Roboto"/>
                <a:ea typeface="Roboto"/>
                <a:cs typeface="Roboto"/>
                <a:sym typeface="Roboto"/>
              </a:rPr>
              <a:t>Su alcance es mayor que la frecuencia modulada.</a:t>
            </a:r>
            <a:endParaRPr dirty="0">
              <a:solidFill>
                <a:schemeClr val="dk2"/>
              </a:solidFill>
              <a:latin typeface="Roboto"/>
              <a:ea typeface="Roboto"/>
              <a:cs typeface="Roboto"/>
              <a:sym typeface="Roboto"/>
            </a:endParaRPr>
          </a:p>
        </p:txBody>
      </p:sp>
      <p:sp>
        <p:nvSpPr>
          <p:cNvPr id="1283" name="Google Shape;1283;p76"/>
          <p:cNvSpPr txBox="1"/>
          <p:nvPr/>
        </p:nvSpPr>
        <p:spPr>
          <a:xfrm>
            <a:off x="714124" y="2920647"/>
            <a:ext cx="2308500" cy="464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2000" b="1" dirty="0">
                <a:solidFill>
                  <a:schemeClr val="dk2"/>
                </a:solidFill>
                <a:latin typeface="Libre Baskerville"/>
                <a:ea typeface="Libre Baskerville"/>
                <a:cs typeface="Libre Baskerville"/>
                <a:sym typeface="Libre Baskerville"/>
              </a:rPr>
              <a:t>Economico</a:t>
            </a:r>
            <a:endParaRPr sz="2000" b="1" dirty="0">
              <a:solidFill>
                <a:schemeClr val="dk2"/>
              </a:solidFill>
              <a:latin typeface="Libre Baskerville"/>
              <a:ea typeface="Libre Baskerville"/>
              <a:cs typeface="Libre Baskerville"/>
              <a:sym typeface="Libre Baskerville"/>
            </a:endParaRPr>
          </a:p>
        </p:txBody>
      </p:sp>
      <p:sp>
        <p:nvSpPr>
          <p:cNvPr id="1284" name="Google Shape;1284;p76"/>
          <p:cNvSpPr txBox="1"/>
          <p:nvPr/>
        </p:nvSpPr>
        <p:spPr>
          <a:xfrm>
            <a:off x="765904" y="3255496"/>
            <a:ext cx="2264700" cy="1160386"/>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dirty="0">
                <a:solidFill>
                  <a:schemeClr val="dk2"/>
                </a:solidFill>
                <a:latin typeface="Roboto"/>
                <a:ea typeface="Roboto"/>
                <a:cs typeface="Roboto"/>
                <a:sym typeface="Roboto"/>
              </a:rPr>
              <a:t>Los precios de los equipos de modulación de amplitud son mas económicos.</a:t>
            </a:r>
            <a:endParaRPr dirty="0">
              <a:solidFill>
                <a:schemeClr val="dk2"/>
              </a:solidFill>
              <a:latin typeface="Roboto"/>
              <a:ea typeface="Roboto"/>
              <a:cs typeface="Roboto"/>
              <a:sym typeface="Roboto"/>
            </a:endParaRPr>
          </a:p>
        </p:txBody>
      </p:sp>
      <p:sp>
        <p:nvSpPr>
          <p:cNvPr id="1285" name="Google Shape;1285;p76"/>
          <p:cNvSpPr txBox="1"/>
          <p:nvPr/>
        </p:nvSpPr>
        <p:spPr>
          <a:xfrm>
            <a:off x="6116697" y="1495550"/>
            <a:ext cx="2299200" cy="46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2000" b="1" dirty="0">
                <a:solidFill>
                  <a:schemeClr val="dk2"/>
                </a:solidFill>
                <a:latin typeface="Libre Baskerville"/>
                <a:ea typeface="Libre Baskerville"/>
                <a:cs typeface="Libre Baskerville"/>
                <a:sym typeface="Libre Baskerville"/>
              </a:rPr>
              <a:t>Calidad</a:t>
            </a:r>
            <a:endParaRPr sz="2000" b="1" dirty="0">
              <a:solidFill>
                <a:schemeClr val="dk2"/>
              </a:solidFill>
              <a:latin typeface="Libre Baskerville"/>
              <a:ea typeface="Libre Baskerville"/>
              <a:cs typeface="Libre Baskerville"/>
              <a:sym typeface="Libre Baskerville"/>
            </a:endParaRPr>
          </a:p>
        </p:txBody>
      </p:sp>
      <p:sp>
        <p:nvSpPr>
          <p:cNvPr id="1286" name="Google Shape;1286;p76"/>
          <p:cNvSpPr txBox="1"/>
          <p:nvPr/>
        </p:nvSpPr>
        <p:spPr>
          <a:xfrm>
            <a:off x="6113386" y="1830388"/>
            <a:ext cx="2264700" cy="844232"/>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dirty="0">
                <a:solidFill>
                  <a:schemeClr val="dk2"/>
                </a:solidFill>
                <a:latin typeface="Roboto"/>
                <a:ea typeface="Roboto"/>
                <a:cs typeface="Roboto"/>
                <a:sym typeface="Roboto"/>
              </a:rPr>
              <a:t>La calidad de las frecuencias se empobrece.</a:t>
            </a:r>
            <a:endParaRPr dirty="0">
              <a:solidFill>
                <a:schemeClr val="dk2"/>
              </a:solidFill>
              <a:latin typeface="Roboto"/>
              <a:ea typeface="Roboto"/>
              <a:cs typeface="Roboto"/>
              <a:sym typeface="Roboto"/>
            </a:endParaRPr>
          </a:p>
        </p:txBody>
      </p:sp>
      <p:sp>
        <p:nvSpPr>
          <p:cNvPr id="1289" name="Google Shape;1289;p76"/>
          <p:cNvSpPr/>
          <p:nvPr/>
        </p:nvSpPr>
        <p:spPr>
          <a:xfrm>
            <a:off x="6209517" y="1295626"/>
            <a:ext cx="173100" cy="173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76"/>
          <p:cNvSpPr/>
          <p:nvPr/>
        </p:nvSpPr>
        <p:spPr>
          <a:xfrm>
            <a:off x="2758467" y="2720548"/>
            <a:ext cx="173100" cy="173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76"/>
          <p:cNvSpPr/>
          <p:nvPr/>
        </p:nvSpPr>
        <p:spPr>
          <a:xfrm>
            <a:off x="2758467" y="1295626"/>
            <a:ext cx="173100" cy="173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ítulo 2">
            <a:extLst>
              <a:ext uri="{FF2B5EF4-FFF2-40B4-BE49-F238E27FC236}">
                <a16:creationId xmlns:a16="http://schemas.microsoft.com/office/drawing/2014/main" id="{B34CE0DF-2836-D740-98F4-14B1ED91FE57}"/>
              </a:ext>
            </a:extLst>
          </p:cNvPr>
          <p:cNvSpPr>
            <a:spLocks noGrp="1"/>
          </p:cNvSpPr>
          <p:nvPr>
            <p:ph type="title"/>
          </p:nvPr>
        </p:nvSpPr>
        <p:spPr>
          <a:xfrm>
            <a:off x="714124" y="548926"/>
            <a:ext cx="7716000" cy="365700"/>
          </a:xfrm>
        </p:spPr>
        <p:txBody>
          <a:bodyPr/>
          <a:lstStyle/>
          <a:p>
            <a:r>
              <a:rPr lang="es-MX" dirty="0"/>
              <a:t>      Ventajas                          Desventajas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grpSp>
        <p:nvGrpSpPr>
          <p:cNvPr id="1126" name="Google Shape;1126;p74"/>
          <p:cNvGrpSpPr/>
          <p:nvPr/>
        </p:nvGrpSpPr>
        <p:grpSpPr>
          <a:xfrm>
            <a:off x="4698288" y="1099316"/>
            <a:ext cx="3729932" cy="3459055"/>
            <a:chOff x="4677231" y="1276352"/>
            <a:chExt cx="2903801" cy="2692920"/>
          </a:xfrm>
        </p:grpSpPr>
        <p:sp>
          <p:nvSpPr>
            <p:cNvPr id="1127" name="Google Shape;1127;p74"/>
            <p:cNvSpPr/>
            <p:nvPr/>
          </p:nvSpPr>
          <p:spPr>
            <a:xfrm flipH="1">
              <a:off x="7295745" y="2223107"/>
              <a:ext cx="7162" cy="20721"/>
            </a:xfrm>
            <a:custGeom>
              <a:avLst/>
              <a:gdLst/>
              <a:ahLst/>
              <a:cxnLst/>
              <a:rect l="l" t="t" r="r" b="b"/>
              <a:pathLst>
                <a:path w="477" h="1380" extrusionOk="0">
                  <a:moveTo>
                    <a:pt x="0" y="1"/>
                  </a:moveTo>
                  <a:cubicBezTo>
                    <a:pt x="100" y="452"/>
                    <a:pt x="201" y="903"/>
                    <a:pt x="301" y="1379"/>
                  </a:cubicBezTo>
                  <a:cubicBezTo>
                    <a:pt x="301" y="1354"/>
                    <a:pt x="301" y="1354"/>
                    <a:pt x="301" y="1329"/>
                  </a:cubicBezTo>
                  <a:cubicBezTo>
                    <a:pt x="476" y="878"/>
                    <a:pt x="326" y="35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74"/>
            <p:cNvSpPr/>
            <p:nvPr/>
          </p:nvSpPr>
          <p:spPr>
            <a:xfrm flipH="1">
              <a:off x="7073335" y="3212508"/>
              <a:ext cx="88829" cy="438018"/>
            </a:xfrm>
            <a:custGeom>
              <a:avLst/>
              <a:gdLst/>
              <a:ahLst/>
              <a:cxnLst/>
              <a:rect l="l" t="t" r="r" b="b"/>
              <a:pathLst>
                <a:path w="5916" h="29172" extrusionOk="0">
                  <a:moveTo>
                    <a:pt x="1630" y="1"/>
                  </a:moveTo>
                  <a:cubicBezTo>
                    <a:pt x="803" y="5489"/>
                    <a:pt x="1" y="11028"/>
                    <a:pt x="301" y="16492"/>
                  </a:cubicBezTo>
                  <a:cubicBezTo>
                    <a:pt x="502" y="20226"/>
                    <a:pt x="1053" y="24813"/>
                    <a:pt x="3108" y="28021"/>
                  </a:cubicBezTo>
                  <a:cubicBezTo>
                    <a:pt x="3638" y="28838"/>
                    <a:pt x="4068" y="29172"/>
                    <a:pt x="4417" y="29172"/>
                  </a:cubicBezTo>
                  <a:cubicBezTo>
                    <a:pt x="5804" y="29172"/>
                    <a:pt x="5916" y="23904"/>
                    <a:pt x="5916" y="22683"/>
                  </a:cubicBezTo>
                  <a:cubicBezTo>
                    <a:pt x="5890" y="18672"/>
                    <a:pt x="5489" y="14687"/>
                    <a:pt x="4738" y="10803"/>
                  </a:cubicBezTo>
                  <a:cubicBezTo>
                    <a:pt x="4387" y="8948"/>
                    <a:pt x="3936" y="7119"/>
                    <a:pt x="3409" y="5314"/>
                  </a:cubicBezTo>
                  <a:cubicBezTo>
                    <a:pt x="3033" y="3961"/>
                    <a:pt x="1429" y="1379"/>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74"/>
            <p:cNvSpPr/>
            <p:nvPr/>
          </p:nvSpPr>
          <p:spPr>
            <a:xfrm flipH="1">
              <a:off x="6945161" y="3207613"/>
              <a:ext cx="111246" cy="554084"/>
            </a:xfrm>
            <a:custGeom>
              <a:avLst/>
              <a:gdLst/>
              <a:ahLst/>
              <a:cxnLst/>
              <a:rect l="l" t="t" r="r" b="b"/>
              <a:pathLst>
                <a:path w="7409" h="36902" extrusionOk="0">
                  <a:moveTo>
                    <a:pt x="1680" y="1"/>
                  </a:moveTo>
                  <a:cubicBezTo>
                    <a:pt x="852" y="6918"/>
                    <a:pt x="0" y="13886"/>
                    <a:pt x="502" y="20803"/>
                  </a:cubicBezTo>
                  <a:cubicBezTo>
                    <a:pt x="827" y="25515"/>
                    <a:pt x="1604" y="31329"/>
                    <a:pt x="4161" y="35415"/>
                  </a:cubicBezTo>
                  <a:cubicBezTo>
                    <a:pt x="4819" y="36471"/>
                    <a:pt x="5344" y="36902"/>
                    <a:pt x="5763" y="36902"/>
                  </a:cubicBezTo>
                  <a:cubicBezTo>
                    <a:pt x="7401" y="36902"/>
                    <a:pt x="7409" y="30305"/>
                    <a:pt x="7369" y="28748"/>
                  </a:cubicBezTo>
                  <a:cubicBezTo>
                    <a:pt x="7243" y="23685"/>
                    <a:pt x="6667" y="18648"/>
                    <a:pt x="5665" y="13710"/>
                  </a:cubicBezTo>
                  <a:cubicBezTo>
                    <a:pt x="5213" y="11379"/>
                    <a:pt x="4637" y="9074"/>
                    <a:pt x="3960" y="6768"/>
                  </a:cubicBezTo>
                  <a:cubicBezTo>
                    <a:pt x="3459" y="5038"/>
                    <a:pt x="1479" y="1730"/>
                    <a:pt x="1680"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74"/>
            <p:cNvSpPr/>
            <p:nvPr/>
          </p:nvSpPr>
          <p:spPr>
            <a:xfrm flipH="1">
              <a:off x="6834358" y="3281386"/>
              <a:ext cx="102372" cy="556936"/>
            </a:xfrm>
            <a:custGeom>
              <a:avLst/>
              <a:gdLst/>
              <a:ahLst/>
              <a:cxnLst/>
              <a:rect l="l" t="t" r="r" b="b"/>
              <a:pathLst>
                <a:path w="6818" h="37092" extrusionOk="0">
                  <a:moveTo>
                    <a:pt x="4486" y="0"/>
                  </a:moveTo>
                  <a:cubicBezTo>
                    <a:pt x="2682" y="6717"/>
                    <a:pt x="878" y="13484"/>
                    <a:pt x="401" y="20426"/>
                  </a:cubicBezTo>
                  <a:cubicBezTo>
                    <a:pt x="50" y="25113"/>
                    <a:pt x="0" y="31003"/>
                    <a:pt x="1955" y="35389"/>
                  </a:cubicBezTo>
                  <a:cubicBezTo>
                    <a:pt x="2494" y="36603"/>
                    <a:pt x="2984" y="37091"/>
                    <a:pt x="3422" y="37091"/>
                  </a:cubicBezTo>
                  <a:cubicBezTo>
                    <a:pt x="5000" y="37091"/>
                    <a:pt x="5914" y="30759"/>
                    <a:pt x="6091" y="29248"/>
                  </a:cubicBezTo>
                  <a:cubicBezTo>
                    <a:pt x="6667" y="24211"/>
                    <a:pt x="6817" y="19148"/>
                    <a:pt x="6517" y="14136"/>
                  </a:cubicBezTo>
                  <a:cubicBezTo>
                    <a:pt x="6366" y="11755"/>
                    <a:pt x="6141" y="9374"/>
                    <a:pt x="5790" y="7018"/>
                  </a:cubicBezTo>
                  <a:cubicBezTo>
                    <a:pt x="5539" y="5213"/>
                    <a:pt x="4036" y="1680"/>
                    <a:pt x="4486"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74"/>
            <p:cNvSpPr/>
            <p:nvPr/>
          </p:nvSpPr>
          <p:spPr>
            <a:xfrm flipH="1">
              <a:off x="7202798" y="3299451"/>
              <a:ext cx="21081" cy="278483"/>
            </a:xfrm>
            <a:custGeom>
              <a:avLst/>
              <a:gdLst/>
              <a:ahLst/>
              <a:cxnLst/>
              <a:rect l="l" t="t" r="r" b="b"/>
              <a:pathLst>
                <a:path w="1404" h="18547" extrusionOk="0">
                  <a:moveTo>
                    <a:pt x="151" y="0"/>
                  </a:moveTo>
                  <a:cubicBezTo>
                    <a:pt x="0" y="3108"/>
                    <a:pt x="126" y="6216"/>
                    <a:pt x="326" y="9298"/>
                  </a:cubicBezTo>
                  <a:cubicBezTo>
                    <a:pt x="527" y="12406"/>
                    <a:pt x="853" y="15489"/>
                    <a:pt x="1404" y="18547"/>
                  </a:cubicBezTo>
                  <a:cubicBezTo>
                    <a:pt x="1379" y="15439"/>
                    <a:pt x="1178" y="12356"/>
                    <a:pt x="978" y="9248"/>
                  </a:cubicBezTo>
                  <a:cubicBezTo>
                    <a:pt x="752" y="6166"/>
                    <a:pt x="527" y="3083"/>
                    <a:pt x="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74"/>
            <p:cNvSpPr/>
            <p:nvPr/>
          </p:nvSpPr>
          <p:spPr>
            <a:xfrm flipH="1">
              <a:off x="7095165" y="3333687"/>
              <a:ext cx="38018" cy="327417"/>
            </a:xfrm>
            <a:custGeom>
              <a:avLst/>
              <a:gdLst/>
              <a:ahLst/>
              <a:cxnLst/>
              <a:rect l="l" t="t" r="r" b="b"/>
              <a:pathLst>
                <a:path w="2532" h="21806" extrusionOk="0">
                  <a:moveTo>
                    <a:pt x="1" y="1"/>
                  </a:moveTo>
                  <a:lnTo>
                    <a:pt x="1" y="1"/>
                  </a:lnTo>
                  <a:cubicBezTo>
                    <a:pt x="176" y="3660"/>
                    <a:pt x="527" y="7294"/>
                    <a:pt x="953" y="10953"/>
                  </a:cubicBezTo>
                  <a:cubicBezTo>
                    <a:pt x="1379" y="14587"/>
                    <a:pt x="1855" y="18196"/>
                    <a:pt x="2532" y="21806"/>
                  </a:cubicBezTo>
                  <a:cubicBezTo>
                    <a:pt x="2381" y="18146"/>
                    <a:pt x="2006" y="14512"/>
                    <a:pt x="1605" y="10878"/>
                  </a:cubicBezTo>
                  <a:cubicBezTo>
                    <a:pt x="1178" y="7219"/>
                    <a:pt x="702" y="3610"/>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74"/>
            <p:cNvSpPr/>
            <p:nvPr/>
          </p:nvSpPr>
          <p:spPr>
            <a:xfrm flipH="1">
              <a:off x="6978116" y="3303580"/>
              <a:ext cx="38784" cy="442943"/>
            </a:xfrm>
            <a:custGeom>
              <a:avLst/>
              <a:gdLst/>
              <a:ahLst/>
              <a:cxnLst/>
              <a:rect l="l" t="t" r="r" b="b"/>
              <a:pathLst>
                <a:path w="2583" h="29500" extrusionOk="0">
                  <a:moveTo>
                    <a:pt x="76" y="1"/>
                  </a:moveTo>
                  <a:lnTo>
                    <a:pt x="76" y="1"/>
                  </a:lnTo>
                  <a:cubicBezTo>
                    <a:pt x="1" y="4938"/>
                    <a:pt x="151" y="9876"/>
                    <a:pt x="502" y="14813"/>
                  </a:cubicBezTo>
                  <a:cubicBezTo>
                    <a:pt x="703" y="17269"/>
                    <a:pt x="928" y="19750"/>
                    <a:pt x="1279" y="22181"/>
                  </a:cubicBezTo>
                  <a:cubicBezTo>
                    <a:pt x="1455" y="23410"/>
                    <a:pt x="1630" y="24638"/>
                    <a:pt x="1831" y="25866"/>
                  </a:cubicBezTo>
                  <a:cubicBezTo>
                    <a:pt x="2056" y="27069"/>
                    <a:pt x="2282" y="28272"/>
                    <a:pt x="2582" y="29500"/>
                  </a:cubicBezTo>
                  <a:cubicBezTo>
                    <a:pt x="2507" y="28873"/>
                    <a:pt x="2432" y="28247"/>
                    <a:pt x="2357" y="27645"/>
                  </a:cubicBezTo>
                  <a:lnTo>
                    <a:pt x="2156" y="25816"/>
                  </a:lnTo>
                  <a:lnTo>
                    <a:pt x="1956" y="23961"/>
                  </a:lnTo>
                  <a:lnTo>
                    <a:pt x="1780" y="22131"/>
                  </a:lnTo>
                  <a:cubicBezTo>
                    <a:pt x="1555" y="19675"/>
                    <a:pt x="1329" y="17219"/>
                    <a:pt x="1154" y="14763"/>
                  </a:cubicBezTo>
                  <a:cubicBezTo>
                    <a:pt x="803" y="9851"/>
                    <a:pt x="527" y="4913"/>
                    <a:pt x="76" y="1"/>
                  </a:cubicBezTo>
                  <a:close/>
                </a:path>
              </a:pathLst>
            </a:custGeom>
            <a:solidFill>
              <a:srgbClr val="2F2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74"/>
            <p:cNvSpPr/>
            <p:nvPr/>
          </p:nvSpPr>
          <p:spPr>
            <a:xfrm flipH="1">
              <a:off x="6870858" y="3439069"/>
              <a:ext cx="29369" cy="388753"/>
            </a:xfrm>
            <a:custGeom>
              <a:avLst/>
              <a:gdLst/>
              <a:ahLst/>
              <a:cxnLst/>
              <a:rect l="l" t="t" r="r" b="b"/>
              <a:pathLst>
                <a:path w="1956" h="25891" extrusionOk="0">
                  <a:moveTo>
                    <a:pt x="1955" y="0"/>
                  </a:moveTo>
                  <a:lnTo>
                    <a:pt x="1955" y="0"/>
                  </a:lnTo>
                  <a:cubicBezTo>
                    <a:pt x="1053" y="4236"/>
                    <a:pt x="552" y="8547"/>
                    <a:pt x="276" y="12883"/>
                  </a:cubicBezTo>
                  <a:cubicBezTo>
                    <a:pt x="0" y="17219"/>
                    <a:pt x="0" y="21580"/>
                    <a:pt x="351" y="25890"/>
                  </a:cubicBezTo>
                  <a:cubicBezTo>
                    <a:pt x="502" y="21554"/>
                    <a:pt x="652" y="17244"/>
                    <a:pt x="928" y="12933"/>
                  </a:cubicBezTo>
                  <a:cubicBezTo>
                    <a:pt x="1178" y="8622"/>
                    <a:pt x="1579" y="4311"/>
                    <a:pt x="1955" y="0"/>
                  </a:cubicBezTo>
                  <a:close/>
                </a:path>
              </a:pathLst>
            </a:custGeom>
            <a:solidFill>
              <a:srgbClr val="2F2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74"/>
            <p:cNvSpPr/>
            <p:nvPr/>
          </p:nvSpPr>
          <p:spPr>
            <a:xfrm flipH="1">
              <a:off x="5318087" y="3248261"/>
              <a:ext cx="133228" cy="550600"/>
            </a:xfrm>
            <a:custGeom>
              <a:avLst/>
              <a:gdLst/>
              <a:ahLst/>
              <a:cxnLst/>
              <a:rect l="l" t="t" r="r" b="b"/>
              <a:pathLst>
                <a:path w="8873" h="36670" extrusionOk="0">
                  <a:moveTo>
                    <a:pt x="426" y="1"/>
                  </a:moveTo>
                  <a:cubicBezTo>
                    <a:pt x="427" y="4"/>
                    <a:pt x="429" y="7"/>
                    <a:pt x="430" y="10"/>
                  </a:cubicBezTo>
                  <a:lnTo>
                    <a:pt x="430" y="10"/>
                  </a:lnTo>
                  <a:cubicBezTo>
                    <a:pt x="429" y="7"/>
                    <a:pt x="427" y="4"/>
                    <a:pt x="426" y="1"/>
                  </a:cubicBezTo>
                  <a:close/>
                  <a:moveTo>
                    <a:pt x="430" y="10"/>
                  </a:moveTo>
                  <a:cubicBezTo>
                    <a:pt x="1099" y="1643"/>
                    <a:pt x="50" y="5342"/>
                    <a:pt x="25" y="7144"/>
                  </a:cubicBezTo>
                  <a:cubicBezTo>
                    <a:pt x="0" y="9525"/>
                    <a:pt x="75" y="11905"/>
                    <a:pt x="226" y="14286"/>
                  </a:cubicBezTo>
                  <a:cubicBezTo>
                    <a:pt x="602" y="19324"/>
                    <a:pt x="1379" y="24312"/>
                    <a:pt x="2607" y="29224"/>
                  </a:cubicBezTo>
                  <a:cubicBezTo>
                    <a:pt x="2973" y="30672"/>
                    <a:pt x="4634" y="36669"/>
                    <a:pt x="6179" y="36669"/>
                  </a:cubicBezTo>
                  <a:cubicBezTo>
                    <a:pt x="6640" y="36669"/>
                    <a:pt x="7091" y="36135"/>
                    <a:pt x="7494" y="34788"/>
                  </a:cubicBezTo>
                  <a:cubicBezTo>
                    <a:pt x="8872" y="30176"/>
                    <a:pt x="8045" y="24362"/>
                    <a:pt x="7118" y="19750"/>
                  </a:cubicBezTo>
                  <a:cubicBezTo>
                    <a:pt x="5740" y="12936"/>
                    <a:pt x="3085" y="6448"/>
                    <a:pt x="430" y="1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74"/>
            <p:cNvSpPr/>
            <p:nvPr/>
          </p:nvSpPr>
          <p:spPr>
            <a:xfrm flipH="1">
              <a:off x="5344046" y="3381107"/>
              <a:ext cx="74534" cy="410961"/>
            </a:xfrm>
            <a:custGeom>
              <a:avLst/>
              <a:gdLst/>
              <a:ahLst/>
              <a:cxnLst/>
              <a:rect l="l" t="t" r="r" b="b"/>
              <a:pathLst>
                <a:path w="4964" h="27370" extrusionOk="0">
                  <a:moveTo>
                    <a:pt x="1" y="1"/>
                  </a:moveTo>
                  <a:cubicBezTo>
                    <a:pt x="176" y="1154"/>
                    <a:pt x="351" y="2307"/>
                    <a:pt x="527" y="3459"/>
                  </a:cubicBezTo>
                  <a:lnTo>
                    <a:pt x="1103" y="6893"/>
                  </a:lnTo>
                  <a:cubicBezTo>
                    <a:pt x="1479" y="9174"/>
                    <a:pt x="1880" y="11455"/>
                    <a:pt x="2306" y="13735"/>
                  </a:cubicBezTo>
                  <a:cubicBezTo>
                    <a:pt x="3133" y="18297"/>
                    <a:pt x="3961" y="22833"/>
                    <a:pt x="4963" y="27369"/>
                  </a:cubicBezTo>
                  <a:cubicBezTo>
                    <a:pt x="4487" y="22758"/>
                    <a:pt x="3760" y="18171"/>
                    <a:pt x="2958" y="13610"/>
                  </a:cubicBezTo>
                  <a:cubicBezTo>
                    <a:pt x="2532" y="11329"/>
                    <a:pt x="2106" y="9048"/>
                    <a:pt x="1605" y="6793"/>
                  </a:cubicBezTo>
                  <a:lnTo>
                    <a:pt x="853" y="3384"/>
                  </a:lnTo>
                  <a:cubicBezTo>
                    <a:pt x="577" y="2256"/>
                    <a:pt x="326" y="1129"/>
                    <a:pt x="1" y="1"/>
                  </a:cubicBezTo>
                  <a:close/>
                </a:path>
              </a:pathLst>
            </a:custGeom>
            <a:solidFill>
              <a:srgbClr val="2F2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74"/>
            <p:cNvSpPr/>
            <p:nvPr/>
          </p:nvSpPr>
          <p:spPr>
            <a:xfrm flipH="1">
              <a:off x="5227773" y="3346105"/>
              <a:ext cx="246126" cy="294384"/>
            </a:xfrm>
            <a:custGeom>
              <a:avLst/>
              <a:gdLst/>
              <a:ahLst/>
              <a:cxnLst/>
              <a:rect l="l" t="t" r="r" b="b"/>
              <a:pathLst>
                <a:path w="16392" h="19606" extrusionOk="0">
                  <a:moveTo>
                    <a:pt x="1980" y="1"/>
                  </a:moveTo>
                  <a:cubicBezTo>
                    <a:pt x="978" y="2708"/>
                    <a:pt x="0" y="5490"/>
                    <a:pt x="76" y="8347"/>
                  </a:cubicBezTo>
                  <a:cubicBezTo>
                    <a:pt x="176" y="12106"/>
                    <a:pt x="2231" y="15740"/>
                    <a:pt x="5364" y="17770"/>
                  </a:cubicBezTo>
                  <a:cubicBezTo>
                    <a:pt x="7250" y="18983"/>
                    <a:pt x="9495" y="19606"/>
                    <a:pt x="11734" y="19606"/>
                  </a:cubicBezTo>
                  <a:cubicBezTo>
                    <a:pt x="13242" y="19606"/>
                    <a:pt x="14748" y="19323"/>
                    <a:pt x="16141" y="18748"/>
                  </a:cubicBezTo>
                  <a:cubicBezTo>
                    <a:pt x="16391" y="18648"/>
                    <a:pt x="14938" y="17770"/>
                    <a:pt x="14913" y="17695"/>
                  </a:cubicBezTo>
                  <a:cubicBezTo>
                    <a:pt x="14687" y="16893"/>
                    <a:pt x="16191" y="16267"/>
                    <a:pt x="14687" y="15765"/>
                  </a:cubicBezTo>
                  <a:cubicBezTo>
                    <a:pt x="13735" y="15465"/>
                    <a:pt x="12582" y="15740"/>
                    <a:pt x="11579" y="15440"/>
                  </a:cubicBezTo>
                  <a:cubicBezTo>
                    <a:pt x="10527" y="15114"/>
                    <a:pt x="9549" y="14512"/>
                    <a:pt x="8797" y="13710"/>
                  </a:cubicBezTo>
                  <a:cubicBezTo>
                    <a:pt x="7244" y="12081"/>
                    <a:pt x="6642" y="9625"/>
                    <a:pt x="7244" y="7470"/>
                  </a:cubicBezTo>
                  <a:lnTo>
                    <a:pt x="7244" y="7470"/>
                  </a:lnTo>
                  <a:cubicBezTo>
                    <a:pt x="6953" y="7760"/>
                    <a:pt x="6565" y="7887"/>
                    <a:pt x="6159" y="7887"/>
                  </a:cubicBezTo>
                  <a:cubicBezTo>
                    <a:pt x="5583" y="7887"/>
                    <a:pt x="4973" y="7631"/>
                    <a:pt x="4562" y="7219"/>
                  </a:cubicBezTo>
                  <a:cubicBezTo>
                    <a:pt x="3835" y="6517"/>
                    <a:pt x="3534" y="5515"/>
                    <a:pt x="3259" y="4562"/>
                  </a:cubicBezTo>
                  <a:cubicBezTo>
                    <a:pt x="2832" y="3034"/>
                    <a:pt x="2406" y="1530"/>
                    <a:pt x="1980" y="1"/>
                  </a:cubicBezTo>
                  <a:close/>
                </a:path>
              </a:pathLst>
            </a:custGeom>
            <a:solidFill>
              <a:srgbClr val="DF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74"/>
            <p:cNvSpPr/>
            <p:nvPr/>
          </p:nvSpPr>
          <p:spPr>
            <a:xfrm flipH="1">
              <a:off x="5152898" y="3294180"/>
              <a:ext cx="405675" cy="413888"/>
            </a:xfrm>
            <a:custGeom>
              <a:avLst/>
              <a:gdLst/>
              <a:ahLst/>
              <a:cxnLst/>
              <a:rect l="l" t="t" r="r" b="b"/>
              <a:pathLst>
                <a:path w="27018" h="27565" extrusionOk="0">
                  <a:moveTo>
                    <a:pt x="1930" y="0"/>
                  </a:moveTo>
                  <a:lnTo>
                    <a:pt x="1930" y="0"/>
                  </a:lnTo>
                  <a:cubicBezTo>
                    <a:pt x="0" y="4662"/>
                    <a:pt x="75" y="10101"/>
                    <a:pt x="2131" y="14712"/>
                  </a:cubicBezTo>
                  <a:cubicBezTo>
                    <a:pt x="2757" y="16066"/>
                    <a:pt x="3509" y="17344"/>
                    <a:pt x="4311" y="18597"/>
                  </a:cubicBezTo>
                  <a:cubicBezTo>
                    <a:pt x="4988" y="19700"/>
                    <a:pt x="5690" y="20802"/>
                    <a:pt x="6492" y="21805"/>
                  </a:cubicBezTo>
                  <a:cubicBezTo>
                    <a:pt x="8421" y="24186"/>
                    <a:pt x="11028" y="26041"/>
                    <a:pt x="13960" y="26943"/>
                  </a:cubicBezTo>
                  <a:cubicBezTo>
                    <a:pt x="15397" y="27376"/>
                    <a:pt x="16880" y="27565"/>
                    <a:pt x="18376" y="27565"/>
                  </a:cubicBezTo>
                  <a:cubicBezTo>
                    <a:pt x="21290" y="27565"/>
                    <a:pt x="24252" y="26850"/>
                    <a:pt x="27018" y="25840"/>
                  </a:cubicBezTo>
                  <a:cubicBezTo>
                    <a:pt x="23785" y="25640"/>
                    <a:pt x="20627" y="25013"/>
                    <a:pt x="17469" y="24386"/>
                  </a:cubicBezTo>
                  <a:cubicBezTo>
                    <a:pt x="13785" y="23635"/>
                    <a:pt x="9825" y="22732"/>
                    <a:pt x="7394" y="19875"/>
                  </a:cubicBezTo>
                  <a:cubicBezTo>
                    <a:pt x="6191" y="18472"/>
                    <a:pt x="5514" y="16692"/>
                    <a:pt x="5113" y="14888"/>
                  </a:cubicBezTo>
                  <a:cubicBezTo>
                    <a:pt x="4737" y="13259"/>
                    <a:pt x="4862" y="11429"/>
                    <a:pt x="4085" y="9925"/>
                  </a:cubicBezTo>
                  <a:cubicBezTo>
                    <a:pt x="2406" y="6817"/>
                    <a:pt x="3208" y="3233"/>
                    <a:pt x="1930" y="0"/>
                  </a:cubicBezTo>
                  <a:close/>
                </a:path>
              </a:pathLst>
            </a:custGeom>
            <a:solidFill>
              <a:srgbClr val="B51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74"/>
            <p:cNvSpPr/>
            <p:nvPr/>
          </p:nvSpPr>
          <p:spPr>
            <a:xfrm flipH="1">
              <a:off x="6785831" y="1292419"/>
              <a:ext cx="431651" cy="310105"/>
            </a:xfrm>
            <a:custGeom>
              <a:avLst/>
              <a:gdLst/>
              <a:ahLst/>
              <a:cxnLst/>
              <a:rect l="l" t="t" r="r" b="b"/>
              <a:pathLst>
                <a:path w="28748" h="20653" extrusionOk="0">
                  <a:moveTo>
                    <a:pt x="0" y="0"/>
                  </a:moveTo>
                  <a:lnTo>
                    <a:pt x="752" y="20652"/>
                  </a:lnTo>
                  <a:lnTo>
                    <a:pt x="28747" y="20452"/>
                  </a:lnTo>
                  <a:lnTo>
                    <a:pt x="20978" y="5314"/>
                  </a:lnTo>
                  <a:lnTo>
                    <a:pt x="8171" y="752"/>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74"/>
            <p:cNvSpPr/>
            <p:nvPr/>
          </p:nvSpPr>
          <p:spPr>
            <a:xfrm flipH="1">
              <a:off x="7119259" y="1292043"/>
              <a:ext cx="184399" cy="310480"/>
            </a:xfrm>
            <a:custGeom>
              <a:avLst/>
              <a:gdLst/>
              <a:ahLst/>
              <a:cxnLst/>
              <a:rect l="l" t="t" r="r" b="b"/>
              <a:pathLst>
                <a:path w="12281" h="20678" extrusionOk="0">
                  <a:moveTo>
                    <a:pt x="6140" y="0"/>
                  </a:moveTo>
                  <a:cubicBezTo>
                    <a:pt x="2757" y="0"/>
                    <a:pt x="0" y="4637"/>
                    <a:pt x="0" y="10351"/>
                  </a:cubicBezTo>
                  <a:cubicBezTo>
                    <a:pt x="0" y="16040"/>
                    <a:pt x="2757" y="20677"/>
                    <a:pt x="6140" y="20677"/>
                  </a:cubicBezTo>
                  <a:cubicBezTo>
                    <a:pt x="9524" y="20677"/>
                    <a:pt x="12281" y="16040"/>
                    <a:pt x="12281" y="10351"/>
                  </a:cubicBezTo>
                  <a:cubicBezTo>
                    <a:pt x="12281" y="4637"/>
                    <a:pt x="9524" y="0"/>
                    <a:pt x="61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74"/>
            <p:cNvSpPr/>
            <p:nvPr/>
          </p:nvSpPr>
          <p:spPr>
            <a:xfrm flipH="1">
              <a:off x="7145219" y="1293170"/>
              <a:ext cx="133228" cy="276381"/>
            </a:xfrm>
            <a:custGeom>
              <a:avLst/>
              <a:gdLst/>
              <a:ahLst/>
              <a:cxnLst/>
              <a:rect l="l" t="t" r="r" b="b"/>
              <a:pathLst>
                <a:path w="8873" h="18407" extrusionOk="0">
                  <a:moveTo>
                    <a:pt x="3785" y="0"/>
                  </a:moveTo>
                  <a:lnTo>
                    <a:pt x="3785" y="0"/>
                  </a:lnTo>
                  <a:cubicBezTo>
                    <a:pt x="3183" y="301"/>
                    <a:pt x="2707" y="802"/>
                    <a:pt x="2306" y="1354"/>
                  </a:cubicBezTo>
                  <a:cubicBezTo>
                    <a:pt x="1930" y="1930"/>
                    <a:pt x="1629" y="2532"/>
                    <a:pt x="1354" y="3158"/>
                  </a:cubicBezTo>
                  <a:cubicBezTo>
                    <a:pt x="852" y="4411"/>
                    <a:pt x="502" y="5765"/>
                    <a:pt x="326" y="7093"/>
                  </a:cubicBezTo>
                  <a:cubicBezTo>
                    <a:pt x="0" y="9800"/>
                    <a:pt x="276" y="12582"/>
                    <a:pt x="1178" y="15188"/>
                  </a:cubicBezTo>
                  <a:cubicBezTo>
                    <a:pt x="1404" y="15840"/>
                    <a:pt x="1705" y="16492"/>
                    <a:pt x="2131" y="17093"/>
                  </a:cubicBezTo>
                  <a:cubicBezTo>
                    <a:pt x="2557" y="17670"/>
                    <a:pt x="3158" y="18196"/>
                    <a:pt x="3960" y="18371"/>
                  </a:cubicBezTo>
                  <a:cubicBezTo>
                    <a:pt x="4077" y="18395"/>
                    <a:pt x="4200" y="18406"/>
                    <a:pt x="4327" y="18406"/>
                  </a:cubicBezTo>
                  <a:cubicBezTo>
                    <a:pt x="4608" y="18406"/>
                    <a:pt x="4904" y="18350"/>
                    <a:pt x="5163" y="18246"/>
                  </a:cubicBezTo>
                  <a:cubicBezTo>
                    <a:pt x="5539" y="18096"/>
                    <a:pt x="5840" y="17845"/>
                    <a:pt x="6091" y="17595"/>
                  </a:cubicBezTo>
                  <a:cubicBezTo>
                    <a:pt x="6617" y="17118"/>
                    <a:pt x="7043" y="16517"/>
                    <a:pt x="7369" y="15890"/>
                  </a:cubicBezTo>
                  <a:cubicBezTo>
                    <a:pt x="8045" y="14662"/>
                    <a:pt x="8396" y="13284"/>
                    <a:pt x="8597" y="11930"/>
                  </a:cubicBezTo>
                  <a:cubicBezTo>
                    <a:pt x="8797" y="10577"/>
                    <a:pt x="8873" y="9198"/>
                    <a:pt x="8797" y="7820"/>
                  </a:cubicBezTo>
                  <a:cubicBezTo>
                    <a:pt x="8697" y="6442"/>
                    <a:pt x="8446" y="5038"/>
                    <a:pt x="7845" y="3760"/>
                  </a:cubicBezTo>
                  <a:cubicBezTo>
                    <a:pt x="7695" y="3434"/>
                    <a:pt x="7519" y="3108"/>
                    <a:pt x="7294" y="2807"/>
                  </a:cubicBezTo>
                  <a:cubicBezTo>
                    <a:pt x="7068" y="2507"/>
                    <a:pt x="6792" y="2231"/>
                    <a:pt x="6416" y="2031"/>
                  </a:cubicBezTo>
                  <a:cubicBezTo>
                    <a:pt x="6150" y="1888"/>
                    <a:pt x="5846" y="1822"/>
                    <a:pt x="5549" y="1822"/>
                  </a:cubicBezTo>
                  <a:cubicBezTo>
                    <a:pt x="5426" y="1822"/>
                    <a:pt x="5305" y="1833"/>
                    <a:pt x="5188" y="1855"/>
                  </a:cubicBezTo>
                  <a:cubicBezTo>
                    <a:pt x="4787" y="1930"/>
                    <a:pt x="4411" y="2106"/>
                    <a:pt x="4111" y="2356"/>
                  </a:cubicBezTo>
                  <a:cubicBezTo>
                    <a:pt x="3484" y="2833"/>
                    <a:pt x="3108" y="3484"/>
                    <a:pt x="2832" y="4136"/>
                  </a:cubicBezTo>
                  <a:cubicBezTo>
                    <a:pt x="2557" y="4787"/>
                    <a:pt x="2381" y="5464"/>
                    <a:pt x="2231" y="6141"/>
                  </a:cubicBezTo>
                  <a:cubicBezTo>
                    <a:pt x="1980" y="7494"/>
                    <a:pt x="1955" y="8898"/>
                    <a:pt x="2131" y="10276"/>
                  </a:cubicBezTo>
                  <a:cubicBezTo>
                    <a:pt x="2206" y="10953"/>
                    <a:pt x="2356" y="11630"/>
                    <a:pt x="2532" y="12281"/>
                  </a:cubicBezTo>
                  <a:cubicBezTo>
                    <a:pt x="2632" y="12632"/>
                    <a:pt x="2732" y="12958"/>
                    <a:pt x="2857" y="13259"/>
                  </a:cubicBezTo>
                  <a:cubicBezTo>
                    <a:pt x="2983" y="13584"/>
                    <a:pt x="3133" y="13935"/>
                    <a:pt x="3359" y="14236"/>
                  </a:cubicBezTo>
                  <a:cubicBezTo>
                    <a:pt x="3484" y="14386"/>
                    <a:pt x="3659" y="14537"/>
                    <a:pt x="3885" y="14612"/>
                  </a:cubicBezTo>
                  <a:cubicBezTo>
                    <a:pt x="3990" y="14659"/>
                    <a:pt x="4100" y="14678"/>
                    <a:pt x="4208" y="14678"/>
                  </a:cubicBezTo>
                  <a:cubicBezTo>
                    <a:pt x="4333" y="14678"/>
                    <a:pt x="4454" y="14652"/>
                    <a:pt x="4562" y="14612"/>
                  </a:cubicBezTo>
                  <a:cubicBezTo>
                    <a:pt x="4963" y="14437"/>
                    <a:pt x="5213" y="14111"/>
                    <a:pt x="5364" y="13785"/>
                  </a:cubicBezTo>
                  <a:cubicBezTo>
                    <a:pt x="5690" y="13133"/>
                    <a:pt x="5815" y="12432"/>
                    <a:pt x="5865" y="11755"/>
                  </a:cubicBezTo>
                  <a:cubicBezTo>
                    <a:pt x="5940" y="11078"/>
                    <a:pt x="5940" y="10402"/>
                    <a:pt x="5940" y="9725"/>
                  </a:cubicBezTo>
                  <a:cubicBezTo>
                    <a:pt x="5940" y="9048"/>
                    <a:pt x="5915" y="8371"/>
                    <a:pt x="5815" y="7695"/>
                  </a:cubicBezTo>
                  <a:cubicBezTo>
                    <a:pt x="5740" y="7018"/>
                    <a:pt x="5589" y="6341"/>
                    <a:pt x="5289" y="5715"/>
                  </a:cubicBezTo>
                  <a:cubicBezTo>
                    <a:pt x="4963" y="5113"/>
                    <a:pt x="4512" y="4537"/>
                    <a:pt x="3885" y="4311"/>
                  </a:cubicBezTo>
                  <a:lnTo>
                    <a:pt x="3885" y="4311"/>
                  </a:lnTo>
                  <a:cubicBezTo>
                    <a:pt x="4512" y="4587"/>
                    <a:pt x="4913" y="5163"/>
                    <a:pt x="5163" y="5765"/>
                  </a:cubicBezTo>
                  <a:cubicBezTo>
                    <a:pt x="5439" y="6391"/>
                    <a:pt x="5564" y="7043"/>
                    <a:pt x="5614" y="7720"/>
                  </a:cubicBezTo>
                  <a:cubicBezTo>
                    <a:pt x="5664" y="8371"/>
                    <a:pt x="5639" y="9048"/>
                    <a:pt x="5614" y="9725"/>
                  </a:cubicBezTo>
                  <a:cubicBezTo>
                    <a:pt x="5589" y="10376"/>
                    <a:pt x="5564" y="11053"/>
                    <a:pt x="5464" y="11705"/>
                  </a:cubicBezTo>
                  <a:cubicBezTo>
                    <a:pt x="5389" y="12356"/>
                    <a:pt x="5238" y="13033"/>
                    <a:pt x="4963" y="13559"/>
                  </a:cubicBezTo>
                  <a:cubicBezTo>
                    <a:pt x="4812" y="13835"/>
                    <a:pt x="4612" y="14061"/>
                    <a:pt x="4386" y="14136"/>
                  </a:cubicBezTo>
                  <a:cubicBezTo>
                    <a:pt x="4324" y="14155"/>
                    <a:pt x="4266" y="14164"/>
                    <a:pt x="4211" y="14164"/>
                  </a:cubicBezTo>
                  <a:cubicBezTo>
                    <a:pt x="4048" y="14164"/>
                    <a:pt x="3916" y="14079"/>
                    <a:pt x="3785" y="13910"/>
                  </a:cubicBezTo>
                  <a:cubicBezTo>
                    <a:pt x="3609" y="13685"/>
                    <a:pt x="3484" y="13384"/>
                    <a:pt x="3384" y="13083"/>
                  </a:cubicBezTo>
                  <a:cubicBezTo>
                    <a:pt x="3284" y="12757"/>
                    <a:pt x="3183" y="12457"/>
                    <a:pt x="3108" y="12131"/>
                  </a:cubicBezTo>
                  <a:cubicBezTo>
                    <a:pt x="2933" y="11504"/>
                    <a:pt x="2832" y="10853"/>
                    <a:pt x="2757" y="10201"/>
                  </a:cubicBezTo>
                  <a:cubicBezTo>
                    <a:pt x="2632" y="8873"/>
                    <a:pt x="2707" y="7569"/>
                    <a:pt x="2958" y="6266"/>
                  </a:cubicBezTo>
                  <a:cubicBezTo>
                    <a:pt x="3083" y="5640"/>
                    <a:pt x="3258" y="4988"/>
                    <a:pt x="3509" y="4411"/>
                  </a:cubicBezTo>
                  <a:cubicBezTo>
                    <a:pt x="3760" y="3835"/>
                    <a:pt x="4111" y="3284"/>
                    <a:pt x="4562" y="2958"/>
                  </a:cubicBezTo>
                  <a:cubicBezTo>
                    <a:pt x="4867" y="2733"/>
                    <a:pt x="5213" y="2601"/>
                    <a:pt x="5541" y="2601"/>
                  </a:cubicBezTo>
                  <a:cubicBezTo>
                    <a:pt x="5725" y="2601"/>
                    <a:pt x="5903" y="2642"/>
                    <a:pt x="6065" y="2732"/>
                  </a:cubicBezTo>
                  <a:cubicBezTo>
                    <a:pt x="6517" y="2958"/>
                    <a:pt x="6868" y="3509"/>
                    <a:pt x="7118" y="4086"/>
                  </a:cubicBezTo>
                  <a:cubicBezTo>
                    <a:pt x="7644" y="5264"/>
                    <a:pt x="7870" y="6567"/>
                    <a:pt x="7945" y="7870"/>
                  </a:cubicBezTo>
                  <a:cubicBezTo>
                    <a:pt x="8045" y="9173"/>
                    <a:pt x="7995" y="10527"/>
                    <a:pt x="7820" y="11805"/>
                  </a:cubicBezTo>
                  <a:cubicBezTo>
                    <a:pt x="7644" y="13108"/>
                    <a:pt x="7294" y="14412"/>
                    <a:pt x="6717" y="15539"/>
                  </a:cubicBezTo>
                  <a:cubicBezTo>
                    <a:pt x="6416" y="16116"/>
                    <a:pt x="6040" y="16642"/>
                    <a:pt x="5589" y="17068"/>
                  </a:cubicBezTo>
                  <a:cubicBezTo>
                    <a:pt x="5364" y="17294"/>
                    <a:pt x="5113" y="17469"/>
                    <a:pt x="4862" y="17569"/>
                  </a:cubicBezTo>
                  <a:cubicBezTo>
                    <a:pt x="4712" y="17636"/>
                    <a:pt x="4539" y="17670"/>
                    <a:pt x="4359" y="17670"/>
                  </a:cubicBezTo>
                  <a:cubicBezTo>
                    <a:pt x="4269" y="17670"/>
                    <a:pt x="4177" y="17661"/>
                    <a:pt x="4086" y="17645"/>
                  </a:cubicBezTo>
                  <a:cubicBezTo>
                    <a:pt x="3559" y="17544"/>
                    <a:pt x="3058" y="17143"/>
                    <a:pt x="2682" y="16667"/>
                  </a:cubicBezTo>
                  <a:cubicBezTo>
                    <a:pt x="2306" y="16166"/>
                    <a:pt x="2005" y="15590"/>
                    <a:pt x="1780" y="14988"/>
                  </a:cubicBezTo>
                  <a:cubicBezTo>
                    <a:pt x="852" y="12507"/>
                    <a:pt x="502" y="9800"/>
                    <a:pt x="727" y="7143"/>
                  </a:cubicBezTo>
                  <a:cubicBezTo>
                    <a:pt x="852" y="5815"/>
                    <a:pt x="1103" y="4512"/>
                    <a:pt x="1579" y="3234"/>
                  </a:cubicBezTo>
                  <a:cubicBezTo>
                    <a:pt x="1805" y="2607"/>
                    <a:pt x="2055" y="2005"/>
                    <a:pt x="2406" y="1429"/>
                  </a:cubicBezTo>
                  <a:cubicBezTo>
                    <a:pt x="2757" y="853"/>
                    <a:pt x="3208" y="326"/>
                    <a:pt x="3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74"/>
            <p:cNvSpPr/>
            <p:nvPr/>
          </p:nvSpPr>
          <p:spPr>
            <a:xfrm flipH="1">
              <a:off x="5066058" y="1276352"/>
              <a:ext cx="2151424" cy="2674006"/>
            </a:xfrm>
            <a:custGeom>
              <a:avLst/>
              <a:gdLst/>
              <a:ahLst/>
              <a:cxnLst/>
              <a:rect l="l" t="t" r="r" b="b"/>
              <a:pathLst>
                <a:path w="143285" h="178089" extrusionOk="0">
                  <a:moveTo>
                    <a:pt x="1" y="1070"/>
                  </a:moveTo>
                  <a:cubicBezTo>
                    <a:pt x="1" y="1070"/>
                    <a:pt x="0" y="1070"/>
                    <a:pt x="0" y="1070"/>
                  </a:cubicBezTo>
                  <a:cubicBezTo>
                    <a:pt x="0" y="1070"/>
                    <a:pt x="1" y="1070"/>
                    <a:pt x="1" y="1070"/>
                  </a:cubicBezTo>
                  <a:close/>
                  <a:moveTo>
                    <a:pt x="113479" y="1"/>
                  </a:moveTo>
                  <a:cubicBezTo>
                    <a:pt x="112850" y="1"/>
                    <a:pt x="112240" y="9"/>
                    <a:pt x="111655" y="18"/>
                  </a:cubicBezTo>
                  <a:cubicBezTo>
                    <a:pt x="110803" y="43"/>
                    <a:pt x="110001" y="43"/>
                    <a:pt x="109274" y="43"/>
                  </a:cubicBezTo>
                  <a:cubicBezTo>
                    <a:pt x="108784" y="34"/>
                    <a:pt x="107959" y="29"/>
                    <a:pt x="106842" y="29"/>
                  </a:cubicBezTo>
                  <a:cubicBezTo>
                    <a:pt x="89357" y="29"/>
                    <a:pt x="221" y="1068"/>
                    <a:pt x="1" y="1070"/>
                  </a:cubicBezTo>
                  <a:lnTo>
                    <a:pt x="1" y="1070"/>
                  </a:lnTo>
                  <a:cubicBezTo>
                    <a:pt x="2" y="1070"/>
                    <a:pt x="7" y="1070"/>
                    <a:pt x="16" y="1070"/>
                  </a:cubicBezTo>
                  <a:cubicBezTo>
                    <a:pt x="588" y="1070"/>
                    <a:pt x="17295" y="1288"/>
                    <a:pt x="18823" y="26710"/>
                  </a:cubicBezTo>
                  <a:cubicBezTo>
                    <a:pt x="19224" y="33627"/>
                    <a:pt x="18472" y="42925"/>
                    <a:pt x="17219" y="53452"/>
                  </a:cubicBezTo>
                  <a:lnTo>
                    <a:pt x="23259" y="55607"/>
                  </a:lnTo>
                  <a:lnTo>
                    <a:pt x="16767" y="57136"/>
                  </a:lnTo>
                  <a:cubicBezTo>
                    <a:pt x="16667" y="57938"/>
                    <a:pt x="16567" y="58715"/>
                    <a:pt x="16467" y="59517"/>
                  </a:cubicBezTo>
                  <a:lnTo>
                    <a:pt x="20702" y="60369"/>
                  </a:lnTo>
                  <a:lnTo>
                    <a:pt x="16166" y="61747"/>
                  </a:lnTo>
                  <a:cubicBezTo>
                    <a:pt x="14236" y="76133"/>
                    <a:pt x="11730" y="92048"/>
                    <a:pt x="10051" y="106860"/>
                  </a:cubicBezTo>
                  <a:lnTo>
                    <a:pt x="14361" y="108414"/>
                  </a:lnTo>
                  <a:lnTo>
                    <a:pt x="9750" y="109492"/>
                  </a:lnTo>
                  <a:cubicBezTo>
                    <a:pt x="9650" y="110570"/>
                    <a:pt x="9524" y="111647"/>
                    <a:pt x="9424" y="112700"/>
                  </a:cubicBezTo>
                  <a:lnTo>
                    <a:pt x="11805" y="113176"/>
                  </a:lnTo>
                  <a:lnTo>
                    <a:pt x="9299" y="113928"/>
                  </a:lnTo>
                  <a:cubicBezTo>
                    <a:pt x="7745" y="130520"/>
                    <a:pt x="7569" y="145081"/>
                    <a:pt x="11003" y="153653"/>
                  </a:cubicBezTo>
                  <a:cubicBezTo>
                    <a:pt x="20778" y="178089"/>
                    <a:pt x="40928" y="177387"/>
                    <a:pt x="49023" y="177713"/>
                  </a:cubicBezTo>
                  <a:lnTo>
                    <a:pt x="143284" y="168966"/>
                  </a:lnTo>
                  <a:cubicBezTo>
                    <a:pt x="133259" y="166735"/>
                    <a:pt x="128096" y="157913"/>
                    <a:pt x="125891" y="145633"/>
                  </a:cubicBezTo>
                  <a:lnTo>
                    <a:pt x="120903" y="144028"/>
                  </a:lnTo>
                  <a:lnTo>
                    <a:pt x="125440" y="142750"/>
                  </a:lnTo>
                  <a:cubicBezTo>
                    <a:pt x="125314" y="141898"/>
                    <a:pt x="125214" y="141046"/>
                    <a:pt x="125114" y="140169"/>
                  </a:cubicBezTo>
                  <a:lnTo>
                    <a:pt x="121530" y="139567"/>
                  </a:lnTo>
                  <a:lnTo>
                    <a:pt x="124913" y="138038"/>
                  </a:lnTo>
                  <a:cubicBezTo>
                    <a:pt x="122758" y="111697"/>
                    <a:pt x="130427" y="74404"/>
                    <a:pt x="134137" y="48589"/>
                  </a:cubicBezTo>
                  <a:lnTo>
                    <a:pt x="128222" y="46710"/>
                  </a:lnTo>
                  <a:lnTo>
                    <a:pt x="134663" y="44880"/>
                  </a:lnTo>
                  <a:cubicBezTo>
                    <a:pt x="134738" y="44329"/>
                    <a:pt x="134813" y="43777"/>
                    <a:pt x="134888" y="43251"/>
                  </a:cubicBezTo>
                  <a:lnTo>
                    <a:pt x="128848" y="42248"/>
                  </a:lnTo>
                  <a:lnTo>
                    <a:pt x="135340" y="39316"/>
                  </a:lnTo>
                  <a:cubicBezTo>
                    <a:pt x="135891" y="34329"/>
                    <a:pt x="136167" y="30043"/>
                    <a:pt x="135991" y="26710"/>
                  </a:cubicBezTo>
                  <a:cubicBezTo>
                    <a:pt x="134752" y="1601"/>
                    <a:pt x="122217" y="1"/>
                    <a:pt x="1134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74"/>
            <p:cNvSpPr/>
            <p:nvPr/>
          </p:nvSpPr>
          <p:spPr>
            <a:xfrm flipH="1">
              <a:off x="5034419" y="3563926"/>
              <a:ext cx="1630974" cy="405345"/>
            </a:xfrm>
            <a:custGeom>
              <a:avLst/>
              <a:gdLst/>
              <a:ahLst/>
              <a:cxnLst/>
              <a:rect l="l" t="t" r="r" b="b"/>
              <a:pathLst>
                <a:path w="108623" h="26996" extrusionOk="0">
                  <a:moveTo>
                    <a:pt x="99398" y="1"/>
                  </a:moveTo>
                  <a:cubicBezTo>
                    <a:pt x="91054" y="1"/>
                    <a:pt x="72224" y="2401"/>
                    <a:pt x="54813" y="3365"/>
                  </a:cubicBezTo>
                  <a:cubicBezTo>
                    <a:pt x="48407" y="3727"/>
                    <a:pt x="41167" y="3852"/>
                    <a:pt x="34209" y="3852"/>
                  </a:cubicBezTo>
                  <a:cubicBezTo>
                    <a:pt x="18517" y="3852"/>
                    <a:pt x="4261" y="3214"/>
                    <a:pt x="4261" y="3214"/>
                  </a:cubicBezTo>
                  <a:lnTo>
                    <a:pt x="1" y="24267"/>
                  </a:lnTo>
                  <a:cubicBezTo>
                    <a:pt x="1" y="24267"/>
                    <a:pt x="17345" y="26995"/>
                    <a:pt x="40051" y="26995"/>
                  </a:cubicBezTo>
                  <a:cubicBezTo>
                    <a:pt x="47813" y="26995"/>
                    <a:pt x="56201" y="26677"/>
                    <a:pt x="64738" y="25821"/>
                  </a:cubicBezTo>
                  <a:cubicBezTo>
                    <a:pt x="98247" y="22463"/>
                    <a:pt x="103761" y="20558"/>
                    <a:pt x="106091" y="18954"/>
                  </a:cubicBezTo>
                  <a:cubicBezTo>
                    <a:pt x="107219" y="18177"/>
                    <a:pt x="108623" y="14242"/>
                    <a:pt x="108172" y="10006"/>
                  </a:cubicBezTo>
                  <a:cubicBezTo>
                    <a:pt x="107695" y="5645"/>
                    <a:pt x="105314" y="984"/>
                    <a:pt x="103009" y="307"/>
                  </a:cubicBezTo>
                  <a:cubicBezTo>
                    <a:pt x="102269" y="93"/>
                    <a:pt x="101035" y="1"/>
                    <a:pt x="993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74"/>
            <p:cNvSpPr/>
            <p:nvPr/>
          </p:nvSpPr>
          <p:spPr>
            <a:xfrm flipH="1">
              <a:off x="6522380" y="3615521"/>
              <a:ext cx="220165" cy="314264"/>
            </a:xfrm>
            <a:custGeom>
              <a:avLst/>
              <a:gdLst/>
              <a:ahLst/>
              <a:cxnLst/>
              <a:rect l="l" t="t" r="r" b="b"/>
              <a:pathLst>
                <a:path w="14663" h="20930" extrusionOk="0">
                  <a:moveTo>
                    <a:pt x="8657" y="1"/>
                  </a:moveTo>
                  <a:cubicBezTo>
                    <a:pt x="5498" y="1"/>
                    <a:pt x="2245" y="3896"/>
                    <a:pt x="1179" y="9227"/>
                  </a:cubicBezTo>
                  <a:cubicBezTo>
                    <a:pt x="1" y="14966"/>
                    <a:pt x="1830" y="20179"/>
                    <a:pt x="5239" y="20856"/>
                  </a:cubicBezTo>
                  <a:cubicBezTo>
                    <a:pt x="5487" y="20905"/>
                    <a:pt x="5736" y="20929"/>
                    <a:pt x="5986" y="20929"/>
                  </a:cubicBezTo>
                  <a:cubicBezTo>
                    <a:pt x="9170" y="20929"/>
                    <a:pt x="12417" y="17030"/>
                    <a:pt x="13510" y="11708"/>
                  </a:cubicBezTo>
                  <a:cubicBezTo>
                    <a:pt x="14662" y="5969"/>
                    <a:pt x="12833" y="756"/>
                    <a:pt x="9424" y="79"/>
                  </a:cubicBezTo>
                  <a:cubicBezTo>
                    <a:pt x="9170" y="26"/>
                    <a:pt x="8914" y="1"/>
                    <a:pt x="86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74"/>
            <p:cNvSpPr/>
            <p:nvPr/>
          </p:nvSpPr>
          <p:spPr>
            <a:xfrm flipH="1">
              <a:off x="6556627" y="3615191"/>
              <a:ext cx="145646" cy="280510"/>
            </a:xfrm>
            <a:custGeom>
              <a:avLst/>
              <a:gdLst/>
              <a:ahLst/>
              <a:cxnLst/>
              <a:rect l="l" t="t" r="r" b="b"/>
              <a:pathLst>
                <a:path w="9700" h="18682" extrusionOk="0">
                  <a:moveTo>
                    <a:pt x="6066" y="1"/>
                  </a:moveTo>
                  <a:lnTo>
                    <a:pt x="6066" y="1"/>
                  </a:lnTo>
                  <a:cubicBezTo>
                    <a:pt x="5389" y="201"/>
                    <a:pt x="4787" y="627"/>
                    <a:pt x="4286" y="1104"/>
                  </a:cubicBezTo>
                  <a:cubicBezTo>
                    <a:pt x="3785" y="1580"/>
                    <a:pt x="3359" y="2131"/>
                    <a:pt x="2983" y="2708"/>
                  </a:cubicBezTo>
                  <a:cubicBezTo>
                    <a:pt x="2206" y="3861"/>
                    <a:pt x="1604" y="5139"/>
                    <a:pt x="1153" y="6467"/>
                  </a:cubicBezTo>
                  <a:cubicBezTo>
                    <a:pt x="276" y="9124"/>
                    <a:pt x="0" y="11981"/>
                    <a:pt x="351" y="14763"/>
                  </a:cubicBezTo>
                  <a:cubicBezTo>
                    <a:pt x="452" y="15465"/>
                    <a:pt x="602" y="16191"/>
                    <a:pt x="928" y="16868"/>
                  </a:cubicBezTo>
                  <a:cubicBezTo>
                    <a:pt x="1229" y="17520"/>
                    <a:pt x="1755" y="18171"/>
                    <a:pt x="2507" y="18497"/>
                  </a:cubicBezTo>
                  <a:cubicBezTo>
                    <a:pt x="2770" y="18620"/>
                    <a:pt x="3058" y="18681"/>
                    <a:pt x="3353" y="18681"/>
                  </a:cubicBezTo>
                  <a:cubicBezTo>
                    <a:pt x="3479" y="18681"/>
                    <a:pt x="3607" y="18670"/>
                    <a:pt x="3735" y="18648"/>
                  </a:cubicBezTo>
                  <a:cubicBezTo>
                    <a:pt x="4136" y="18547"/>
                    <a:pt x="4487" y="18372"/>
                    <a:pt x="4787" y="18171"/>
                  </a:cubicBezTo>
                  <a:cubicBezTo>
                    <a:pt x="5414" y="17795"/>
                    <a:pt x="5965" y="17294"/>
                    <a:pt x="6442" y="16743"/>
                  </a:cubicBezTo>
                  <a:cubicBezTo>
                    <a:pt x="7344" y="15615"/>
                    <a:pt x="7995" y="14312"/>
                    <a:pt x="8472" y="12983"/>
                  </a:cubicBezTo>
                  <a:cubicBezTo>
                    <a:pt x="8948" y="11655"/>
                    <a:pt x="9299" y="10302"/>
                    <a:pt x="9499" y="8898"/>
                  </a:cubicBezTo>
                  <a:cubicBezTo>
                    <a:pt x="9675" y="7495"/>
                    <a:pt x="9700" y="6041"/>
                    <a:pt x="9374" y="4637"/>
                  </a:cubicBezTo>
                  <a:cubicBezTo>
                    <a:pt x="9299" y="4262"/>
                    <a:pt x="9173" y="3911"/>
                    <a:pt x="9023" y="3560"/>
                  </a:cubicBezTo>
                  <a:cubicBezTo>
                    <a:pt x="8848" y="3209"/>
                    <a:pt x="8622" y="2883"/>
                    <a:pt x="8271" y="2607"/>
                  </a:cubicBezTo>
                  <a:cubicBezTo>
                    <a:pt x="7945" y="2332"/>
                    <a:pt x="7494" y="2181"/>
                    <a:pt x="7093" y="2181"/>
                  </a:cubicBezTo>
                  <a:cubicBezTo>
                    <a:pt x="6667" y="2181"/>
                    <a:pt x="6266" y="2282"/>
                    <a:pt x="5915" y="2457"/>
                  </a:cubicBezTo>
                  <a:cubicBezTo>
                    <a:pt x="5188" y="2808"/>
                    <a:pt x="4687" y="3384"/>
                    <a:pt x="4261" y="3986"/>
                  </a:cubicBezTo>
                  <a:cubicBezTo>
                    <a:pt x="3860" y="4587"/>
                    <a:pt x="3534" y="5214"/>
                    <a:pt x="3259" y="5891"/>
                  </a:cubicBezTo>
                  <a:cubicBezTo>
                    <a:pt x="2732" y="7194"/>
                    <a:pt x="2406" y="8597"/>
                    <a:pt x="2306" y="10001"/>
                  </a:cubicBezTo>
                  <a:cubicBezTo>
                    <a:pt x="2256" y="10703"/>
                    <a:pt x="2256" y="11430"/>
                    <a:pt x="2306" y="12131"/>
                  </a:cubicBezTo>
                  <a:cubicBezTo>
                    <a:pt x="2331" y="12482"/>
                    <a:pt x="2381" y="12833"/>
                    <a:pt x="2457" y="13184"/>
                  </a:cubicBezTo>
                  <a:cubicBezTo>
                    <a:pt x="2507" y="13535"/>
                    <a:pt x="2582" y="13886"/>
                    <a:pt x="2757" y="14262"/>
                  </a:cubicBezTo>
                  <a:cubicBezTo>
                    <a:pt x="2858" y="14437"/>
                    <a:pt x="2983" y="14612"/>
                    <a:pt x="3183" y="14738"/>
                  </a:cubicBezTo>
                  <a:cubicBezTo>
                    <a:pt x="3339" y="14835"/>
                    <a:pt x="3524" y="14872"/>
                    <a:pt x="3705" y="14872"/>
                  </a:cubicBezTo>
                  <a:cubicBezTo>
                    <a:pt x="3757" y="14872"/>
                    <a:pt x="3809" y="14869"/>
                    <a:pt x="3860" y="14863"/>
                  </a:cubicBezTo>
                  <a:cubicBezTo>
                    <a:pt x="4286" y="14788"/>
                    <a:pt x="4612" y="14487"/>
                    <a:pt x="4838" y="14211"/>
                  </a:cubicBezTo>
                  <a:cubicBezTo>
                    <a:pt x="5314" y="13610"/>
                    <a:pt x="5564" y="12933"/>
                    <a:pt x="5765" y="12257"/>
                  </a:cubicBezTo>
                  <a:cubicBezTo>
                    <a:pt x="5965" y="11580"/>
                    <a:pt x="6116" y="10903"/>
                    <a:pt x="6241" y="10226"/>
                  </a:cubicBezTo>
                  <a:cubicBezTo>
                    <a:pt x="6366" y="9550"/>
                    <a:pt x="6492" y="8873"/>
                    <a:pt x="6542" y="8171"/>
                  </a:cubicBezTo>
                  <a:cubicBezTo>
                    <a:pt x="6592" y="7470"/>
                    <a:pt x="6567" y="6768"/>
                    <a:pt x="6391" y="6066"/>
                  </a:cubicBezTo>
                  <a:cubicBezTo>
                    <a:pt x="6216" y="5414"/>
                    <a:pt x="5865" y="4738"/>
                    <a:pt x="5264" y="4362"/>
                  </a:cubicBezTo>
                  <a:lnTo>
                    <a:pt x="5264" y="4362"/>
                  </a:lnTo>
                  <a:cubicBezTo>
                    <a:pt x="5840" y="4763"/>
                    <a:pt x="6141" y="5439"/>
                    <a:pt x="6266" y="6116"/>
                  </a:cubicBezTo>
                  <a:cubicBezTo>
                    <a:pt x="6417" y="6768"/>
                    <a:pt x="6417" y="7470"/>
                    <a:pt x="6316" y="8146"/>
                  </a:cubicBezTo>
                  <a:cubicBezTo>
                    <a:pt x="6241" y="8823"/>
                    <a:pt x="6091" y="9500"/>
                    <a:pt x="5940" y="10151"/>
                  </a:cubicBezTo>
                  <a:cubicBezTo>
                    <a:pt x="5765" y="10828"/>
                    <a:pt x="5589" y="11505"/>
                    <a:pt x="5389" y="12131"/>
                  </a:cubicBezTo>
                  <a:cubicBezTo>
                    <a:pt x="5163" y="12783"/>
                    <a:pt x="4888" y="13409"/>
                    <a:pt x="4487" y="13911"/>
                  </a:cubicBezTo>
                  <a:cubicBezTo>
                    <a:pt x="4286" y="14136"/>
                    <a:pt x="4036" y="14337"/>
                    <a:pt x="3785" y="14362"/>
                  </a:cubicBezTo>
                  <a:cubicBezTo>
                    <a:pt x="3749" y="14369"/>
                    <a:pt x="3714" y="14373"/>
                    <a:pt x="3681" y="14373"/>
                  </a:cubicBezTo>
                  <a:cubicBezTo>
                    <a:pt x="3485" y="14373"/>
                    <a:pt x="3341" y="14247"/>
                    <a:pt x="3234" y="14011"/>
                  </a:cubicBezTo>
                  <a:cubicBezTo>
                    <a:pt x="3108" y="13760"/>
                    <a:pt x="3033" y="13435"/>
                    <a:pt x="3008" y="13084"/>
                  </a:cubicBezTo>
                  <a:cubicBezTo>
                    <a:pt x="2958" y="12758"/>
                    <a:pt x="2908" y="12432"/>
                    <a:pt x="2908" y="12081"/>
                  </a:cubicBezTo>
                  <a:cubicBezTo>
                    <a:pt x="2858" y="11404"/>
                    <a:pt x="2883" y="10728"/>
                    <a:pt x="2958" y="10051"/>
                  </a:cubicBezTo>
                  <a:cubicBezTo>
                    <a:pt x="3083" y="8723"/>
                    <a:pt x="3409" y="7394"/>
                    <a:pt x="3935" y="6166"/>
                  </a:cubicBezTo>
                  <a:cubicBezTo>
                    <a:pt x="4186" y="5540"/>
                    <a:pt x="4487" y="4938"/>
                    <a:pt x="4863" y="4412"/>
                  </a:cubicBezTo>
                  <a:cubicBezTo>
                    <a:pt x="5239" y="3886"/>
                    <a:pt x="5715" y="3384"/>
                    <a:pt x="6241" y="3134"/>
                  </a:cubicBezTo>
                  <a:cubicBezTo>
                    <a:pt x="6487" y="3017"/>
                    <a:pt x="6755" y="2954"/>
                    <a:pt x="7011" y="2954"/>
                  </a:cubicBezTo>
                  <a:cubicBezTo>
                    <a:pt x="7304" y="2954"/>
                    <a:pt x="7581" y="3035"/>
                    <a:pt x="7795" y="3209"/>
                  </a:cubicBezTo>
                  <a:cubicBezTo>
                    <a:pt x="8221" y="3560"/>
                    <a:pt x="8447" y="4186"/>
                    <a:pt x="8597" y="4813"/>
                  </a:cubicBezTo>
                  <a:cubicBezTo>
                    <a:pt x="8873" y="6091"/>
                    <a:pt x="8848" y="7445"/>
                    <a:pt x="8672" y="8773"/>
                  </a:cubicBezTo>
                  <a:cubicBezTo>
                    <a:pt x="8472" y="10126"/>
                    <a:pt x="8171" y="11455"/>
                    <a:pt x="7720" y="12733"/>
                  </a:cubicBezTo>
                  <a:cubicBezTo>
                    <a:pt x="7269" y="13986"/>
                    <a:pt x="6667" y="15214"/>
                    <a:pt x="5840" y="16242"/>
                  </a:cubicBezTo>
                  <a:cubicBezTo>
                    <a:pt x="5439" y="16768"/>
                    <a:pt x="4938" y="17219"/>
                    <a:pt x="4411" y="17545"/>
                  </a:cubicBezTo>
                  <a:cubicBezTo>
                    <a:pt x="4136" y="17720"/>
                    <a:pt x="3860" y="17871"/>
                    <a:pt x="3584" y="17921"/>
                  </a:cubicBezTo>
                  <a:cubicBezTo>
                    <a:pt x="3493" y="17937"/>
                    <a:pt x="3401" y="17946"/>
                    <a:pt x="3310" y="17946"/>
                  </a:cubicBezTo>
                  <a:cubicBezTo>
                    <a:pt x="3128" y="17946"/>
                    <a:pt x="2949" y="17912"/>
                    <a:pt x="2782" y="17846"/>
                  </a:cubicBezTo>
                  <a:cubicBezTo>
                    <a:pt x="2256" y="17620"/>
                    <a:pt x="1830" y="17119"/>
                    <a:pt x="1554" y="16567"/>
                  </a:cubicBezTo>
                  <a:cubicBezTo>
                    <a:pt x="1279" y="15991"/>
                    <a:pt x="1103" y="15339"/>
                    <a:pt x="978" y="14663"/>
                  </a:cubicBezTo>
                  <a:cubicBezTo>
                    <a:pt x="552" y="12006"/>
                    <a:pt x="752" y="9199"/>
                    <a:pt x="1529" y="6592"/>
                  </a:cubicBezTo>
                  <a:cubicBezTo>
                    <a:pt x="1930" y="5289"/>
                    <a:pt x="2457" y="4011"/>
                    <a:pt x="3158" y="2833"/>
                  </a:cubicBezTo>
                  <a:cubicBezTo>
                    <a:pt x="3509" y="2257"/>
                    <a:pt x="3910" y="1680"/>
                    <a:pt x="4386" y="1179"/>
                  </a:cubicBezTo>
                  <a:cubicBezTo>
                    <a:pt x="4863" y="678"/>
                    <a:pt x="5389" y="226"/>
                    <a:pt x="6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74"/>
            <p:cNvSpPr/>
            <p:nvPr/>
          </p:nvSpPr>
          <p:spPr>
            <a:xfrm flipH="1">
              <a:off x="5382813" y="3004778"/>
              <a:ext cx="12808" cy="298798"/>
            </a:xfrm>
            <a:custGeom>
              <a:avLst/>
              <a:gdLst/>
              <a:ahLst/>
              <a:cxnLst/>
              <a:rect l="l" t="t" r="r" b="b"/>
              <a:pathLst>
                <a:path w="853" h="19900" extrusionOk="0">
                  <a:moveTo>
                    <a:pt x="777" y="0"/>
                  </a:moveTo>
                  <a:cubicBezTo>
                    <a:pt x="502" y="1654"/>
                    <a:pt x="326" y="3308"/>
                    <a:pt x="201" y="4962"/>
                  </a:cubicBezTo>
                  <a:cubicBezTo>
                    <a:pt x="76" y="6617"/>
                    <a:pt x="0" y="8296"/>
                    <a:pt x="0" y="9950"/>
                  </a:cubicBezTo>
                  <a:cubicBezTo>
                    <a:pt x="0" y="11604"/>
                    <a:pt x="26" y="13283"/>
                    <a:pt x="126" y="14937"/>
                  </a:cubicBezTo>
                  <a:cubicBezTo>
                    <a:pt x="251" y="16592"/>
                    <a:pt x="401" y="18246"/>
                    <a:pt x="677" y="19900"/>
                  </a:cubicBezTo>
                  <a:cubicBezTo>
                    <a:pt x="752" y="18221"/>
                    <a:pt x="777" y="16567"/>
                    <a:pt x="777" y="14912"/>
                  </a:cubicBezTo>
                  <a:lnTo>
                    <a:pt x="828" y="9950"/>
                  </a:lnTo>
                  <a:lnTo>
                    <a:pt x="853" y="4988"/>
                  </a:lnTo>
                  <a:cubicBezTo>
                    <a:pt x="853" y="3333"/>
                    <a:pt x="828" y="1679"/>
                    <a:pt x="777" y="0"/>
                  </a:cubicBezTo>
                  <a:close/>
                </a:path>
              </a:pathLst>
            </a:custGeom>
            <a:solidFill>
              <a:srgbClr val="F57C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74"/>
            <p:cNvSpPr/>
            <p:nvPr/>
          </p:nvSpPr>
          <p:spPr>
            <a:xfrm flipH="1">
              <a:off x="5456571" y="3370191"/>
              <a:ext cx="13183" cy="69264"/>
            </a:xfrm>
            <a:custGeom>
              <a:avLst/>
              <a:gdLst/>
              <a:ahLst/>
              <a:cxnLst/>
              <a:rect l="l" t="t" r="r" b="b"/>
              <a:pathLst>
                <a:path w="878" h="4613" extrusionOk="0">
                  <a:moveTo>
                    <a:pt x="301" y="1"/>
                  </a:moveTo>
                  <a:cubicBezTo>
                    <a:pt x="150" y="402"/>
                    <a:pt x="100" y="803"/>
                    <a:pt x="50" y="1179"/>
                  </a:cubicBezTo>
                  <a:cubicBezTo>
                    <a:pt x="0" y="1580"/>
                    <a:pt x="0" y="1956"/>
                    <a:pt x="25" y="2332"/>
                  </a:cubicBezTo>
                  <a:cubicBezTo>
                    <a:pt x="50" y="2733"/>
                    <a:pt x="100" y="3109"/>
                    <a:pt x="176" y="3485"/>
                  </a:cubicBezTo>
                  <a:cubicBezTo>
                    <a:pt x="276" y="3861"/>
                    <a:pt x="376" y="4237"/>
                    <a:pt x="577" y="4613"/>
                  </a:cubicBezTo>
                  <a:cubicBezTo>
                    <a:pt x="727" y="4237"/>
                    <a:pt x="802" y="3836"/>
                    <a:pt x="827" y="3460"/>
                  </a:cubicBezTo>
                  <a:cubicBezTo>
                    <a:pt x="877" y="3059"/>
                    <a:pt x="877" y="2683"/>
                    <a:pt x="852" y="2282"/>
                  </a:cubicBezTo>
                  <a:cubicBezTo>
                    <a:pt x="827" y="1906"/>
                    <a:pt x="777" y="1530"/>
                    <a:pt x="702" y="1154"/>
                  </a:cubicBezTo>
                  <a:cubicBezTo>
                    <a:pt x="602" y="753"/>
                    <a:pt x="501" y="377"/>
                    <a:pt x="301" y="1"/>
                  </a:cubicBezTo>
                  <a:close/>
                </a:path>
              </a:pathLst>
            </a:custGeom>
            <a:solidFill>
              <a:srgbClr val="F57C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74"/>
            <p:cNvSpPr/>
            <p:nvPr/>
          </p:nvSpPr>
          <p:spPr>
            <a:xfrm flipH="1">
              <a:off x="5453944" y="3258052"/>
              <a:ext cx="12808" cy="62102"/>
            </a:xfrm>
            <a:custGeom>
              <a:avLst/>
              <a:gdLst/>
              <a:ahLst/>
              <a:cxnLst/>
              <a:rect l="l" t="t" r="r" b="b"/>
              <a:pathLst>
                <a:path w="853" h="4136" extrusionOk="0">
                  <a:moveTo>
                    <a:pt x="427" y="0"/>
                  </a:moveTo>
                  <a:cubicBezTo>
                    <a:pt x="251" y="351"/>
                    <a:pt x="176" y="677"/>
                    <a:pt x="101" y="1028"/>
                  </a:cubicBezTo>
                  <a:cubicBezTo>
                    <a:pt x="26" y="1379"/>
                    <a:pt x="1" y="1730"/>
                    <a:pt x="1" y="2055"/>
                  </a:cubicBezTo>
                  <a:cubicBezTo>
                    <a:pt x="1" y="2406"/>
                    <a:pt x="26" y="2757"/>
                    <a:pt x="101" y="3108"/>
                  </a:cubicBezTo>
                  <a:cubicBezTo>
                    <a:pt x="151" y="3434"/>
                    <a:pt x="251" y="3785"/>
                    <a:pt x="427" y="4136"/>
                  </a:cubicBezTo>
                  <a:cubicBezTo>
                    <a:pt x="602" y="3785"/>
                    <a:pt x="677" y="3434"/>
                    <a:pt x="752" y="3108"/>
                  </a:cubicBezTo>
                  <a:cubicBezTo>
                    <a:pt x="828" y="2757"/>
                    <a:pt x="853" y="2406"/>
                    <a:pt x="853" y="2055"/>
                  </a:cubicBezTo>
                  <a:cubicBezTo>
                    <a:pt x="853" y="1730"/>
                    <a:pt x="803" y="1379"/>
                    <a:pt x="752" y="1028"/>
                  </a:cubicBezTo>
                  <a:cubicBezTo>
                    <a:pt x="677" y="677"/>
                    <a:pt x="602" y="351"/>
                    <a:pt x="427" y="0"/>
                  </a:cubicBezTo>
                  <a:close/>
                </a:path>
              </a:pathLst>
            </a:custGeom>
            <a:solidFill>
              <a:srgbClr val="F57C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74"/>
            <p:cNvSpPr/>
            <p:nvPr/>
          </p:nvSpPr>
          <p:spPr>
            <a:xfrm flipH="1">
              <a:off x="5318831" y="2417309"/>
              <a:ext cx="12808" cy="157688"/>
            </a:xfrm>
            <a:custGeom>
              <a:avLst/>
              <a:gdLst/>
              <a:ahLst/>
              <a:cxnLst/>
              <a:rect l="l" t="t" r="r" b="b"/>
              <a:pathLst>
                <a:path w="853" h="10502" extrusionOk="0">
                  <a:moveTo>
                    <a:pt x="326" y="0"/>
                  </a:moveTo>
                  <a:cubicBezTo>
                    <a:pt x="201" y="877"/>
                    <a:pt x="150" y="1754"/>
                    <a:pt x="100" y="2632"/>
                  </a:cubicBezTo>
                  <a:cubicBezTo>
                    <a:pt x="50" y="3509"/>
                    <a:pt x="50" y="4386"/>
                    <a:pt x="25" y="5238"/>
                  </a:cubicBezTo>
                  <a:cubicBezTo>
                    <a:pt x="0" y="6115"/>
                    <a:pt x="0" y="6993"/>
                    <a:pt x="25" y="7870"/>
                  </a:cubicBezTo>
                  <a:cubicBezTo>
                    <a:pt x="25" y="8722"/>
                    <a:pt x="50" y="9599"/>
                    <a:pt x="150" y="10501"/>
                  </a:cubicBezTo>
                  <a:cubicBezTo>
                    <a:pt x="401" y="9649"/>
                    <a:pt x="552" y="8772"/>
                    <a:pt x="677" y="7895"/>
                  </a:cubicBezTo>
                  <a:cubicBezTo>
                    <a:pt x="777" y="7018"/>
                    <a:pt x="827" y="6140"/>
                    <a:pt x="852" y="5263"/>
                  </a:cubicBezTo>
                  <a:cubicBezTo>
                    <a:pt x="852" y="4386"/>
                    <a:pt x="827" y="3509"/>
                    <a:pt x="752" y="2632"/>
                  </a:cubicBezTo>
                  <a:cubicBezTo>
                    <a:pt x="677" y="1729"/>
                    <a:pt x="552" y="877"/>
                    <a:pt x="326" y="0"/>
                  </a:cubicBezTo>
                  <a:close/>
                </a:path>
              </a:pathLst>
            </a:custGeom>
            <a:solidFill>
              <a:srgbClr val="F57C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74"/>
            <p:cNvSpPr/>
            <p:nvPr/>
          </p:nvSpPr>
          <p:spPr>
            <a:xfrm flipH="1">
              <a:off x="7371405" y="1518980"/>
              <a:ext cx="164459" cy="318753"/>
            </a:xfrm>
            <a:custGeom>
              <a:avLst/>
              <a:gdLst/>
              <a:ahLst/>
              <a:cxnLst/>
              <a:rect l="l" t="t" r="r" b="b"/>
              <a:pathLst>
                <a:path w="10953" h="21229" extrusionOk="0">
                  <a:moveTo>
                    <a:pt x="1479" y="0"/>
                  </a:moveTo>
                  <a:lnTo>
                    <a:pt x="0" y="351"/>
                  </a:lnTo>
                  <a:lnTo>
                    <a:pt x="4837" y="21228"/>
                  </a:lnTo>
                  <a:lnTo>
                    <a:pt x="8146" y="21203"/>
                  </a:lnTo>
                  <a:cubicBezTo>
                    <a:pt x="10502" y="18121"/>
                    <a:pt x="10953" y="13735"/>
                    <a:pt x="9299" y="10251"/>
                  </a:cubicBezTo>
                  <a:cubicBezTo>
                    <a:pt x="7469" y="6391"/>
                    <a:pt x="3233" y="3885"/>
                    <a:pt x="14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74"/>
            <p:cNvSpPr/>
            <p:nvPr/>
          </p:nvSpPr>
          <p:spPr>
            <a:xfrm flipH="1">
              <a:off x="7447788" y="1520481"/>
              <a:ext cx="133243" cy="334940"/>
            </a:xfrm>
            <a:custGeom>
              <a:avLst/>
              <a:gdLst/>
              <a:ahLst/>
              <a:cxnLst/>
              <a:rect l="l" t="t" r="r" b="b"/>
              <a:pathLst>
                <a:path w="8874" h="22307" extrusionOk="0">
                  <a:moveTo>
                    <a:pt x="4036" y="0"/>
                  </a:moveTo>
                  <a:lnTo>
                    <a:pt x="2557" y="351"/>
                  </a:lnTo>
                  <a:cubicBezTo>
                    <a:pt x="2708" y="4612"/>
                    <a:pt x="1" y="8747"/>
                    <a:pt x="51" y="12983"/>
                  </a:cubicBezTo>
                  <a:cubicBezTo>
                    <a:pt x="101" y="16843"/>
                    <a:pt x="2457" y="20602"/>
                    <a:pt x="5916" y="22306"/>
                  </a:cubicBezTo>
                  <a:lnTo>
                    <a:pt x="8873" y="20878"/>
                  </a:lnTo>
                  <a:lnTo>
                    <a:pt x="40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74"/>
            <p:cNvSpPr/>
            <p:nvPr/>
          </p:nvSpPr>
          <p:spPr>
            <a:xfrm flipH="1">
              <a:off x="7466615" y="1520481"/>
              <a:ext cx="70000" cy="232207"/>
            </a:xfrm>
            <a:custGeom>
              <a:avLst/>
              <a:gdLst/>
              <a:ahLst/>
              <a:cxnLst/>
              <a:rect l="l" t="t" r="r" b="b"/>
              <a:pathLst>
                <a:path w="4662" h="15465" extrusionOk="0">
                  <a:moveTo>
                    <a:pt x="1128" y="0"/>
                  </a:moveTo>
                  <a:lnTo>
                    <a:pt x="0" y="251"/>
                  </a:lnTo>
                  <a:lnTo>
                    <a:pt x="3534" y="15464"/>
                  </a:lnTo>
                  <a:lnTo>
                    <a:pt x="4662" y="15188"/>
                  </a:lnTo>
                  <a:lnTo>
                    <a:pt x="11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74"/>
            <p:cNvSpPr/>
            <p:nvPr/>
          </p:nvSpPr>
          <p:spPr>
            <a:xfrm flipH="1">
              <a:off x="7439511" y="1712310"/>
              <a:ext cx="76036" cy="69204"/>
            </a:xfrm>
            <a:custGeom>
              <a:avLst/>
              <a:gdLst/>
              <a:ahLst/>
              <a:cxnLst/>
              <a:rect l="l" t="t" r="r" b="b"/>
              <a:pathLst>
                <a:path w="5064" h="4609" extrusionOk="0">
                  <a:moveTo>
                    <a:pt x="2525" y="1"/>
                  </a:moveTo>
                  <a:cubicBezTo>
                    <a:pt x="2354" y="1"/>
                    <a:pt x="2180" y="19"/>
                    <a:pt x="2006" y="58"/>
                  </a:cubicBezTo>
                  <a:cubicBezTo>
                    <a:pt x="753" y="358"/>
                    <a:pt x="1" y="1586"/>
                    <a:pt x="276" y="2839"/>
                  </a:cubicBezTo>
                  <a:cubicBezTo>
                    <a:pt x="533" y="3889"/>
                    <a:pt x="1467" y="4609"/>
                    <a:pt x="2515" y="4609"/>
                  </a:cubicBezTo>
                  <a:cubicBezTo>
                    <a:pt x="2694" y="4609"/>
                    <a:pt x="2876" y="4588"/>
                    <a:pt x="3058" y="4544"/>
                  </a:cubicBezTo>
                  <a:cubicBezTo>
                    <a:pt x="4286" y="4268"/>
                    <a:pt x="5063" y="3015"/>
                    <a:pt x="4788" y="1787"/>
                  </a:cubicBezTo>
                  <a:cubicBezTo>
                    <a:pt x="4529" y="708"/>
                    <a:pt x="3583" y="1"/>
                    <a:pt x="2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74"/>
            <p:cNvSpPr/>
            <p:nvPr/>
          </p:nvSpPr>
          <p:spPr>
            <a:xfrm flipH="1">
              <a:off x="7242311" y="2393974"/>
              <a:ext cx="136621" cy="120811"/>
            </a:xfrm>
            <a:custGeom>
              <a:avLst/>
              <a:gdLst/>
              <a:ahLst/>
              <a:cxnLst/>
              <a:rect l="l" t="t" r="r" b="b"/>
              <a:pathLst>
                <a:path w="9099" h="8046" extrusionOk="0">
                  <a:moveTo>
                    <a:pt x="7620" y="0"/>
                  </a:moveTo>
                  <a:lnTo>
                    <a:pt x="1" y="1755"/>
                  </a:lnTo>
                  <a:cubicBezTo>
                    <a:pt x="502" y="3860"/>
                    <a:pt x="978" y="5990"/>
                    <a:pt x="1454" y="8045"/>
                  </a:cubicBezTo>
                  <a:lnTo>
                    <a:pt x="9098" y="6266"/>
                  </a:lnTo>
                  <a:cubicBezTo>
                    <a:pt x="8597" y="4211"/>
                    <a:pt x="8121" y="2105"/>
                    <a:pt x="7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74"/>
            <p:cNvSpPr/>
            <p:nvPr/>
          </p:nvSpPr>
          <p:spPr>
            <a:xfrm flipH="1">
              <a:off x="7147473" y="2730797"/>
              <a:ext cx="161456" cy="126832"/>
            </a:xfrm>
            <a:custGeom>
              <a:avLst/>
              <a:gdLst/>
              <a:ahLst/>
              <a:cxnLst/>
              <a:rect l="l" t="t" r="r" b="b"/>
              <a:pathLst>
                <a:path w="10753" h="8447" extrusionOk="0">
                  <a:moveTo>
                    <a:pt x="8797" y="0"/>
                  </a:moveTo>
                  <a:lnTo>
                    <a:pt x="0" y="2030"/>
                  </a:lnTo>
                  <a:cubicBezTo>
                    <a:pt x="326" y="4060"/>
                    <a:pt x="652" y="6191"/>
                    <a:pt x="953" y="8446"/>
                  </a:cubicBezTo>
                  <a:lnTo>
                    <a:pt x="10752" y="6166"/>
                  </a:lnTo>
                  <a:cubicBezTo>
                    <a:pt x="10050" y="4010"/>
                    <a:pt x="9399" y="1955"/>
                    <a:pt x="8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74"/>
            <p:cNvSpPr/>
            <p:nvPr/>
          </p:nvSpPr>
          <p:spPr>
            <a:xfrm flipH="1">
              <a:off x="6832022" y="2823370"/>
              <a:ext cx="462612" cy="1067521"/>
            </a:xfrm>
            <a:custGeom>
              <a:avLst/>
              <a:gdLst/>
              <a:ahLst/>
              <a:cxnLst/>
              <a:rect l="l" t="t" r="r" b="b"/>
              <a:pathLst>
                <a:path w="30810" h="71097" extrusionOk="0">
                  <a:moveTo>
                    <a:pt x="9800" y="1"/>
                  </a:moveTo>
                  <a:lnTo>
                    <a:pt x="1" y="2281"/>
                  </a:lnTo>
                  <a:cubicBezTo>
                    <a:pt x="2883" y="22632"/>
                    <a:pt x="5640" y="50953"/>
                    <a:pt x="8296" y="62407"/>
                  </a:cubicBezTo>
                  <a:cubicBezTo>
                    <a:pt x="9693" y="68435"/>
                    <a:pt x="14117" y="71097"/>
                    <a:pt x="18541" y="71097"/>
                  </a:cubicBezTo>
                  <a:cubicBezTo>
                    <a:pt x="24675" y="71097"/>
                    <a:pt x="30810" y="65978"/>
                    <a:pt x="28873" y="57620"/>
                  </a:cubicBezTo>
                  <a:cubicBezTo>
                    <a:pt x="26216" y="46166"/>
                    <a:pt x="16191" y="19550"/>
                    <a:pt x="9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74"/>
            <p:cNvSpPr/>
            <p:nvPr/>
          </p:nvSpPr>
          <p:spPr>
            <a:xfrm flipH="1">
              <a:off x="7176830" y="2488049"/>
              <a:ext cx="180270" cy="273228"/>
            </a:xfrm>
            <a:custGeom>
              <a:avLst/>
              <a:gdLst/>
              <a:ahLst/>
              <a:cxnLst/>
              <a:rect l="l" t="t" r="r" b="b"/>
              <a:pathLst>
                <a:path w="12006" h="18197" extrusionOk="0">
                  <a:moveTo>
                    <a:pt x="7644" y="1"/>
                  </a:moveTo>
                  <a:lnTo>
                    <a:pt x="0" y="1780"/>
                  </a:lnTo>
                  <a:cubicBezTo>
                    <a:pt x="702" y="4988"/>
                    <a:pt x="1379" y="8096"/>
                    <a:pt x="1930" y="10953"/>
                  </a:cubicBezTo>
                  <a:cubicBezTo>
                    <a:pt x="2356" y="13084"/>
                    <a:pt x="2782" y="15540"/>
                    <a:pt x="3208" y="18196"/>
                  </a:cubicBezTo>
                  <a:lnTo>
                    <a:pt x="12005" y="16166"/>
                  </a:lnTo>
                  <a:cubicBezTo>
                    <a:pt x="11203" y="13585"/>
                    <a:pt x="10501" y="11204"/>
                    <a:pt x="9950" y="9099"/>
                  </a:cubicBezTo>
                  <a:cubicBezTo>
                    <a:pt x="9198" y="6292"/>
                    <a:pt x="8421" y="3209"/>
                    <a:pt x="76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74"/>
            <p:cNvSpPr/>
            <p:nvPr/>
          </p:nvSpPr>
          <p:spPr>
            <a:xfrm flipH="1">
              <a:off x="7297634" y="1911496"/>
              <a:ext cx="199850" cy="363168"/>
            </a:xfrm>
            <a:custGeom>
              <a:avLst/>
              <a:gdLst/>
              <a:ahLst/>
              <a:cxnLst/>
              <a:rect l="l" t="t" r="r" b="b"/>
              <a:pathLst>
                <a:path w="13310" h="24187" extrusionOk="0">
                  <a:moveTo>
                    <a:pt x="8572" y="1"/>
                  </a:moveTo>
                  <a:lnTo>
                    <a:pt x="4286" y="1003"/>
                  </a:lnTo>
                  <a:lnTo>
                    <a:pt x="1" y="1981"/>
                  </a:lnTo>
                  <a:cubicBezTo>
                    <a:pt x="1" y="1981"/>
                    <a:pt x="2657" y="12106"/>
                    <a:pt x="5590" y="24186"/>
                  </a:cubicBezTo>
                  <a:lnTo>
                    <a:pt x="13309" y="22382"/>
                  </a:lnTo>
                  <a:cubicBezTo>
                    <a:pt x="10627" y="10251"/>
                    <a:pt x="8572" y="1"/>
                    <a:pt x="85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74"/>
            <p:cNvSpPr/>
            <p:nvPr/>
          </p:nvSpPr>
          <p:spPr>
            <a:xfrm flipH="1">
              <a:off x="7264519" y="2342409"/>
              <a:ext cx="126456" cy="77913"/>
            </a:xfrm>
            <a:custGeom>
              <a:avLst/>
              <a:gdLst/>
              <a:ahLst/>
              <a:cxnLst/>
              <a:rect l="l" t="t" r="r" b="b"/>
              <a:pathLst>
                <a:path w="8422" h="5189" extrusionOk="0">
                  <a:moveTo>
                    <a:pt x="7645" y="1"/>
                  </a:moveTo>
                  <a:lnTo>
                    <a:pt x="1" y="1755"/>
                  </a:lnTo>
                  <a:cubicBezTo>
                    <a:pt x="276" y="2908"/>
                    <a:pt x="552" y="4036"/>
                    <a:pt x="803" y="5189"/>
                  </a:cubicBezTo>
                  <a:lnTo>
                    <a:pt x="8422" y="3434"/>
                  </a:lnTo>
                  <a:cubicBezTo>
                    <a:pt x="8146" y="2281"/>
                    <a:pt x="7895" y="1128"/>
                    <a:pt x="76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74"/>
            <p:cNvSpPr/>
            <p:nvPr/>
          </p:nvSpPr>
          <p:spPr>
            <a:xfrm flipH="1">
              <a:off x="7276187" y="2247568"/>
              <a:ext cx="137372" cy="121186"/>
            </a:xfrm>
            <a:custGeom>
              <a:avLst/>
              <a:gdLst/>
              <a:ahLst/>
              <a:cxnLst/>
              <a:rect l="l" t="t" r="r" b="b"/>
              <a:pathLst>
                <a:path w="9149" h="8071" extrusionOk="0">
                  <a:moveTo>
                    <a:pt x="7720" y="1"/>
                  </a:moveTo>
                  <a:lnTo>
                    <a:pt x="1" y="1805"/>
                  </a:lnTo>
                  <a:cubicBezTo>
                    <a:pt x="502" y="3860"/>
                    <a:pt x="1003" y="5966"/>
                    <a:pt x="1505" y="8071"/>
                  </a:cubicBezTo>
                  <a:lnTo>
                    <a:pt x="9149" y="6317"/>
                  </a:lnTo>
                  <a:cubicBezTo>
                    <a:pt x="8647" y="4186"/>
                    <a:pt x="8171" y="2081"/>
                    <a:pt x="7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74"/>
            <p:cNvSpPr/>
            <p:nvPr/>
          </p:nvSpPr>
          <p:spPr>
            <a:xfrm flipH="1">
              <a:off x="7134295" y="3821435"/>
              <a:ext cx="10556" cy="15060"/>
            </a:xfrm>
            <a:custGeom>
              <a:avLst/>
              <a:gdLst/>
              <a:ahLst/>
              <a:cxnLst/>
              <a:rect l="l" t="t" r="r" b="b"/>
              <a:pathLst>
                <a:path w="703" h="1003" extrusionOk="0">
                  <a:moveTo>
                    <a:pt x="702" y="1003"/>
                  </a:moveTo>
                  <a:cubicBezTo>
                    <a:pt x="452" y="677"/>
                    <a:pt x="226" y="351"/>
                    <a:pt x="1" y="0"/>
                  </a:cubicBezTo>
                  <a:lnTo>
                    <a:pt x="1" y="0"/>
                  </a:lnTo>
                  <a:cubicBezTo>
                    <a:pt x="226" y="351"/>
                    <a:pt x="452" y="677"/>
                    <a:pt x="702" y="1003"/>
                  </a:cubicBezTo>
                  <a:lnTo>
                    <a:pt x="702" y="1003"/>
                  </a:lnTo>
                  <a:close/>
                </a:path>
              </a:pathLst>
            </a:custGeom>
            <a:solidFill>
              <a:srgbClr val="3014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74"/>
            <p:cNvSpPr/>
            <p:nvPr/>
          </p:nvSpPr>
          <p:spPr>
            <a:xfrm flipH="1">
              <a:off x="7144837" y="3730363"/>
              <a:ext cx="31997" cy="91081"/>
            </a:xfrm>
            <a:custGeom>
              <a:avLst/>
              <a:gdLst/>
              <a:ahLst/>
              <a:cxnLst/>
              <a:rect l="l" t="t" r="r" b="b"/>
              <a:pathLst>
                <a:path w="2131" h="6066" extrusionOk="0">
                  <a:moveTo>
                    <a:pt x="2131" y="6065"/>
                  </a:moveTo>
                  <a:cubicBezTo>
                    <a:pt x="1604" y="5263"/>
                    <a:pt x="1153" y="4361"/>
                    <a:pt x="802" y="3308"/>
                  </a:cubicBezTo>
                  <a:lnTo>
                    <a:pt x="802" y="3308"/>
                  </a:lnTo>
                  <a:cubicBezTo>
                    <a:pt x="1153" y="4361"/>
                    <a:pt x="1604" y="5263"/>
                    <a:pt x="2131" y="6065"/>
                  </a:cubicBezTo>
                  <a:lnTo>
                    <a:pt x="2131" y="6065"/>
                  </a:lnTo>
                  <a:close/>
                  <a:moveTo>
                    <a:pt x="627" y="2682"/>
                  </a:moveTo>
                  <a:cubicBezTo>
                    <a:pt x="552" y="2456"/>
                    <a:pt x="502" y="2231"/>
                    <a:pt x="451" y="2005"/>
                  </a:cubicBezTo>
                  <a:cubicBezTo>
                    <a:pt x="301" y="1379"/>
                    <a:pt x="151" y="727"/>
                    <a:pt x="0" y="0"/>
                  </a:cubicBezTo>
                  <a:lnTo>
                    <a:pt x="0" y="0"/>
                  </a:lnTo>
                  <a:cubicBezTo>
                    <a:pt x="151" y="727"/>
                    <a:pt x="301" y="1379"/>
                    <a:pt x="451" y="2005"/>
                  </a:cubicBezTo>
                  <a:cubicBezTo>
                    <a:pt x="502" y="2231"/>
                    <a:pt x="552" y="2456"/>
                    <a:pt x="627" y="2682"/>
                  </a:cubicBezTo>
                  <a:lnTo>
                    <a:pt x="627" y="268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74"/>
            <p:cNvSpPr/>
            <p:nvPr/>
          </p:nvSpPr>
          <p:spPr>
            <a:xfrm flipH="1">
              <a:off x="7101562" y="3836481"/>
              <a:ext cx="32748" cy="29369"/>
            </a:xfrm>
            <a:custGeom>
              <a:avLst/>
              <a:gdLst/>
              <a:ahLst/>
              <a:cxnLst/>
              <a:rect l="l" t="t" r="r" b="b"/>
              <a:pathLst>
                <a:path w="2181" h="1956" extrusionOk="0">
                  <a:moveTo>
                    <a:pt x="2181" y="1956"/>
                  </a:moveTo>
                  <a:cubicBezTo>
                    <a:pt x="1379" y="1429"/>
                    <a:pt x="652" y="778"/>
                    <a:pt x="0" y="1"/>
                  </a:cubicBezTo>
                  <a:lnTo>
                    <a:pt x="0" y="1"/>
                  </a:lnTo>
                  <a:cubicBezTo>
                    <a:pt x="652" y="778"/>
                    <a:pt x="1379" y="1429"/>
                    <a:pt x="2181" y="1956"/>
                  </a:cubicBezTo>
                  <a:lnTo>
                    <a:pt x="2181" y="1956"/>
                  </a:lnTo>
                  <a:close/>
                </a:path>
              </a:pathLst>
            </a:custGeom>
            <a:solidFill>
              <a:srgbClr val="306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74"/>
            <p:cNvSpPr/>
            <p:nvPr/>
          </p:nvSpPr>
          <p:spPr>
            <a:xfrm flipH="1">
              <a:off x="7164777" y="3770621"/>
              <a:ext cx="2658" cy="9429"/>
            </a:xfrm>
            <a:custGeom>
              <a:avLst/>
              <a:gdLst/>
              <a:ahLst/>
              <a:cxnLst/>
              <a:rect l="l" t="t" r="r" b="b"/>
              <a:pathLst>
                <a:path w="177" h="628" extrusionOk="0">
                  <a:moveTo>
                    <a:pt x="176" y="627"/>
                  </a:moveTo>
                  <a:cubicBezTo>
                    <a:pt x="126" y="427"/>
                    <a:pt x="51" y="226"/>
                    <a:pt x="1" y="1"/>
                  </a:cubicBezTo>
                  <a:lnTo>
                    <a:pt x="1" y="1"/>
                  </a:lnTo>
                  <a:cubicBezTo>
                    <a:pt x="51" y="226"/>
                    <a:pt x="126" y="427"/>
                    <a:pt x="176" y="627"/>
                  </a:cubicBezTo>
                  <a:lnTo>
                    <a:pt x="176" y="62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74"/>
            <p:cNvSpPr/>
            <p:nvPr/>
          </p:nvSpPr>
          <p:spPr>
            <a:xfrm flipH="1">
              <a:off x="7091395" y="3865837"/>
              <a:ext cx="10180" cy="6411"/>
            </a:xfrm>
            <a:custGeom>
              <a:avLst/>
              <a:gdLst/>
              <a:ahLst/>
              <a:cxnLst/>
              <a:rect l="l" t="t" r="r" b="b"/>
              <a:pathLst>
                <a:path w="678" h="427" extrusionOk="0">
                  <a:moveTo>
                    <a:pt x="678" y="427"/>
                  </a:moveTo>
                  <a:cubicBezTo>
                    <a:pt x="452" y="301"/>
                    <a:pt x="226" y="151"/>
                    <a:pt x="1" y="1"/>
                  </a:cubicBezTo>
                  <a:lnTo>
                    <a:pt x="1" y="1"/>
                  </a:lnTo>
                  <a:cubicBezTo>
                    <a:pt x="226" y="151"/>
                    <a:pt x="452" y="301"/>
                    <a:pt x="678" y="427"/>
                  </a:cubicBezTo>
                  <a:close/>
                </a:path>
              </a:pathLst>
            </a:custGeom>
            <a:solidFill>
              <a:srgbClr val="27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74"/>
            <p:cNvSpPr/>
            <p:nvPr/>
          </p:nvSpPr>
          <p:spPr>
            <a:xfrm flipH="1">
              <a:off x="7314939" y="2410146"/>
              <a:ext cx="63994" cy="104640"/>
            </a:xfrm>
            <a:custGeom>
              <a:avLst/>
              <a:gdLst/>
              <a:ahLst/>
              <a:cxnLst/>
              <a:rect l="l" t="t" r="r" b="b"/>
              <a:pathLst>
                <a:path w="4262" h="6969" extrusionOk="0">
                  <a:moveTo>
                    <a:pt x="2908" y="1"/>
                  </a:moveTo>
                  <a:lnTo>
                    <a:pt x="1" y="678"/>
                  </a:lnTo>
                  <a:cubicBezTo>
                    <a:pt x="502" y="2783"/>
                    <a:pt x="978" y="4913"/>
                    <a:pt x="1454" y="6968"/>
                  </a:cubicBezTo>
                  <a:lnTo>
                    <a:pt x="4261" y="6317"/>
                  </a:lnTo>
                  <a:cubicBezTo>
                    <a:pt x="3835" y="4211"/>
                    <a:pt x="3384" y="2106"/>
                    <a:pt x="2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74"/>
            <p:cNvSpPr/>
            <p:nvPr/>
          </p:nvSpPr>
          <p:spPr>
            <a:xfrm flipH="1">
              <a:off x="7254725" y="2752239"/>
              <a:ext cx="54204" cy="105390"/>
            </a:xfrm>
            <a:custGeom>
              <a:avLst/>
              <a:gdLst/>
              <a:ahLst/>
              <a:cxnLst/>
              <a:rect l="l" t="t" r="r" b="b"/>
              <a:pathLst>
                <a:path w="3610" h="7019" extrusionOk="0">
                  <a:moveTo>
                    <a:pt x="2607" y="1"/>
                  </a:moveTo>
                  <a:lnTo>
                    <a:pt x="0" y="602"/>
                  </a:lnTo>
                  <a:cubicBezTo>
                    <a:pt x="326" y="2632"/>
                    <a:pt x="652" y="4763"/>
                    <a:pt x="953" y="7018"/>
                  </a:cubicBezTo>
                  <a:lnTo>
                    <a:pt x="3609" y="6392"/>
                  </a:lnTo>
                  <a:cubicBezTo>
                    <a:pt x="3283" y="4262"/>
                    <a:pt x="2958" y="2131"/>
                    <a:pt x="26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74"/>
            <p:cNvSpPr/>
            <p:nvPr/>
          </p:nvSpPr>
          <p:spPr>
            <a:xfrm flipH="1">
              <a:off x="6871256" y="2848206"/>
              <a:ext cx="423378" cy="1042792"/>
            </a:xfrm>
            <a:custGeom>
              <a:avLst/>
              <a:gdLst/>
              <a:ahLst/>
              <a:cxnLst/>
              <a:rect l="l" t="t" r="r" b="b"/>
              <a:pathLst>
                <a:path w="28197" h="69450" extrusionOk="0">
                  <a:moveTo>
                    <a:pt x="2657" y="1"/>
                  </a:moveTo>
                  <a:lnTo>
                    <a:pt x="1" y="627"/>
                  </a:lnTo>
                  <a:cubicBezTo>
                    <a:pt x="527" y="4312"/>
                    <a:pt x="1053" y="8297"/>
                    <a:pt x="1554" y="12357"/>
                  </a:cubicBezTo>
                  <a:cubicBezTo>
                    <a:pt x="1680" y="13359"/>
                    <a:pt x="1805" y="14362"/>
                    <a:pt x="1930" y="15364"/>
                  </a:cubicBezTo>
                  <a:cubicBezTo>
                    <a:pt x="3058" y="24362"/>
                    <a:pt x="4161" y="33760"/>
                    <a:pt x="5239" y="41956"/>
                  </a:cubicBezTo>
                  <a:cubicBezTo>
                    <a:pt x="5539" y="44187"/>
                    <a:pt x="5840" y="46317"/>
                    <a:pt x="6116" y="48347"/>
                  </a:cubicBezTo>
                  <a:cubicBezTo>
                    <a:pt x="6392" y="50152"/>
                    <a:pt x="6642" y="51856"/>
                    <a:pt x="6893" y="53435"/>
                  </a:cubicBezTo>
                  <a:cubicBezTo>
                    <a:pt x="6943" y="53610"/>
                    <a:pt x="6968" y="53786"/>
                    <a:pt x="6993" y="53961"/>
                  </a:cubicBezTo>
                  <a:cubicBezTo>
                    <a:pt x="7269" y="55715"/>
                    <a:pt x="7570" y="57320"/>
                    <a:pt x="7845" y="58748"/>
                  </a:cubicBezTo>
                  <a:cubicBezTo>
                    <a:pt x="7996" y="59475"/>
                    <a:pt x="8146" y="60127"/>
                    <a:pt x="8296" y="60753"/>
                  </a:cubicBezTo>
                  <a:cubicBezTo>
                    <a:pt x="8347" y="60979"/>
                    <a:pt x="8397" y="61204"/>
                    <a:pt x="8472" y="61430"/>
                  </a:cubicBezTo>
                  <a:cubicBezTo>
                    <a:pt x="8522" y="61655"/>
                    <a:pt x="8597" y="61856"/>
                    <a:pt x="8647" y="62056"/>
                  </a:cubicBezTo>
                  <a:cubicBezTo>
                    <a:pt x="8998" y="63109"/>
                    <a:pt x="9449" y="64011"/>
                    <a:pt x="9976" y="64813"/>
                  </a:cubicBezTo>
                  <a:cubicBezTo>
                    <a:pt x="10201" y="65164"/>
                    <a:pt x="10427" y="65490"/>
                    <a:pt x="10677" y="65816"/>
                  </a:cubicBezTo>
                  <a:cubicBezTo>
                    <a:pt x="11329" y="66593"/>
                    <a:pt x="12056" y="67244"/>
                    <a:pt x="12858" y="67771"/>
                  </a:cubicBezTo>
                  <a:cubicBezTo>
                    <a:pt x="13083" y="67921"/>
                    <a:pt x="13309" y="68071"/>
                    <a:pt x="13535" y="68197"/>
                  </a:cubicBezTo>
                  <a:cubicBezTo>
                    <a:pt x="15088" y="69049"/>
                    <a:pt x="16818" y="69450"/>
                    <a:pt x="18547" y="69450"/>
                  </a:cubicBezTo>
                  <a:cubicBezTo>
                    <a:pt x="22457" y="69450"/>
                    <a:pt x="26367" y="67345"/>
                    <a:pt x="28196" y="63660"/>
                  </a:cubicBezTo>
                  <a:lnTo>
                    <a:pt x="28196" y="63660"/>
                  </a:lnTo>
                  <a:cubicBezTo>
                    <a:pt x="27394" y="63786"/>
                    <a:pt x="26617" y="63836"/>
                    <a:pt x="25815" y="63836"/>
                  </a:cubicBezTo>
                  <a:cubicBezTo>
                    <a:pt x="22306" y="63836"/>
                    <a:pt x="18823" y="62708"/>
                    <a:pt x="16166" y="60427"/>
                  </a:cubicBezTo>
                  <a:cubicBezTo>
                    <a:pt x="12056" y="56893"/>
                    <a:pt x="10176" y="51430"/>
                    <a:pt x="8923" y="46167"/>
                  </a:cubicBezTo>
                  <a:cubicBezTo>
                    <a:pt x="6492" y="35866"/>
                    <a:pt x="5715" y="25289"/>
                    <a:pt x="4562" y="14788"/>
                  </a:cubicBezTo>
                  <a:cubicBezTo>
                    <a:pt x="4011" y="9851"/>
                    <a:pt x="3359" y="4913"/>
                    <a:pt x="26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74"/>
            <p:cNvSpPr/>
            <p:nvPr/>
          </p:nvSpPr>
          <p:spPr>
            <a:xfrm flipH="1">
              <a:off x="7269788" y="2504987"/>
              <a:ext cx="87312" cy="256291"/>
            </a:xfrm>
            <a:custGeom>
              <a:avLst/>
              <a:gdLst/>
              <a:ahLst/>
              <a:cxnLst/>
              <a:rect l="l" t="t" r="r" b="b"/>
              <a:pathLst>
                <a:path w="5815" h="17069" extrusionOk="0">
                  <a:moveTo>
                    <a:pt x="2807" y="1"/>
                  </a:moveTo>
                  <a:lnTo>
                    <a:pt x="0" y="652"/>
                  </a:lnTo>
                  <a:cubicBezTo>
                    <a:pt x="702" y="3860"/>
                    <a:pt x="1379" y="6968"/>
                    <a:pt x="1930" y="9825"/>
                  </a:cubicBezTo>
                  <a:cubicBezTo>
                    <a:pt x="2356" y="11956"/>
                    <a:pt x="2782" y="14412"/>
                    <a:pt x="3208" y="17068"/>
                  </a:cubicBezTo>
                  <a:lnTo>
                    <a:pt x="5815" y="16467"/>
                  </a:lnTo>
                  <a:cubicBezTo>
                    <a:pt x="4912" y="10953"/>
                    <a:pt x="3910" y="5464"/>
                    <a:pt x="28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74"/>
            <p:cNvSpPr/>
            <p:nvPr/>
          </p:nvSpPr>
          <p:spPr>
            <a:xfrm flipH="1">
              <a:off x="7369135" y="1932579"/>
              <a:ext cx="128348" cy="342087"/>
            </a:xfrm>
            <a:custGeom>
              <a:avLst/>
              <a:gdLst/>
              <a:ahLst/>
              <a:cxnLst/>
              <a:rect l="l" t="t" r="r" b="b"/>
              <a:pathLst>
                <a:path w="8548" h="22783" extrusionOk="0">
                  <a:moveTo>
                    <a:pt x="2507" y="0"/>
                  </a:moveTo>
                  <a:lnTo>
                    <a:pt x="1" y="577"/>
                  </a:lnTo>
                  <a:cubicBezTo>
                    <a:pt x="1" y="577"/>
                    <a:pt x="2657" y="10702"/>
                    <a:pt x="5590" y="22782"/>
                  </a:cubicBezTo>
                  <a:lnTo>
                    <a:pt x="8547" y="22080"/>
                  </a:lnTo>
                  <a:cubicBezTo>
                    <a:pt x="6743" y="14687"/>
                    <a:pt x="4713" y="7318"/>
                    <a:pt x="25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74"/>
            <p:cNvSpPr/>
            <p:nvPr/>
          </p:nvSpPr>
          <p:spPr>
            <a:xfrm flipH="1">
              <a:off x="7335270" y="2358596"/>
              <a:ext cx="55706" cy="61727"/>
            </a:xfrm>
            <a:custGeom>
              <a:avLst/>
              <a:gdLst/>
              <a:ahLst/>
              <a:cxnLst/>
              <a:rect l="l" t="t" r="r" b="b"/>
              <a:pathLst>
                <a:path w="3710" h="4111" extrusionOk="0">
                  <a:moveTo>
                    <a:pt x="2958" y="0"/>
                  </a:moveTo>
                  <a:lnTo>
                    <a:pt x="1" y="677"/>
                  </a:lnTo>
                  <a:cubicBezTo>
                    <a:pt x="276" y="1830"/>
                    <a:pt x="552" y="2958"/>
                    <a:pt x="803" y="4111"/>
                  </a:cubicBezTo>
                  <a:lnTo>
                    <a:pt x="3710" y="3434"/>
                  </a:lnTo>
                  <a:cubicBezTo>
                    <a:pt x="3459" y="2281"/>
                    <a:pt x="3209" y="1153"/>
                    <a:pt x="29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74"/>
            <p:cNvSpPr/>
            <p:nvPr/>
          </p:nvSpPr>
          <p:spPr>
            <a:xfrm flipH="1">
              <a:off x="7346563" y="2264131"/>
              <a:ext cx="66997" cy="104625"/>
            </a:xfrm>
            <a:custGeom>
              <a:avLst/>
              <a:gdLst/>
              <a:ahLst/>
              <a:cxnLst/>
              <a:rect l="l" t="t" r="r" b="b"/>
              <a:pathLst>
                <a:path w="4462" h="6968" extrusionOk="0">
                  <a:moveTo>
                    <a:pt x="2958" y="0"/>
                  </a:moveTo>
                  <a:lnTo>
                    <a:pt x="1" y="702"/>
                  </a:lnTo>
                  <a:cubicBezTo>
                    <a:pt x="502" y="2757"/>
                    <a:pt x="1003" y="4863"/>
                    <a:pt x="1505" y="6968"/>
                  </a:cubicBezTo>
                  <a:lnTo>
                    <a:pt x="4462" y="6291"/>
                  </a:lnTo>
                  <a:cubicBezTo>
                    <a:pt x="3961" y="4186"/>
                    <a:pt x="3484" y="2106"/>
                    <a:pt x="29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74"/>
            <p:cNvSpPr/>
            <p:nvPr/>
          </p:nvSpPr>
          <p:spPr>
            <a:xfrm flipH="1">
              <a:off x="7349197" y="1812526"/>
              <a:ext cx="186291" cy="118919"/>
            </a:xfrm>
            <a:custGeom>
              <a:avLst/>
              <a:gdLst/>
              <a:ahLst/>
              <a:cxnLst/>
              <a:rect l="l" t="t" r="r" b="b"/>
              <a:pathLst>
                <a:path w="12407" h="7920" extrusionOk="0">
                  <a:moveTo>
                    <a:pt x="11178" y="0"/>
                  </a:moveTo>
                  <a:lnTo>
                    <a:pt x="0" y="2607"/>
                  </a:lnTo>
                  <a:lnTo>
                    <a:pt x="1228" y="7920"/>
                  </a:lnTo>
                  <a:lnTo>
                    <a:pt x="12406" y="5338"/>
                  </a:lnTo>
                  <a:lnTo>
                    <a:pt x="111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74"/>
            <p:cNvSpPr/>
            <p:nvPr/>
          </p:nvSpPr>
          <p:spPr>
            <a:xfrm flipH="1">
              <a:off x="7307802" y="1877590"/>
              <a:ext cx="242748" cy="101456"/>
            </a:xfrm>
            <a:custGeom>
              <a:avLst/>
              <a:gdLst/>
              <a:ahLst/>
              <a:cxnLst/>
              <a:rect l="l" t="t" r="r" b="b"/>
              <a:pathLst>
                <a:path w="16167" h="6757" extrusionOk="0">
                  <a:moveTo>
                    <a:pt x="13939" y="1"/>
                  </a:moveTo>
                  <a:cubicBezTo>
                    <a:pt x="13789" y="1"/>
                    <a:pt x="13636" y="18"/>
                    <a:pt x="13485" y="53"/>
                  </a:cubicBezTo>
                  <a:lnTo>
                    <a:pt x="1780" y="2785"/>
                  </a:lnTo>
                  <a:cubicBezTo>
                    <a:pt x="678" y="3036"/>
                    <a:pt x="1" y="4113"/>
                    <a:pt x="252" y="5191"/>
                  </a:cubicBezTo>
                  <a:cubicBezTo>
                    <a:pt x="464" y="6127"/>
                    <a:pt x="1291" y="6756"/>
                    <a:pt x="2196" y="6756"/>
                  </a:cubicBezTo>
                  <a:cubicBezTo>
                    <a:pt x="2356" y="6756"/>
                    <a:pt x="2520" y="6736"/>
                    <a:pt x="2683" y="6695"/>
                  </a:cubicBezTo>
                  <a:lnTo>
                    <a:pt x="14387" y="3988"/>
                  </a:lnTo>
                  <a:cubicBezTo>
                    <a:pt x="15490" y="3737"/>
                    <a:pt x="16166" y="2660"/>
                    <a:pt x="15916" y="1557"/>
                  </a:cubicBezTo>
                  <a:cubicBezTo>
                    <a:pt x="15700" y="631"/>
                    <a:pt x="14856" y="1"/>
                    <a:pt x="139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74"/>
            <p:cNvSpPr/>
            <p:nvPr/>
          </p:nvSpPr>
          <p:spPr>
            <a:xfrm flipH="1">
              <a:off x="6927706" y="2776700"/>
              <a:ext cx="267192" cy="792552"/>
            </a:xfrm>
            <a:custGeom>
              <a:avLst/>
              <a:gdLst/>
              <a:ahLst/>
              <a:cxnLst/>
              <a:rect l="l" t="t" r="r" b="b"/>
              <a:pathLst>
                <a:path w="17795" h="52784" extrusionOk="0">
                  <a:moveTo>
                    <a:pt x="0" y="1"/>
                  </a:moveTo>
                  <a:lnTo>
                    <a:pt x="0" y="1"/>
                  </a:lnTo>
                  <a:cubicBezTo>
                    <a:pt x="1228" y="4462"/>
                    <a:pt x="2582" y="8923"/>
                    <a:pt x="3985" y="13334"/>
                  </a:cubicBezTo>
                  <a:cubicBezTo>
                    <a:pt x="4662" y="15565"/>
                    <a:pt x="5389" y="17770"/>
                    <a:pt x="6116" y="19976"/>
                  </a:cubicBezTo>
                  <a:lnTo>
                    <a:pt x="8296" y="26593"/>
                  </a:lnTo>
                  <a:lnTo>
                    <a:pt x="10552" y="33184"/>
                  </a:lnTo>
                  <a:cubicBezTo>
                    <a:pt x="11329" y="35365"/>
                    <a:pt x="12081" y="37570"/>
                    <a:pt x="12883" y="39751"/>
                  </a:cubicBezTo>
                  <a:cubicBezTo>
                    <a:pt x="14461" y="44111"/>
                    <a:pt x="16065" y="48472"/>
                    <a:pt x="17795" y="52783"/>
                  </a:cubicBezTo>
                  <a:cubicBezTo>
                    <a:pt x="16567" y="48297"/>
                    <a:pt x="15213" y="43861"/>
                    <a:pt x="13810" y="39425"/>
                  </a:cubicBezTo>
                  <a:cubicBezTo>
                    <a:pt x="13133" y="37219"/>
                    <a:pt x="12406" y="35014"/>
                    <a:pt x="11679" y="32783"/>
                  </a:cubicBezTo>
                  <a:lnTo>
                    <a:pt x="9499" y="26192"/>
                  </a:lnTo>
                  <a:lnTo>
                    <a:pt x="7218" y="19600"/>
                  </a:lnTo>
                  <a:cubicBezTo>
                    <a:pt x="6466" y="17420"/>
                    <a:pt x="5689" y="15214"/>
                    <a:pt x="4913" y="13034"/>
                  </a:cubicBezTo>
                  <a:cubicBezTo>
                    <a:pt x="3334" y="8673"/>
                    <a:pt x="1730" y="431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74"/>
            <p:cNvSpPr/>
            <p:nvPr/>
          </p:nvSpPr>
          <p:spPr>
            <a:xfrm flipH="1">
              <a:off x="7214079" y="2365744"/>
              <a:ext cx="85075" cy="337192"/>
            </a:xfrm>
            <a:custGeom>
              <a:avLst/>
              <a:gdLst/>
              <a:ahLst/>
              <a:cxnLst/>
              <a:rect l="l" t="t" r="r" b="b"/>
              <a:pathLst>
                <a:path w="5666" h="22457" extrusionOk="0">
                  <a:moveTo>
                    <a:pt x="1" y="0"/>
                  </a:moveTo>
                  <a:lnTo>
                    <a:pt x="1" y="0"/>
                  </a:lnTo>
                  <a:cubicBezTo>
                    <a:pt x="151" y="1930"/>
                    <a:pt x="427" y="3860"/>
                    <a:pt x="778" y="5765"/>
                  </a:cubicBezTo>
                  <a:cubicBezTo>
                    <a:pt x="953" y="6717"/>
                    <a:pt x="1154" y="7645"/>
                    <a:pt x="1354" y="8597"/>
                  </a:cubicBezTo>
                  <a:cubicBezTo>
                    <a:pt x="1555" y="9549"/>
                    <a:pt x="1780" y="10477"/>
                    <a:pt x="2006" y="11429"/>
                  </a:cubicBezTo>
                  <a:cubicBezTo>
                    <a:pt x="2256" y="12356"/>
                    <a:pt x="2507" y="13309"/>
                    <a:pt x="2758" y="14236"/>
                  </a:cubicBezTo>
                  <a:cubicBezTo>
                    <a:pt x="3033" y="15163"/>
                    <a:pt x="3309" y="16091"/>
                    <a:pt x="3610" y="16993"/>
                  </a:cubicBezTo>
                  <a:cubicBezTo>
                    <a:pt x="4211" y="18848"/>
                    <a:pt x="4863" y="20677"/>
                    <a:pt x="5665" y="22457"/>
                  </a:cubicBezTo>
                  <a:cubicBezTo>
                    <a:pt x="5364" y="20527"/>
                    <a:pt x="4963" y="18622"/>
                    <a:pt x="4562" y="16742"/>
                  </a:cubicBezTo>
                  <a:cubicBezTo>
                    <a:pt x="4362" y="15815"/>
                    <a:pt x="4111" y="14863"/>
                    <a:pt x="3911" y="13935"/>
                  </a:cubicBezTo>
                  <a:lnTo>
                    <a:pt x="3234" y="11128"/>
                  </a:lnTo>
                  <a:lnTo>
                    <a:pt x="2507" y="8321"/>
                  </a:lnTo>
                  <a:cubicBezTo>
                    <a:pt x="2231" y="7394"/>
                    <a:pt x="2006" y="6467"/>
                    <a:pt x="1730" y="5539"/>
                  </a:cubicBezTo>
                  <a:cubicBezTo>
                    <a:pt x="1204" y="3685"/>
                    <a:pt x="652" y="183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74"/>
            <p:cNvSpPr/>
            <p:nvPr/>
          </p:nvSpPr>
          <p:spPr>
            <a:xfrm flipH="1">
              <a:off x="5352413" y="2074825"/>
              <a:ext cx="1422116" cy="50075"/>
            </a:xfrm>
            <a:custGeom>
              <a:avLst/>
              <a:gdLst/>
              <a:ahLst/>
              <a:cxnLst/>
              <a:rect l="l" t="t" r="r" b="b"/>
              <a:pathLst>
                <a:path w="94713" h="3335" extrusionOk="0">
                  <a:moveTo>
                    <a:pt x="31354" y="1"/>
                  </a:moveTo>
                  <a:cubicBezTo>
                    <a:pt x="28873" y="1"/>
                    <a:pt x="26467" y="1028"/>
                    <a:pt x="24086" y="1329"/>
                  </a:cubicBezTo>
                  <a:cubicBezTo>
                    <a:pt x="23409" y="1404"/>
                    <a:pt x="22682" y="1429"/>
                    <a:pt x="21955" y="1429"/>
                  </a:cubicBezTo>
                  <a:cubicBezTo>
                    <a:pt x="17544" y="1429"/>
                    <a:pt x="12056" y="201"/>
                    <a:pt x="7244" y="201"/>
                  </a:cubicBezTo>
                  <a:cubicBezTo>
                    <a:pt x="4562" y="201"/>
                    <a:pt x="2081" y="577"/>
                    <a:pt x="126" y="1805"/>
                  </a:cubicBezTo>
                  <a:cubicBezTo>
                    <a:pt x="25" y="1856"/>
                    <a:pt x="0" y="1981"/>
                    <a:pt x="50" y="2081"/>
                  </a:cubicBezTo>
                  <a:cubicBezTo>
                    <a:pt x="101" y="2148"/>
                    <a:pt x="173" y="2181"/>
                    <a:pt x="245" y="2181"/>
                  </a:cubicBezTo>
                  <a:cubicBezTo>
                    <a:pt x="282" y="2181"/>
                    <a:pt x="318" y="2173"/>
                    <a:pt x="351" y="2156"/>
                  </a:cubicBezTo>
                  <a:cubicBezTo>
                    <a:pt x="2206" y="1003"/>
                    <a:pt x="4612" y="627"/>
                    <a:pt x="7244" y="627"/>
                  </a:cubicBezTo>
                  <a:cubicBezTo>
                    <a:pt x="11980" y="627"/>
                    <a:pt x="17494" y="1856"/>
                    <a:pt x="21955" y="1856"/>
                  </a:cubicBezTo>
                  <a:cubicBezTo>
                    <a:pt x="22707" y="1856"/>
                    <a:pt x="23434" y="1805"/>
                    <a:pt x="24136" y="1730"/>
                  </a:cubicBezTo>
                  <a:cubicBezTo>
                    <a:pt x="26562" y="1433"/>
                    <a:pt x="28916" y="426"/>
                    <a:pt x="31268" y="426"/>
                  </a:cubicBezTo>
                  <a:cubicBezTo>
                    <a:pt x="31297" y="426"/>
                    <a:pt x="31325" y="427"/>
                    <a:pt x="31354" y="427"/>
                  </a:cubicBezTo>
                  <a:cubicBezTo>
                    <a:pt x="31705" y="427"/>
                    <a:pt x="32081" y="452"/>
                    <a:pt x="32432" y="502"/>
                  </a:cubicBezTo>
                  <a:cubicBezTo>
                    <a:pt x="34261" y="753"/>
                    <a:pt x="35940" y="1780"/>
                    <a:pt x="37795" y="2432"/>
                  </a:cubicBezTo>
                  <a:cubicBezTo>
                    <a:pt x="40051" y="3209"/>
                    <a:pt x="42432" y="3334"/>
                    <a:pt x="44788" y="3334"/>
                  </a:cubicBezTo>
                  <a:cubicBezTo>
                    <a:pt x="45364" y="3334"/>
                    <a:pt x="45940" y="3309"/>
                    <a:pt x="46517" y="3309"/>
                  </a:cubicBezTo>
                  <a:cubicBezTo>
                    <a:pt x="62507" y="3084"/>
                    <a:pt x="78497" y="2858"/>
                    <a:pt x="94487" y="2632"/>
                  </a:cubicBezTo>
                  <a:cubicBezTo>
                    <a:pt x="94612" y="2632"/>
                    <a:pt x="94713" y="2532"/>
                    <a:pt x="94713" y="2432"/>
                  </a:cubicBezTo>
                  <a:cubicBezTo>
                    <a:pt x="94713" y="2307"/>
                    <a:pt x="94612" y="2206"/>
                    <a:pt x="94487" y="2206"/>
                  </a:cubicBezTo>
                  <a:cubicBezTo>
                    <a:pt x="78497" y="2432"/>
                    <a:pt x="62507" y="2658"/>
                    <a:pt x="46492" y="2883"/>
                  </a:cubicBezTo>
                  <a:cubicBezTo>
                    <a:pt x="45940" y="2908"/>
                    <a:pt x="45364" y="2908"/>
                    <a:pt x="44788" y="2908"/>
                  </a:cubicBezTo>
                  <a:cubicBezTo>
                    <a:pt x="42432" y="2908"/>
                    <a:pt x="40101" y="2783"/>
                    <a:pt x="37920" y="2031"/>
                  </a:cubicBezTo>
                  <a:cubicBezTo>
                    <a:pt x="36141" y="1429"/>
                    <a:pt x="34437" y="377"/>
                    <a:pt x="32507" y="76"/>
                  </a:cubicBezTo>
                  <a:cubicBezTo>
                    <a:pt x="32106" y="26"/>
                    <a:pt x="31730" y="1"/>
                    <a:pt x="3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74"/>
            <p:cNvSpPr/>
            <p:nvPr/>
          </p:nvSpPr>
          <p:spPr>
            <a:xfrm flipH="1">
              <a:off x="5362955" y="2190748"/>
              <a:ext cx="1425119" cy="46667"/>
            </a:xfrm>
            <a:custGeom>
              <a:avLst/>
              <a:gdLst/>
              <a:ahLst/>
              <a:cxnLst/>
              <a:rect l="l" t="t" r="r" b="b"/>
              <a:pathLst>
                <a:path w="94913" h="3108" extrusionOk="0">
                  <a:moveTo>
                    <a:pt x="13559" y="0"/>
                  </a:moveTo>
                  <a:cubicBezTo>
                    <a:pt x="9073" y="0"/>
                    <a:pt x="4562" y="577"/>
                    <a:pt x="201" y="1679"/>
                  </a:cubicBezTo>
                  <a:cubicBezTo>
                    <a:pt x="75" y="1730"/>
                    <a:pt x="0" y="1830"/>
                    <a:pt x="50" y="1955"/>
                  </a:cubicBezTo>
                  <a:cubicBezTo>
                    <a:pt x="72" y="2042"/>
                    <a:pt x="150" y="2110"/>
                    <a:pt x="253" y="2110"/>
                  </a:cubicBezTo>
                  <a:cubicBezTo>
                    <a:pt x="268" y="2110"/>
                    <a:pt x="284" y="2109"/>
                    <a:pt x="301" y="2105"/>
                  </a:cubicBezTo>
                  <a:cubicBezTo>
                    <a:pt x="4637" y="978"/>
                    <a:pt x="9098" y="426"/>
                    <a:pt x="13559" y="426"/>
                  </a:cubicBezTo>
                  <a:cubicBezTo>
                    <a:pt x="16441" y="426"/>
                    <a:pt x="19324" y="652"/>
                    <a:pt x="22181" y="1128"/>
                  </a:cubicBezTo>
                  <a:cubicBezTo>
                    <a:pt x="25815" y="1730"/>
                    <a:pt x="29474" y="2707"/>
                    <a:pt x="33183" y="2707"/>
                  </a:cubicBezTo>
                  <a:cubicBezTo>
                    <a:pt x="33509" y="2707"/>
                    <a:pt x="33860" y="2707"/>
                    <a:pt x="34211" y="2682"/>
                  </a:cubicBezTo>
                  <a:cubicBezTo>
                    <a:pt x="36943" y="2532"/>
                    <a:pt x="39624" y="1805"/>
                    <a:pt x="42306" y="1805"/>
                  </a:cubicBezTo>
                  <a:lnTo>
                    <a:pt x="42406" y="1805"/>
                  </a:lnTo>
                  <a:cubicBezTo>
                    <a:pt x="45840" y="1830"/>
                    <a:pt x="49274" y="3083"/>
                    <a:pt x="52782" y="3083"/>
                  </a:cubicBezTo>
                  <a:cubicBezTo>
                    <a:pt x="53183" y="3083"/>
                    <a:pt x="53609" y="3058"/>
                    <a:pt x="54035" y="3033"/>
                  </a:cubicBezTo>
                  <a:cubicBezTo>
                    <a:pt x="56692" y="2757"/>
                    <a:pt x="59173" y="1654"/>
                    <a:pt x="61755" y="1629"/>
                  </a:cubicBezTo>
                  <a:lnTo>
                    <a:pt x="61830" y="1629"/>
                  </a:lnTo>
                  <a:cubicBezTo>
                    <a:pt x="63910" y="1629"/>
                    <a:pt x="65965" y="2331"/>
                    <a:pt x="68096" y="2732"/>
                  </a:cubicBezTo>
                  <a:cubicBezTo>
                    <a:pt x="69625" y="3008"/>
                    <a:pt x="71379" y="3108"/>
                    <a:pt x="73284" y="3108"/>
                  </a:cubicBezTo>
                  <a:cubicBezTo>
                    <a:pt x="78798" y="3108"/>
                    <a:pt x="85464" y="2231"/>
                    <a:pt x="90752" y="2231"/>
                  </a:cubicBezTo>
                  <a:cubicBezTo>
                    <a:pt x="92181" y="2231"/>
                    <a:pt x="93509" y="2306"/>
                    <a:pt x="94662" y="2456"/>
                  </a:cubicBezTo>
                  <a:cubicBezTo>
                    <a:pt x="94676" y="2459"/>
                    <a:pt x="94688" y="2460"/>
                    <a:pt x="94701" y="2460"/>
                  </a:cubicBezTo>
                  <a:cubicBezTo>
                    <a:pt x="94808" y="2460"/>
                    <a:pt x="94890" y="2371"/>
                    <a:pt x="94913" y="2281"/>
                  </a:cubicBezTo>
                  <a:cubicBezTo>
                    <a:pt x="94913" y="2156"/>
                    <a:pt x="94838" y="2055"/>
                    <a:pt x="94737" y="2055"/>
                  </a:cubicBezTo>
                  <a:cubicBezTo>
                    <a:pt x="93534" y="1880"/>
                    <a:pt x="92181" y="1830"/>
                    <a:pt x="90752" y="1830"/>
                  </a:cubicBezTo>
                  <a:cubicBezTo>
                    <a:pt x="85414" y="1830"/>
                    <a:pt x="78772" y="2682"/>
                    <a:pt x="73284" y="2682"/>
                  </a:cubicBezTo>
                  <a:cubicBezTo>
                    <a:pt x="71404" y="2682"/>
                    <a:pt x="69650" y="2582"/>
                    <a:pt x="68171" y="2306"/>
                  </a:cubicBezTo>
                  <a:cubicBezTo>
                    <a:pt x="66091" y="1930"/>
                    <a:pt x="64010" y="1203"/>
                    <a:pt x="61830" y="1203"/>
                  </a:cubicBezTo>
                  <a:lnTo>
                    <a:pt x="61730" y="1203"/>
                  </a:lnTo>
                  <a:cubicBezTo>
                    <a:pt x="59048" y="1228"/>
                    <a:pt x="56567" y="2356"/>
                    <a:pt x="53985" y="2607"/>
                  </a:cubicBezTo>
                  <a:cubicBezTo>
                    <a:pt x="53584" y="2657"/>
                    <a:pt x="53183" y="2657"/>
                    <a:pt x="52782" y="2657"/>
                  </a:cubicBezTo>
                  <a:cubicBezTo>
                    <a:pt x="52749" y="2657"/>
                    <a:pt x="52716" y="2657"/>
                    <a:pt x="52683" y="2657"/>
                  </a:cubicBezTo>
                  <a:cubicBezTo>
                    <a:pt x="49307" y="2657"/>
                    <a:pt x="45906" y="1403"/>
                    <a:pt x="42406" y="1379"/>
                  </a:cubicBezTo>
                  <a:lnTo>
                    <a:pt x="42306" y="1379"/>
                  </a:lnTo>
                  <a:cubicBezTo>
                    <a:pt x="39549" y="1379"/>
                    <a:pt x="36867" y="2131"/>
                    <a:pt x="34186" y="2256"/>
                  </a:cubicBezTo>
                  <a:cubicBezTo>
                    <a:pt x="33835" y="2281"/>
                    <a:pt x="33509" y="2281"/>
                    <a:pt x="33183" y="2281"/>
                  </a:cubicBezTo>
                  <a:cubicBezTo>
                    <a:pt x="29524" y="2281"/>
                    <a:pt x="25915" y="1303"/>
                    <a:pt x="22256" y="702"/>
                  </a:cubicBezTo>
                  <a:cubicBezTo>
                    <a:pt x="19374" y="226"/>
                    <a:pt x="16466" y="0"/>
                    <a:pt x="13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74"/>
            <p:cNvSpPr/>
            <p:nvPr/>
          </p:nvSpPr>
          <p:spPr>
            <a:xfrm flipH="1">
              <a:off x="5333226" y="2313804"/>
              <a:ext cx="1479308" cy="56847"/>
            </a:xfrm>
            <a:custGeom>
              <a:avLst/>
              <a:gdLst/>
              <a:ahLst/>
              <a:cxnLst/>
              <a:rect l="l" t="t" r="r" b="b"/>
              <a:pathLst>
                <a:path w="98522" h="3786" extrusionOk="0">
                  <a:moveTo>
                    <a:pt x="27419" y="1"/>
                  </a:moveTo>
                  <a:cubicBezTo>
                    <a:pt x="25890" y="1"/>
                    <a:pt x="24361" y="126"/>
                    <a:pt x="22832" y="402"/>
                  </a:cubicBezTo>
                  <a:cubicBezTo>
                    <a:pt x="19524" y="1003"/>
                    <a:pt x="16241" y="2332"/>
                    <a:pt x="13058" y="2332"/>
                  </a:cubicBezTo>
                  <a:cubicBezTo>
                    <a:pt x="12256" y="2332"/>
                    <a:pt x="11454" y="2256"/>
                    <a:pt x="10677" y="2056"/>
                  </a:cubicBezTo>
                  <a:cubicBezTo>
                    <a:pt x="9223" y="1680"/>
                    <a:pt x="7820" y="928"/>
                    <a:pt x="6266" y="627"/>
                  </a:cubicBezTo>
                  <a:cubicBezTo>
                    <a:pt x="5815" y="527"/>
                    <a:pt x="5338" y="477"/>
                    <a:pt x="4862" y="477"/>
                  </a:cubicBezTo>
                  <a:cubicBezTo>
                    <a:pt x="3158" y="477"/>
                    <a:pt x="1454" y="1053"/>
                    <a:pt x="100" y="2131"/>
                  </a:cubicBezTo>
                  <a:cubicBezTo>
                    <a:pt x="25" y="2181"/>
                    <a:pt x="0" y="2332"/>
                    <a:pt x="75" y="2407"/>
                  </a:cubicBezTo>
                  <a:cubicBezTo>
                    <a:pt x="119" y="2465"/>
                    <a:pt x="181" y="2490"/>
                    <a:pt x="244" y="2490"/>
                  </a:cubicBezTo>
                  <a:cubicBezTo>
                    <a:pt x="289" y="2490"/>
                    <a:pt x="334" y="2478"/>
                    <a:pt x="376" y="2457"/>
                  </a:cubicBezTo>
                  <a:cubicBezTo>
                    <a:pt x="1629" y="1454"/>
                    <a:pt x="3258" y="903"/>
                    <a:pt x="4862" y="903"/>
                  </a:cubicBezTo>
                  <a:cubicBezTo>
                    <a:pt x="5313" y="903"/>
                    <a:pt x="5764" y="953"/>
                    <a:pt x="6191" y="1028"/>
                  </a:cubicBezTo>
                  <a:cubicBezTo>
                    <a:pt x="7669" y="1329"/>
                    <a:pt x="9048" y="2081"/>
                    <a:pt x="10577" y="2457"/>
                  </a:cubicBezTo>
                  <a:cubicBezTo>
                    <a:pt x="11404" y="2657"/>
                    <a:pt x="12231" y="2758"/>
                    <a:pt x="13058" y="2758"/>
                  </a:cubicBezTo>
                  <a:cubicBezTo>
                    <a:pt x="16366" y="2733"/>
                    <a:pt x="19649" y="1379"/>
                    <a:pt x="22907" y="803"/>
                  </a:cubicBezTo>
                  <a:cubicBezTo>
                    <a:pt x="24411" y="527"/>
                    <a:pt x="25915" y="427"/>
                    <a:pt x="27419" y="427"/>
                  </a:cubicBezTo>
                  <a:cubicBezTo>
                    <a:pt x="31103" y="427"/>
                    <a:pt x="34837" y="1078"/>
                    <a:pt x="38547" y="1630"/>
                  </a:cubicBezTo>
                  <a:cubicBezTo>
                    <a:pt x="48221" y="3033"/>
                    <a:pt x="60677" y="3785"/>
                    <a:pt x="72782" y="3785"/>
                  </a:cubicBezTo>
                  <a:cubicBezTo>
                    <a:pt x="81980" y="3785"/>
                    <a:pt x="90953" y="3359"/>
                    <a:pt x="98321" y="2457"/>
                  </a:cubicBezTo>
                  <a:cubicBezTo>
                    <a:pt x="98447" y="2432"/>
                    <a:pt x="98522" y="2332"/>
                    <a:pt x="98522" y="2231"/>
                  </a:cubicBezTo>
                  <a:cubicBezTo>
                    <a:pt x="98497" y="2106"/>
                    <a:pt x="98397" y="2031"/>
                    <a:pt x="98271" y="2031"/>
                  </a:cubicBezTo>
                  <a:cubicBezTo>
                    <a:pt x="90928" y="2933"/>
                    <a:pt x="81955" y="3359"/>
                    <a:pt x="72782" y="3359"/>
                  </a:cubicBezTo>
                  <a:cubicBezTo>
                    <a:pt x="60702" y="3359"/>
                    <a:pt x="48246" y="2632"/>
                    <a:pt x="38597" y="1204"/>
                  </a:cubicBezTo>
                  <a:cubicBezTo>
                    <a:pt x="34913" y="652"/>
                    <a:pt x="31153" y="1"/>
                    <a:pt x="274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74"/>
            <p:cNvSpPr/>
            <p:nvPr/>
          </p:nvSpPr>
          <p:spPr>
            <a:xfrm flipH="1">
              <a:off x="5321560" y="2445148"/>
              <a:ext cx="1498137" cy="49685"/>
            </a:xfrm>
            <a:custGeom>
              <a:avLst/>
              <a:gdLst/>
              <a:ahLst/>
              <a:cxnLst/>
              <a:rect l="l" t="t" r="r" b="b"/>
              <a:pathLst>
                <a:path w="99776" h="3309" extrusionOk="0">
                  <a:moveTo>
                    <a:pt x="11830" y="1"/>
                  </a:moveTo>
                  <a:cubicBezTo>
                    <a:pt x="7845" y="1"/>
                    <a:pt x="3835" y="828"/>
                    <a:pt x="151" y="2407"/>
                  </a:cubicBezTo>
                  <a:cubicBezTo>
                    <a:pt x="51" y="2457"/>
                    <a:pt x="1" y="2582"/>
                    <a:pt x="51" y="2682"/>
                  </a:cubicBezTo>
                  <a:cubicBezTo>
                    <a:pt x="88" y="2756"/>
                    <a:pt x="151" y="2802"/>
                    <a:pt x="232" y="2802"/>
                  </a:cubicBezTo>
                  <a:cubicBezTo>
                    <a:pt x="261" y="2802"/>
                    <a:pt x="293" y="2796"/>
                    <a:pt x="327" y="2783"/>
                  </a:cubicBezTo>
                  <a:cubicBezTo>
                    <a:pt x="3936" y="1229"/>
                    <a:pt x="7896" y="427"/>
                    <a:pt x="11830" y="427"/>
                  </a:cubicBezTo>
                  <a:cubicBezTo>
                    <a:pt x="12557" y="427"/>
                    <a:pt x="13284" y="452"/>
                    <a:pt x="13986" y="502"/>
                  </a:cubicBezTo>
                  <a:cubicBezTo>
                    <a:pt x="19049" y="878"/>
                    <a:pt x="24036" y="2582"/>
                    <a:pt x="29174" y="2607"/>
                  </a:cubicBezTo>
                  <a:cubicBezTo>
                    <a:pt x="29525" y="2607"/>
                    <a:pt x="29876" y="2582"/>
                    <a:pt x="30227" y="2582"/>
                  </a:cubicBezTo>
                  <a:cubicBezTo>
                    <a:pt x="33836" y="2407"/>
                    <a:pt x="37294" y="1279"/>
                    <a:pt x="40828" y="878"/>
                  </a:cubicBezTo>
                  <a:cubicBezTo>
                    <a:pt x="41981" y="753"/>
                    <a:pt x="43134" y="702"/>
                    <a:pt x="44312" y="702"/>
                  </a:cubicBezTo>
                  <a:cubicBezTo>
                    <a:pt x="47244" y="702"/>
                    <a:pt x="50202" y="1053"/>
                    <a:pt x="53134" y="1404"/>
                  </a:cubicBezTo>
                  <a:cubicBezTo>
                    <a:pt x="57996" y="1981"/>
                    <a:pt x="62858" y="2557"/>
                    <a:pt x="67721" y="3134"/>
                  </a:cubicBezTo>
                  <a:cubicBezTo>
                    <a:pt x="68873" y="3259"/>
                    <a:pt x="70753" y="3309"/>
                    <a:pt x="73009" y="3309"/>
                  </a:cubicBezTo>
                  <a:cubicBezTo>
                    <a:pt x="82658" y="3309"/>
                    <a:pt x="99575" y="2331"/>
                    <a:pt x="99575" y="2331"/>
                  </a:cubicBezTo>
                  <a:cubicBezTo>
                    <a:pt x="99701" y="2331"/>
                    <a:pt x="99776" y="2231"/>
                    <a:pt x="99776" y="2106"/>
                  </a:cubicBezTo>
                  <a:cubicBezTo>
                    <a:pt x="99776" y="2006"/>
                    <a:pt x="99676" y="1905"/>
                    <a:pt x="99550" y="1905"/>
                  </a:cubicBezTo>
                  <a:cubicBezTo>
                    <a:pt x="99550" y="1905"/>
                    <a:pt x="99300" y="1930"/>
                    <a:pt x="98823" y="1956"/>
                  </a:cubicBezTo>
                  <a:cubicBezTo>
                    <a:pt x="95440" y="2156"/>
                    <a:pt x="81430" y="2908"/>
                    <a:pt x="73009" y="2908"/>
                  </a:cubicBezTo>
                  <a:cubicBezTo>
                    <a:pt x="70753" y="2908"/>
                    <a:pt x="68898" y="2833"/>
                    <a:pt x="67771" y="2707"/>
                  </a:cubicBezTo>
                  <a:cubicBezTo>
                    <a:pt x="62908" y="2131"/>
                    <a:pt x="58046" y="1555"/>
                    <a:pt x="53184" y="978"/>
                  </a:cubicBezTo>
                  <a:cubicBezTo>
                    <a:pt x="50252" y="627"/>
                    <a:pt x="47269" y="276"/>
                    <a:pt x="44312" y="276"/>
                  </a:cubicBezTo>
                  <a:cubicBezTo>
                    <a:pt x="43134" y="276"/>
                    <a:pt x="41956" y="326"/>
                    <a:pt x="40778" y="477"/>
                  </a:cubicBezTo>
                  <a:cubicBezTo>
                    <a:pt x="37194" y="878"/>
                    <a:pt x="33735" y="1981"/>
                    <a:pt x="30202" y="2156"/>
                  </a:cubicBezTo>
                  <a:cubicBezTo>
                    <a:pt x="29851" y="2181"/>
                    <a:pt x="29525" y="2181"/>
                    <a:pt x="29174" y="2181"/>
                  </a:cubicBezTo>
                  <a:cubicBezTo>
                    <a:pt x="24136" y="2181"/>
                    <a:pt x="19149" y="477"/>
                    <a:pt x="14036" y="76"/>
                  </a:cubicBezTo>
                  <a:cubicBezTo>
                    <a:pt x="13309" y="26"/>
                    <a:pt x="12557" y="1"/>
                    <a:pt x="11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74"/>
            <p:cNvSpPr/>
            <p:nvPr/>
          </p:nvSpPr>
          <p:spPr>
            <a:xfrm flipH="1">
              <a:off x="5346021" y="2594181"/>
              <a:ext cx="1498512" cy="40661"/>
            </a:xfrm>
            <a:custGeom>
              <a:avLst/>
              <a:gdLst/>
              <a:ahLst/>
              <a:cxnLst/>
              <a:rect l="l" t="t" r="r" b="b"/>
              <a:pathLst>
                <a:path w="99801" h="2708" extrusionOk="0">
                  <a:moveTo>
                    <a:pt x="16442" y="1"/>
                  </a:moveTo>
                  <a:cubicBezTo>
                    <a:pt x="11028" y="1"/>
                    <a:pt x="5590" y="527"/>
                    <a:pt x="201" y="1053"/>
                  </a:cubicBezTo>
                  <a:cubicBezTo>
                    <a:pt x="76" y="1078"/>
                    <a:pt x="1" y="1178"/>
                    <a:pt x="1" y="1304"/>
                  </a:cubicBezTo>
                  <a:cubicBezTo>
                    <a:pt x="23" y="1393"/>
                    <a:pt x="106" y="1483"/>
                    <a:pt x="195" y="1483"/>
                  </a:cubicBezTo>
                  <a:cubicBezTo>
                    <a:pt x="205" y="1483"/>
                    <a:pt x="216" y="1482"/>
                    <a:pt x="226" y="1479"/>
                  </a:cubicBezTo>
                  <a:cubicBezTo>
                    <a:pt x="5615" y="953"/>
                    <a:pt x="11053" y="427"/>
                    <a:pt x="16442" y="427"/>
                  </a:cubicBezTo>
                  <a:cubicBezTo>
                    <a:pt x="19675" y="427"/>
                    <a:pt x="22908" y="602"/>
                    <a:pt x="26116" y="1103"/>
                  </a:cubicBezTo>
                  <a:cubicBezTo>
                    <a:pt x="29023" y="1554"/>
                    <a:pt x="31906" y="2256"/>
                    <a:pt x="34863" y="2457"/>
                  </a:cubicBezTo>
                  <a:cubicBezTo>
                    <a:pt x="35590" y="2532"/>
                    <a:pt x="36292" y="2532"/>
                    <a:pt x="37018" y="2532"/>
                  </a:cubicBezTo>
                  <a:cubicBezTo>
                    <a:pt x="40201" y="2532"/>
                    <a:pt x="43384" y="2106"/>
                    <a:pt x="46567" y="1880"/>
                  </a:cubicBezTo>
                  <a:cubicBezTo>
                    <a:pt x="49149" y="1680"/>
                    <a:pt x="51755" y="1630"/>
                    <a:pt x="54362" y="1630"/>
                  </a:cubicBezTo>
                  <a:cubicBezTo>
                    <a:pt x="56317" y="1630"/>
                    <a:pt x="58297" y="1655"/>
                    <a:pt x="60252" y="1680"/>
                  </a:cubicBezTo>
                  <a:cubicBezTo>
                    <a:pt x="67921" y="1805"/>
                    <a:pt x="91906" y="2582"/>
                    <a:pt x="99575" y="2707"/>
                  </a:cubicBezTo>
                  <a:cubicBezTo>
                    <a:pt x="99700" y="2707"/>
                    <a:pt x="99801" y="2632"/>
                    <a:pt x="99801" y="2507"/>
                  </a:cubicBezTo>
                  <a:cubicBezTo>
                    <a:pt x="99801" y="2381"/>
                    <a:pt x="99700" y="2306"/>
                    <a:pt x="99600" y="2281"/>
                  </a:cubicBezTo>
                  <a:cubicBezTo>
                    <a:pt x="91931" y="2156"/>
                    <a:pt x="67946" y="1404"/>
                    <a:pt x="60252" y="1279"/>
                  </a:cubicBezTo>
                  <a:cubicBezTo>
                    <a:pt x="58297" y="1229"/>
                    <a:pt x="56342" y="1204"/>
                    <a:pt x="54362" y="1204"/>
                  </a:cubicBezTo>
                  <a:cubicBezTo>
                    <a:pt x="51755" y="1204"/>
                    <a:pt x="49149" y="1254"/>
                    <a:pt x="46542" y="1454"/>
                  </a:cubicBezTo>
                  <a:cubicBezTo>
                    <a:pt x="43334" y="1680"/>
                    <a:pt x="40176" y="2131"/>
                    <a:pt x="37018" y="2131"/>
                  </a:cubicBezTo>
                  <a:cubicBezTo>
                    <a:pt x="36292" y="2131"/>
                    <a:pt x="35590" y="2106"/>
                    <a:pt x="34888" y="2056"/>
                  </a:cubicBezTo>
                  <a:cubicBezTo>
                    <a:pt x="31981" y="1855"/>
                    <a:pt x="29099" y="1153"/>
                    <a:pt x="26191" y="702"/>
                  </a:cubicBezTo>
                  <a:cubicBezTo>
                    <a:pt x="22958" y="201"/>
                    <a:pt x="19700" y="1"/>
                    <a:pt x="16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74"/>
            <p:cNvSpPr/>
            <p:nvPr/>
          </p:nvSpPr>
          <p:spPr>
            <a:xfrm flipH="1">
              <a:off x="5354296" y="2724024"/>
              <a:ext cx="1514323" cy="35390"/>
            </a:xfrm>
            <a:custGeom>
              <a:avLst/>
              <a:gdLst/>
              <a:ahLst/>
              <a:cxnLst/>
              <a:rect l="l" t="t" r="r" b="b"/>
              <a:pathLst>
                <a:path w="100854" h="2357" extrusionOk="0">
                  <a:moveTo>
                    <a:pt x="6793" y="0"/>
                  </a:moveTo>
                  <a:cubicBezTo>
                    <a:pt x="4437" y="0"/>
                    <a:pt x="2181" y="426"/>
                    <a:pt x="126" y="1730"/>
                  </a:cubicBezTo>
                  <a:cubicBezTo>
                    <a:pt x="26" y="1780"/>
                    <a:pt x="1" y="1930"/>
                    <a:pt x="51" y="2005"/>
                  </a:cubicBezTo>
                  <a:cubicBezTo>
                    <a:pt x="101" y="2072"/>
                    <a:pt x="173" y="2105"/>
                    <a:pt x="246" y="2105"/>
                  </a:cubicBezTo>
                  <a:cubicBezTo>
                    <a:pt x="282" y="2105"/>
                    <a:pt x="318" y="2097"/>
                    <a:pt x="352" y="2080"/>
                  </a:cubicBezTo>
                  <a:cubicBezTo>
                    <a:pt x="2306" y="827"/>
                    <a:pt x="4487" y="426"/>
                    <a:pt x="6793" y="426"/>
                  </a:cubicBezTo>
                  <a:cubicBezTo>
                    <a:pt x="10878" y="426"/>
                    <a:pt x="15339" y="1730"/>
                    <a:pt x="19600" y="1905"/>
                  </a:cubicBezTo>
                  <a:lnTo>
                    <a:pt x="20502" y="1905"/>
                  </a:lnTo>
                  <a:cubicBezTo>
                    <a:pt x="23008" y="1905"/>
                    <a:pt x="25490" y="1554"/>
                    <a:pt x="27946" y="1454"/>
                  </a:cubicBezTo>
                  <a:cubicBezTo>
                    <a:pt x="28522" y="1429"/>
                    <a:pt x="29074" y="1429"/>
                    <a:pt x="29650" y="1429"/>
                  </a:cubicBezTo>
                  <a:cubicBezTo>
                    <a:pt x="32808" y="1429"/>
                    <a:pt x="35966" y="1755"/>
                    <a:pt x="39149" y="2005"/>
                  </a:cubicBezTo>
                  <a:cubicBezTo>
                    <a:pt x="42457" y="2256"/>
                    <a:pt x="46868" y="2356"/>
                    <a:pt x="51831" y="2356"/>
                  </a:cubicBezTo>
                  <a:cubicBezTo>
                    <a:pt x="67871" y="2356"/>
                    <a:pt x="89901" y="1278"/>
                    <a:pt x="100628" y="852"/>
                  </a:cubicBezTo>
                  <a:cubicBezTo>
                    <a:pt x="100753" y="827"/>
                    <a:pt x="100853" y="752"/>
                    <a:pt x="100828" y="627"/>
                  </a:cubicBezTo>
                  <a:cubicBezTo>
                    <a:pt x="100828" y="501"/>
                    <a:pt x="100728" y="426"/>
                    <a:pt x="100628" y="426"/>
                  </a:cubicBezTo>
                  <a:cubicBezTo>
                    <a:pt x="89876" y="852"/>
                    <a:pt x="67871" y="1955"/>
                    <a:pt x="51831" y="1955"/>
                  </a:cubicBezTo>
                  <a:cubicBezTo>
                    <a:pt x="46868" y="1955"/>
                    <a:pt x="42482" y="1830"/>
                    <a:pt x="39174" y="1579"/>
                  </a:cubicBezTo>
                  <a:cubicBezTo>
                    <a:pt x="36016" y="1329"/>
                    <a:pt x="32833" y="1003"/>
                    <a:pt x="29650" y="1003"/>
                  </a:cubicBezTo>
                  <a:cubicBezTo>
                    <a:pt x="29074" y="1003"/>
                    <a:pt x="28497" y="1003"/>
                    <a:pt x="27946" y="1028"/>
                  </a:cubicBezTo>
                  <a:cubicBezTo>
                    <a:pt x="25439" y="1153"/>
                    <a:pt x="22958" y="1504"/>
                    <a:pt x="20502" y="1504"/>
                  </a:cubicBezTo>
                  <a:cubicBezTo>
                    <a:pt x="20201" y="1504"/>
                    <a:pt x="19901" y="1479"/>
                    <a:pt x="19600" y="1479"/>
                  </a:cubicBezTo>
                  <a:cubicBezTo>
                    <a:pt x="15439" y="1329"/>
                    <a:pt x="10953" y="0"/>
                    <a:pt x="67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74"/>
            <p:cNvSpPr/>
            <p:nvPr/>
          </p:nvSpPr>
          <p:spPr>
            <a:xfrm flipH="1">
              <a:off x="5384026" y="2875685"/>
              <a:ext cx="1497011" cy="47808"/>
            </a:xfrm>
            <a:custGeom>
              <a:avLst/>
              <a:gdLst/>
              <a:ahLst/>
              <a:cxnLst/>
              <a:rect l="l" t="t" r="r" b="b"/>
              <a:pathLst>
                <a:path w="99701" h="3184" extrusionOk="0">
                  <a:moveTo>
                    <a:pt x="11379" y="0"/>
                  </a:moveTo>
                  <a:cubicBezTo>
                    <a:pt x="7519" y="0"/>
                    <a:pt x="3735" y="502"/>
                    <a:pt x="151" y="2131"/>
                  </a:cubicBezTo>
                  <a:cubicBezTo>
                    <a:pt x="51" y="2181"/>
                    <a:pt x="1" y="2306"/>
                    <a:pt x="51" y="2407"/>
                  </a:cubicBezTo>
                  <a:cubicBezTo>
                    <a:pt x="90" y="2504"/>
                    <a:pt x="174" y="2541"/>
                    <a:pt x="256" y="2541"/>
                  </a:cubicBezTo>
                  <a:cubicBezTo>
                    <a:pt x="280" y="2541"/>
                    <a:pt x="304" y="2537"/>
                    <a:pt x="326" y="2532"/>
                  </a:cubicBezTo>
                  <a:cubicBezTo>
                    <a:pt x="3835" y="928"/>
                    <a:pt x="7545" y="427"/>
                    <a:pt x="11379" y="427"/>
                  </a:cubicBezTo>
                  <a:cubicBezTo>
                    <a:pt x="17419" y="427"/>
                    <a:pt x="23735" y="1655"/>
                    <a:pt x="29926" y="1655"/>
                  </a:cubicBezTo>
                  <a:cubicBezTo>
                    <a:pt x="30527" y="1655"/>
                    <a:pt x="31154" y="1630"/>
                    <a:pt x="31755" y="1605"/>
                  </a:cubicBezTo>
                  <a:cubicBezTo>
                    <a:pt x="36091" y="1429"/>
                    <a:pt x="40427" y="477"/>
                    <a:pt x="44713" y="477"/>
                  </a:cubicBezTo>
                  <a:cubicBezTo>
                    <a:pt x="45715" y="477"/>
                    <a:pt x="46718" y="527"/>
                    <a:pt x="47720" y="652"/>
                  </a:cubicBezTo>
                  <a:cubicBezTo>
                    <a:pt x="51028" y="1078"/>
                    <a:pt x="54236" y="2281"/>
                    <a:pt x="57570" y="2858"/>
                  </a:cubicBezTo>
                  <a:cubicBezTo>
                    <a:pt x="59074" y="3083"/>
                    <a:pt x="61705" y="3183"/>
                    <a:pt x="64988" y="3183"/>
                  </a:cubicBezTo>
                  <a:cubicBezTo>
                    <a:pt x="70577" y="3183"/>
                    <a:pt x="77971" y="2908"/>
                    <a:pt x="84588" y="2457"/>
                  </a:cubicBezTo>
                  <a:cubicBezTo>
                    <a:pt x="91229" y="2031"/>
                    <a:pt x="97044" y="1454"/>
                    <a:pt x="99525" y="903"/>
                  </a:cubicBezTo>
                  <a:cubicBezTo>
                    <a:pt x="99625" y="878"/>
                    <a:pt x="99700" y="777"/>
                    <a:pt x="99675" y="652"/>
                  </a:cubicBezTo>
                  <a:cubicBezTo>
                    <a:pt x="99654" y="565"/>
                    <a:pt x="99575" y="497"/>
                    <a:pt x="99473" y="497"/>
                  </a:cubicBezTo>
                  <a:cubicBezTo>
                    <a:pt x="99457" y="497"/>
                    <a:pt x="99441" y="498"/>
                    <a:pt x="99425" y="502"/>
                  </a:cubicBezTo>
                  <a:cubicBezTo>
                    <a:pt x="97019" y="1028"/>
                    <a:pt x="91179" y="1605"/>
                    <a:pt x="84562" y="2056"/>
                  </a:cubicBezTo>
                  <a:cubicBezTo>
                    <a:pt x="77946" y="2482"/>
                    <a:pt x="70552" y="2782"/>
                    <a:pt x="64988" y="2782"/>
                  </a:cubicBezTo>
                  <a:cubicBezTo>
                    <a:pt x="61730" y="2782"/>
                    <a:pt x="59074" y="2682"/>
                    <a:pt x="57645" y="2432"/>
                  </a:cubicBezTo>
                  <a:cubicBezTo>
                    <a:pt x="54362" y="1880"/>
                    <a:pt x="51154" y="677"/>
                    <a:pt x="47770" y="251"/>
                  </a:cubicBezTo>
                  <a:cubicBezTo>
                    <a:pt x="46743" y="126"/>
                    <a:pt x="45740" y="76"/>
                    <a:pt x="44713" y="76"/>
                  </a:cubicBezTo>
                  <a:cubicBezTo>
                    <a:pt x="40352" y="76"/>
                    <a:pt x="36041" y="1003"/>
                    <a:pt x="31730" y="1204"/>
                  </a:cubicBezTo>
                  <a:cubicBezTo>
                    <a:pt x="31129" y="1229"/>
                    <a:pt x="30527" y="1229"/>
                    <a:pt x="29926" y="1229"/>
                  </a:cubicBezTo>
                  <a:cubicBezTo>
                    <a:pt x="23810" y="1229"/>
                    <a:pt x="17469" y="0"/>
                    <a:pt x="11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74"/>
            <p:cNvSpPr/>
            <p:nvPr/>
          </p:nvSpPr>
          <p:spPr>
            <a:xfrm flipH="1">
              <a:off x="5451752" y="3023593"/>
              <a:ext cx="1311485" cy="24099"/>
            </a:xfrm>
            <a:custGeom>
              <a:avLst/>
              <a:gdLst/>
              <a:ahLst/>
              <a:cxnLst/>
              <a:rect l="l" t="t" r="r" b="b"/>
              <a:pathLst>
                <a:path w="87345" h="1605" extrusionOk="0">
                  <a:moveTo>
                    <a:pt x="12782" y="0"/>
                  </a:moveTo>
                  <a:cubicBezTo>
                    <a:pt x="8572" y="0"/>
                    <a:pt x="4361" y="226"/>
                    <a:pt x="201" y="1003"/>
                  </a:cubicBezTo>
                  <a:cubicBezTo>
                    <a:pt x="75" y="1028"/>
                    <a:pt x="0" y="1128"/>
                    <a:pt x="25" y="1253"/>
                  </a:cubicBezTo>
                  <a:cubicBezTo>
                    <a:pt x="47" y="1340"/>
                    <a:pt x="126" y="1409"/>
                    <a:pt x="228" y="1409"/>
                  </a:cubicBezTo>
                  <a:cubicBezTo>
                    <a:pt x="243" y="1409"/>
                    <a:pt x="259" y="1407"/>
                    <a:pt x="276" y="1404"/>
                  </a:cubicBezTo>
                  <a:cubicBezTo>
                    <a:pt x="4386" y="652"/>
                    <a:pt x="8597" y="426"/>
                    <a:pt x="12782" y="426"/>
                  </a:cubicBezTo>
                  <a:cubicBezTo>
                    <a:pt x="14837" y="426"/>
                    <a:pt x="16868" y="476"/>
                    <a:pt x="18923" y="526"/>
                  </a:cubicBezTo>
                  <a:cubicBezTo>
                    <a:pt x="29424" y="877"/>
                    <a:pt x="49574" y="1604"/>
                    <a:pt x="66392" y="1604"/>
                  </a:cubicBezTo>
                  <a:cubicBezTo>
                    <a:pt x="74612" y="1604"/>
                    <a:pt x="82006" y="1429"/>
                    <a:pt x="87144" y="953"/>
                  </a:cubicBezTo>
                  <a:cubicBezTo>
                    <a:pt x="87244" y="927"/>
                    <a:pt x="87344" y="827"/>
                    <a:pt x="87319" y="727"/>
                  </a:cubicBezTo>
                  <a:cubicBezTo>
                    <a:pt x="87319" y="602"/>
                    <a:pt x="87219" y="526"/>
                    <a:pt x="87093" y="526"/>
                  </a:cubicBezTo>
                  <a:cubicBezTo>
                    <a:pt x="82006" y="1028"/>
                    <a:pt x="74587" y="1203"/>
                    <a:pt x="66392" y="1203"/>
                  </a:cubicBezTo>
                  <a:cubicBezTo>
                    <a:pt x="49574" y="1203"/>
                    <a:pt x="29424" y="451"/>
                    <a:pt x="18923" y="125"/>
                  </a:cubicBezTo>
                  <a:cubicBezTo>
                    <a:pt x="16893" y="50"/>
                    <a:pt x="14837" y="0"/>
                    <a:pt x="12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74"/>
            <p:cNvSpPr/>
            <p:nvPr/>
          </p:nvSpPr>
          <p:spPr>
            <a:xfrm flipH="1">
              <a:off x="5558244" y="3165839"/>
              <a:ext cx="1047311" cy="46682"/>
            </a:xfrm>
            <a:custGeom>
              <a:avLst/>
              <a:gdLst/>
              <a:ahLst/>
              <a:cxnLst/>
              <a:rect l="l" t="t" r="r" b="b"/>
              <a:pathLst>
                <a:path w="69751" h="3109" extrusionOk="0">
                  <a:moveTo>
                    <a:pt x="6818" y="1"/>
                  </a:moveTo>
                  <a:cubicBezTo>
                    <a:pt x="4537" y="1"/>
                    <a:pt x="2281" y="377"/>
                    <a:pt x="151" y="1354"/>
                  </a:cubicBezTo>
                  <a:cubicBezTo>
                    <a:pt x="51" y="1404"/>
                    <a:pt x="1" y="1530"/>
                    <a:pt x="51" y="1630"/>
                  </a:cubicBezTo>
                  <a:cubicBezTo>
                    <a:pt x="87" y="1703"/>
                    <a:pt x="164" y="1750"/>
                    <a:pt x="242" y="1750"/>
                  </a:cubicBezTo>
                  <a:cubicBezTo>
                    <a:pt x="271" y="1750"/>
                    <a:pt x="300" y="1744"/>
                    <a:pt x="326" y="1730"/>
                  </a:cubicBezTo>
                  <a:cubicBezTo>
                    <a:pt x="2407" y="778"/>
                    <a:pt x="4562" y="427"/>
                    <a:pt x="6818" y="427"/>
                  </a:cubicBezTo>
                  <a:cubicBezTo>
                    <a:pt x="11905" y="427"/>
                    <a:pt x="17344" y="2257"/>
                    <a:pt x="22632" y="2833"/>
                  </a:cubicBezTo>
                  <a:cubicBezTo>
                    <a:pt x="24387" y="3033"/>
                    <a:pt x="26642" y="3109"/>
                    <a:pt x="29224" y="3109"/>
                  </a:cubicBezTo>
                  <a:cubicBezTo>
                    <a:pt x="41379" y="3109"/>
                    <a:pt x="60778" y="1354"/>
                    <a:pt x="69274" y="1354"/>
                  </a:cubicBezTo>
                  <a:lnTo>
                    <a:pt x="69550" y="1354"/>
                  </a:lnTo>
                  <a:cubicBezTo>
                    <a:pt x="69675" y="1354"/>
                    <a:pt x="69750" y="1279"/>
                    <a:pt x="69750" y="1154"/>
                  </a:cubicBezTo>
                  <a:cubicBezTo>
                    <a:pt x="69750" y="1028"/>
                    <a:pt x="69675" y="953"/>
                    <a:pt x="69550" y="953"/>
                  </a:cubicBezTo>
                  <a:lnTo>
                    <a:pt x="69274" y="953"/>
                  </a:lnTo>
                  <a:cubicBezTo>
                    <a:pt x="60753" y="953"/>
                    <a:pt x="41354" y="2708"/>
                    <a:pt x="29224" y="2708"/>
                  </a:cubicBezTo>
                  <a:cubicBezTo>
                    <a:pt x="26667" y="2708"/>
                    <a:pt x="24412" y="2607"/>
                    <a:pt x="22682" y="2432"/>
                  </a:cubicBezTo>
                  <a:cubicBezTo>
                    <a:pt x="17444" y="1856"/>
                    <a:pt x="12006" y="26"/>
                    <a:pt x="68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74"/>
            <p:cNvSpPr/>
            <p:nvPr/>
          </p:nvSpPr>
          <p:spPr>
            <a:xfrm flipH="1">
              <a:off x="5553700" y="3320518"/>
              <a:ext cx="625840" cy="26652"/>
            </a:xfrm>
            <a:custGeom>
              <a:avLst/>
              <a:gdLst/>
              <a:ahLst/>
              <a:cxnLst/>
              <a:rect l="l" t="t" r="r" b="b"/>
              <a:pathLst>
                <a:path w="41681" h="1775" extrusionOk="0">
                  <a:moveTo>
                    <a:pt x="12507" y="1"/>
                  </a:moveTo>
                  <a:cubicBezTo>
                    <a:pt x="7545" y="1"/>
                    <a:pt x="3108" y="301"/>
                    <a:pt x="176" y="1379"/>
                  </a:cubicBezTo>
                  <a:cubicBezTo>
                    <a:pt x="76" y="1404"/>
                    <a:pt x="1" y="1530"/>
                    <a:pt x="51" y="1630"/>
                  </a:cubicBezTo>
                  <a:cubicBezTo>
                    <a:pt x="88" y="1723"/>
                    <a:pt x="153" y="1774"/>
                    <a:pt x="235" y="1774"/>
                  </a:cubicBezTo>
                  <a:cubicBezTo>
                    <a:pt x="263" y="1774"/>
                    <a:pt x="294" y="1768"/>
                    <a:pt x="326" y="1755"/>
                  </a:cubicBezTo>
                  <a:cubicBezTo>
                    <a:pt x="3159" y="728"/>
                    <a:pt x="7570" y="427"/>
                    <a:pt x="12507" y="427"/>
                  </a:cubicBezTo>
                  <a:cubicBezTo>
                    <a:pt x="19750" y="427"/>
                    <a:pt x="28171" y="1078"/>
                    <a:pt x="34688" y="1078"/>
                  </a:cubicBezTo>
                  <a:cubicBezTo>
                    <a:pt x="37344" y="1078"/>
                    <a:pt x="39675" y="978"/>
                    <a:pt x="41505" y="652"/>
                  </a:cubicBezTo>
                  <a:cubicBezTo>
                    <a:pt x="41605" y="652"/>
                    <a:pt x="41680" y="527"/>
                    <a:pt x="41680" y="427"/>
                  </a:cubicBezTo>
                  <a:cubicBezTo>
                    <a:pt x="41658" y="318"/>
                    <a:pt x="41560" y="247"/>
                    <a:pt x="41469" y="247"/>
                  </a:cubicBezTo>
                  <a:cubicBezTo>
                    <a:pt x="41456" y="247"/>
                    <a:pt x="41442" y="248"/>
                    <a:pt x="41429" y="251"/>
                  </a:cubicBezTo>
                  <a:cubicBezTo>
                    <a:pt x="39650" y="552"/>
                    <a:pt x="37319" y="677"/>
                    <a:pt x="34688" y="677"/>
                  </a:cubicBezTo>
                  <a:cubicBezTo>
                    <a:pt x="28196" y="677"/>
                    <a:pt x="19775" y="1"/>
                    <a:pt x="1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74"/>
            <p:cNvSpPr/>
            <p:nvPr/>
          </p:nvSpPr>
          <p:spPr>
            <a:xfrm flipH="1">
              <a:off x="4677231" y="1718136"/>
              <a:ext cx="1018332" cy="1806259"/>
            </a:xfrm>
            <a:custGeom>
              <a:avLst/>
              <a:gdLst/>
              <a:ahLst/>
              <a:cxnLst/>
              <a:rect l="l" t="t" r="r" b="b"/>
              <a:pathLst>
                <a:path w="67821" h="120297" extrusionOk="0">
                  <a:moveTo>
                    <a:pt x="56178" y="0"/>
                  </a:moveTo>
                  <a:cubicBezTo>
                    <a:pt x="52211" y="0"/>
                    <a:pt x="48443" y="2340"/>
                    <a:pt x="45539" y="5033"/>
                  </a:cubicBezTo>
                  <a:cubicBezTo>
                    <a:pt x="45264" y="5284"/>
                    <a:pt x="45013" y="5534"/>
                    <a:pt x="44763" y="5785"/>
                  </a:cubicBezTo>
                  <a:cubicBezTo>
                    <a:pt x="44437" y="9619"/>
                    <a:pt x="44336" y="13479"/>
                    <a:pt x="44487" y="17339"/>
                  </a:cubicBezTo>
                  <a:cubicBezTo>
                    <a:pt x="43961" y="14005"/>
                    <a:pt x="43560" y="10672"/>
                    <a:pt x="43259" y="7339"/>
                  </a:cubicBezTo>
                  <a:cubicBezTo>
                    <a:pt x="42908" y="7715"/>
                    <a:pt x="42557" y="8116"/>
                    <a:pt x="42231" y="8492"/>
                  </a:cubicBezTo>
                  <a:cubicBezTo>
                    <a:pt x="42031" y="12301"/>
                    <a:pt x="41905" y="16136"/>
                    <a:pt x="41880" y="19945"/>
                  </a:cubicBezTo>
                  <a:cubicBezTo>
                    <a:pt x="40953" y="17188"/>
                    <a:pt x="40276" y="14356"/>
                    <a:pt x="39825" y="11474"/>
                  </a:cubicBezTo>
                  <a:cubicBezTo>
                    <a:pt x="36041" y="16587"/>
                    <a:pt x="33008" y="22276"/>
                    <a:pt x="29700" y="27715"/>
                  </a:cubicBezTo>
                  <a:cubicBezTo>
                    <a:pt x="27369" y="31524"/>
                    <a:pt x="24863" y="35284"/>
                    <a:pt x="22432" y="39043"/>
                  </a:cubicBezTo>
                  <a:cubicBezTo>
                    <a:pt x="21254" y="45033"/>
                    <a:pt x="20627" y="51123"/>
                    <a:pt x="20577" y="57239"/>
                  </a:cubicBezTo>
                  <a:cubicBezTo>
                    <a:pt x="19875" y="52878"/>
                    <a:pt x="19424" y="48467"/>
                    <a:pt x="19274" y="44081"/>
                  </a:cubicBezTo>
                  <a:cubicBezTo>
                    <a:pt x="18973" y="44557"/>
                    <a:pt x="18697" y="45033"/>
                    <a:pt x="18396" y="45534"/>
                  </a:cubicBezTo>
                  <a:cubicBezTo>
                    <a:pt x="18021" y="50923"/>
                    <a:pt x="17745" y="56311"/>
                    <a:pt x="17620" y="61725"/>
                  </a:cubicBezTo>
                  <a:cubicBezTo>
                    <a:pt x="16592" y="58091"/>
                    <a:pt x="15915" y="54357"/>
                    <a:pt x="15564" y="50647"/>
                  </a:cubicBezTo>
                  <a:cubicBezTo>
                    <a:pt x="14111" y="53454"/>
                    <a:pt x="11579" y="63254"/>
                    <a:pt x="11153" y="66387"/>
                  </a:cubicBezTo>
                  <a:cubicBezTo>
                    <a:pt x="9224" y="80672"/>
                    <a:pt x="7745" y="81274"/>
                    <a:pt x="8823" y="92502"/>
                  </a:cubicBezTo>
                  <a:cubicBezTo>
                    <a:pt x="7469" y="87640"/>
                    <a:pt x="6141" y="82778"/>
                    <a:pt x="4787" y="77941"/>
                  </a:cubicBezTo>
                  <a:lnTo>
                    <a:pt x="4787" y="77941"/>
                  </a:lnTo>
                  <a:cubicBezTo>
                    <a:pt x="4236" y="87815"/>
                    <a:pt x="4537" y="98392"/>
                    <a:pt x="10101" y="106988"/>
                  </a:cubicBezTo>
                  <a:cubicBezTo>
                    <a:pt x="5464" y="101274"/>
                    <a:pt x="2632" y="94231"/>
                    <a:pt x="2156" y="87114"/>
                  </a:cubicBezTo>
                  <a:lnTo>
                    <a:pt x="2156" y="87114"/>
                  </a:lnTo>
                  <a:cubicBezTo>
                    <a:pt x="0" y="94808"/>
                    <a:pt x="1930" y="103605"/>
                    <a:pt x="7168" y="110046"/>
                  </a:cubicBezTo>
                  <a:cubicBezTo>
                    <a:pt x="8672" y="111926"/>
                    <a:pt x="10401" y="113605"/>
                    <a:pt x="11880" y="115460"/>
                  </a:cubicBezTo>
                  <a:cubicBezTo>
                    <a:pt x="12983" y="116863"/>
                    <a:pt x="15640" y="120297"/>
                    <a:pt x="15640" y="120297"/>
                  </a:cubicBezTo>
                  <a:cubicBezTo>
                    <a:pt x="15640" y="120297"/>
                    <a:pt x="23685" y="116262"/>
                    <a:pt x="25940" y="114332"/>
                  </a:cubicBezTo>
                  <a:cubicBezTo>
                    <a:pt x="32682" y="108542"/>
                    <a:pt x="37795" y="100998"/>
                    <a:pt x="40602" y="92652"/>
                  </a:cubicBezTo>
                  <a:lnTo>
                    <a:pt x="40602" y="92652"/>
                  </a:lnTo>
                  <a:cubicBezTo>
                    <a:pt x="37444" y="96111"/>
                    <a:pt x="33785" y="99144"/>
                    <a:pt x="29750" y="101650"/>
                  </a:cubicBezTo>
                  <a:cubicBezTo>
                    <a:pt x="35063" y="95861"/>
                    <a:pt x="39098" y="88968"/>
                    <a:pt x="41580" y="81550"/>
                  </a:cubicBezTo>
                  <a:lnTo>
                    <a:pt x="41580" y="81550"/>
                  </a:lnTo>
                  <a:cubicBezTo>
                    <a:pt x="38622" y="84958"/>
                    <a:pt x="35690" y="88392"/>
                    <a:pt x="32732" y="91800"/>
                  </a:cubicBezTo>
                  <a:cubicBezTo>
                    <a:pt x="36367" y="79946"/>
                    <a:pt x="41254" y="68517"/>
                    <a:pt x="47294" y="57715"/>
                  </a:cubicBezTo>
                  <a:cubicBezTo>
                    <a:pt x="47996" y="56487"/>
                    <a:pt x="48697" y="55259"/>
                    <a:pt x="49399" y="54031"/>
                  </a:cubicBezTo>
                  <a:lnTo>
                    <a:pt x="49399" y="54031"/>
                  </a:lnTo>
                  <a:cubicBezTo>
                    <a:pt x="45765" y="56111"/>
                    <a:pt x="41905" y="57941"/>
                    <a:pt x="38096" y="59745"/>
                  </a:cubicBezTo>
                  <a:cubicBezTo>
                    <a:pt x="43133" y="56161"/>
                    <a:pt x="47996" y="52402"/>
                    <a:pt x="52733" y="48467"/>
                  </a:cubicBezTo>
                  <a:cubicBezTo>
                    <a:pt x="53159" y="47765"/>
                    <a:pt x="53560" y="47063"/>
                    <a:pt x="53986" y="46387"/>
                  </a:cubicBezTo>
                  <a:lnTo>
                    <a:pt x="53986" y="46387"/>
                  </a:lnTo>
                  <a:cubicBezTo>
                    <a:pt x="50301" y="48367"/>
                    <a:pt x="46492" y="50171"/>
                    <a:pt x="42582" y="51800"/>
                  </a:cubicBezTo>
                  <a:cubicBezTo>
                    <a:pt x="47845" y="47890"/>
                    <a:pt x="52958" y="43805"/>
                    <a:pt x="57946" y="39569"/>
                  </a:cubicBezTo>
                  <a:cubicBezTo>
                    <a:pt x="61154" y="33805"/>
                    <a:pt x="64036" y="27890"/>
                    <a:pt x="65890" y="21574"/>
                  </a:cubicBezTo>
                  <a:cubicBezTo>
                    <a:pt x="67068" y="17614"/>
                    <a:pt x="67820" y="13379"/>
                    <a:pt x="66818" y="9269"/>
                  </a:cubicBezTo>
                  <a:cubicBezTo>
                    <a:pt x="65815" y="5183"/>
                    <a:pt x="62708" y="1274"/>
                    <a:pt x="58472" y="271"/>
                  </a:cubicBezTo>
                  <a:cubicBezTo>
                    <a:pt x="57703" y="86"/>
                    <a:pt x="56937" y="0"/>
                    <a:pt x="561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74"/>
            <p:cNvSpPr/>
            <p:nvPr/>
          </p:nvSpPr>
          <p:spPr>
            <a:xfrm flipH="1">
              <a:off x="4837538" y="1784672"/>
              <a:ext cx="709744" cy="1697581"/>
            </a:xfrm>
            <a:custGeom>
              <a:avLst/>
              <a:gdLst/>
              <a:ahLst/>
              <a:cxnLst/>
              <a:rect l="l" t="t" r="r" b="b"/>
              <a:pathLst>
                <a:path w="47269" h="113059" extrusionOk="0">
                  <a:moveTo>
                    <a:pt x="47269" y="0"/>
                  </a:moveTo>
                  <a:lnTo>
                    <a:pt x="47269" y="0"/>
                  </a:lnTo>
                  <a:cubicBezTo>
                    <a:pt x="43860" y="5088"/>
                    <a:pt x="40777" y="10402"/>
                    <a:pt x="38045" y="15890"/>
                  </a:cubicBezTo>
                  <a:cubicBezTo>
                    <a:pt x="38446" y="14712"/>
                    <a:pt x="38847" y="13534"/>
                    <a:pt x="39223" y="12381"/>
                  </a:cubicBezTo>
                  <a:lnTo>
                    <a:pt x="39223" y="12381"/>
                  </a:lnTo>
                  <a:cubicBezTo>
                    <a:pt x="32782" y="19925"/>
                    <a:pt x="27619" y="28547"/>
                    <a:pt x="24060" y="37820"/>
                  </a:cubicBezTo>
                  <a:cubicBezTo>
                    <a:pt x="23935" y="33334"/>
                    <a:pt x="24938" y="28848"/>
                    <a:pt x="26893" y="24838"/>
                  </a:cubicBezTo>
                  <a:lnTo>
                    <a:pt x="26893" y="24838"/>
                  </a:lnTo>
                  <a:cubicBezTo>
                    <a:pt x="17745" y="37595"/>
                    <a:pt x="12807" y="53109"/>
                    <a:pt x="11429" y="68748"/>
                  </a:cubicBezTo>
                  <a:cubicBezTo>
                    <a:pt x="11704" y="64888"/>
                    <a:pt x="11153" y="60953"/>
                    <a:pt x="9825" y="57319"/>
                  </a:cubicBezTo>
                  <a:cubicBezTo>
                    <a:pt x="9023" y="64462"/>
                    <a:pt x="8221" y="71580"/>
                    <a:pt x="7419" y="78698"/>
                  </a:cubicBezTo>
                  <a:cubicBezTo>
                    <a:pt x="7569" y="74236"/>
                    <a:pt x="6917" y="69750"/>
                    <a:pt x="5489" y="65515"/>
                  </a:cubicBezTo>
                  <a:cubicBezTo>
                    <a:pt x="4812" y="73760"/>
                    <a:pt x="4537" y="82056"/>
                    <a:pt x="4637" y="90352"/>
                  </a:cubicBezTo>
                  <a:cubicBezTo>
                    <a:pt x="3258" y="85665"/>
                    <a:pt x="2381" y="80803"/>
                    <a:pt x="2055" y="75916"/>
                  </a:cubicBezTo>
                  <a:lnTo>
                    <a:pt x="2055" y="75916"/>
                  </a:lnTo>
                  <a:cubicBezTo>
                    <a:pt x="0" y="85690"/>
                    <a:pt x="1028" y="96091"/>
                    <a:pt x="4938" y="105314"/>
                  </a:cubicBezTo>
                  <a:cubicBezTo>
                    <a:pt x="3509" y="103685"/>
                    <a:pt x="2206" y="101956"/>
                    <a:pt x="1078" y="100126"/>
                  </a:cubicBezTo>
                  <a:lnTo>
                    <a:pt x="1078" y="100126"/>
                  </a:lnTo>
                  <a:cubicBezTo>
                    <a:pt x="1830" y="103635"/>
                    <a:pt x="3233" y="107019"/>
                    <a:pt x="5238" y="110001"/>
                  </a:cubicBezTo>
                  <a:lnTo>
                    <a:pt x="6191" y="113059"/>
                  </a:lnTo>
                  <a:cubicBezTo>
                    <a:pt x="8095" y="111755"/>
                    <a:pt x="9825" y="110252"/>
                    <a:pt x="11404" y="108572"/>
                  </a:cubicBezTo>
                  <a:lnTo>
                    <a:pt x="11404" y="108572"/>
                  </a:lnTo>
                  <a:cubicBezTo>
                    <a:pt x="11253" y="108648"/>
                    <a:pt x="11103" y="108748"/>
                    <a:pt x="10953" y="108823"/>
                  </a:cubicBezTo>
                  <a:cubicBezTo>
                    <a:pt x="11153" y="108698"/>
                    <a:pt x="11354" y="108547"/>
                    <a:pt x="11554" y="108397"/>
                  </a:cubicBezTo>
                  <a:cubicBezTo>
                    <a:pt x="12607" y="107269"/>
                    <a:pt x="13609" y="106041"/>
                    <a:pt x="14486" y="104763"/>
                  </a:cubicBezTo>
                  <a:cubicBezTo>
                    <a:pt x="14812" y="103986"/>
                    <a:pt x="15088" y="103209"/>
                    <a:pt x="15364" y="102407"/>
                  </a:cubicBezTo>
                  <a:lnTo>
                    <a:pt x="15364" y="102407"/>
                  </a:lnTo>
                  <a:cubicBezTo>
                    <a:pt x="15063" y="102733"/>
                    <a:pt x="14712" y="103009"/>
                    <a:pt x="14336" y="103259"/>
                  </a:cubicBezTo>
                  <a:cubicBezTo>
                    <a:pt x="13910" y="103685"/>
                    <a:pt x="13434" y="104086"/>
                    <a:pt x="12983" y="104512"/>
                  </a:cubicBezTo>
                  <a:cubicBezTo>
                    <a:pt x="12481" y="104913"/>
                    <a:pt x="11980" y="105314"/>
                    <a:pt x="11479" y="105690"/>
                  </a:cubicBezTo>
                  <a:cubicBezTo>
                    <a:pt x="10978" y="106066"/>
                    <a:pt x="10451" y="106442"/>
                    <a:pt x="9900" y="106768"/>
                  </a:cubicBezTo>
                  <a:cubicBezTo>
                    <a:pt x="10376" y="106342"/>
                    <a:pt x="10877" y="105941"/>
                    <a:pt x="11354" y="105515"/>
                  </a:cubicBezTo>
                  <a:cubicBezTo>
                    <a:pt x="11830" y="105114"/>
                    <a:pt x="12331" y="104713"/>
                    <a:pt x="12782" y="104287"/>
                  </a:cubicBezTo>
                  <a:lnTo>
                    <a:pt x="13484" y="103710"/>
                  </a:lnTo>
                  <a:lnTo>
                    <a:pt x="13484" y="103710"/>
                  </a:lnTo>
                  <a:cubicBezTo>
                    <a:pt x="13058" y="103886"/>
                    <a:pt x="12607" y="104011"/>
                    <a:pt x="12156" y="104061"/>
                  </a:cubicBezTo>
                  <a:cubicBezTo>
                    <a:pt x="13183" y="102908"/>
                    <a:pt x="14110" y="101655"/>
                    <a:pt x="14988" y="100352"/>
                  </a:cubicBezTo>
                  <a:lnTo>
                    <a:pt x="14988" y="100352"/>
                  </a:lnTo>
                  <a:cubicBezTo>
                    <a:pt x="13910" y="101054"/>
                    <a:pt x="12807" y="101730"/>
                    <a:pt x="11730" y="102407"/>
                  </a:cubicBezTo>
                  <a:cubicBezTo>
                    <a:pt x="12481" y="101379"/>
                    <a:pt x="13208" y="100352"/>
                    <a:pt x="13885" y="99274"/>
                  </a:cubicBezTo>
                  <a:lnTo>
                    <a:pt x="13885" y="99274"/>
                  </a:lnTo>
                  <a:cubicBezTo>
                    <a:pt x="13459" y="99525"/>
                    <a:pt x="13058" y="99800"/>
                    <a:pt x="12632" y="100051"/>
                  </a:cubicBezTo>
                  <a:cubicBezTo>
                    <a:pt x="13133" y="98948"/>
                    <a:pt x="13584" y="97846"/>
                    <a:pt x="14060" y="96743"/>
                  </a:cubicBezTo>
                  <a:lnTo>
                    <a:pt x="14060" y="96743"/>
                  </a:lnTo>
                  <a:cubicBezTo>
                    <a:pt x="13409" y="97319"/>
                    <a:pt x="12782" y="97871"/>
                    <a:pt x="12131" y="98422"/>
                  </a:cubicBezTo>
                  <a:cubicBezTo>
                    <a:pt x="12807" y="97745"/>
                    <a:pt x="13509" y="97069"/>
                    <a:pt x="14211" y="96392"/>
                  </a:cubicBezTo>
                  <a:cubicBezTo>
                    <a:pt x="14687" y="95239"/>
                    <a:pt x="15163" y="94086"/>
                    <a:pt x="15614" y="92933"/>
                  </a:cubicBezTo>
                  <a:lnTo>
                    <a:pt x="15614" y="92933"/>
                  </a:lnTo>
                  <a:cubicBezTo>
                    <a:pt x="14511" y="93886"/>
                    <a:pt x="13459" y="94913"/>
                    <a:pt x="12481" y="96016"/>
                  </a:cubicBezTo>
                  <a:cubicBezTo>
                    <a:pt x="14010" y="93635"/>
                    <a:pt x="15364" y="91154"/>
                    <a:pt x="16567" y="88572"/>
                  </a:cubicBezTo>
                  <a:lnTo>
                    <a:pt x="16567" y="88572"/>
                  </a:lnTo>
                  <a:cubicBezTo>
                    <a:pt x="16441" y="88698"/>
                    <a:pt x="16341" y="88823"/>
                    <a:pt x="16216" y="88948"/>
                  </a:cubicBezTo>
                  <a:cubicBezTo>
                    <a:pt x="15840" y="89324"/>
                    <a:pt x="15464" y="89700"/>
                    <a:pt x="15088" y="90051"/>
                  </a:cubicBezTo>
                  <a:cubicBezTo>
                    <a:pt x="14712" y="90427"/>
                    <a:pt x="14311" y="90778"/>
                    <a:pt x="13910" y="91104"/>
                  </a:cubicBezTo>
                  <a:cubicBezTo>
                    <a:pt x="14236" y="90703"/>
                    <a:pt x="14587" y="90302"/>
                    <a:pt x="14938" y="89901"/>
                  </a:cubicBezTo>
                  <a:cubicBezTo>
                    <a:pt x="15288" y="89525"/>
                    <a:pt x="15664" y="89149"/>
                    <a:pt x="16015" y="88748"/>
                  </a:cubicBezTo>
                  <a:cubicBezTo>
                    <a:pt x="16291" y="88472"/>
                    <a:pt x="16592" y="88196"/>
                    <a:pt x="16867" y="87921"/>
                  </a:cubicBezTo>
                  <a:cubicBezTo>
                    <a:pt x="17619" y="86292"/>
                    <a:pt x="18296" y="84612"/>
                    <a:pt x="18897" y="82933"/>
                  </a:cubicBezTo>
                  <a:lnTo>
                    <a:pt x="18897" y="82933"/>
                  </a:lnTo>
                  <a:cubicBezTo>
                    <a:pt x="18647" y="83184"/>
                    <a:pt x="18396" y="83409"/>
                    <a:pt x="18171" y="83660"/>
                  </a:cubicBezTo>
                  <a:cubicBezTo>
                    <a:pt x="17544" y="84236"/>
                    <a:pt x="16918" y="84838"/>
                    <a:pt x="16291" y="85414"/>
                  </a:cubicBezTo>
                  <a:cubicBezTo>
                    <a:pt x="15664" y="85991"/>
                    <a:pt x="15013" y="86567"/>
                    <a:pt x="14361" y="87119"/>
                  </a:cubicBezTo>
                  <a:cubicBezTo>
                    <a:pt x="14938" y="86467"/>
                    <a:pt x="15539" y="85866"/>
                    <a:pt x="16141" y="85264"/>
                  </a:cubicBezTo>
                  <a:cubicBezTo>
                    <a:pt x="16742" y="84638"/>
                    <a:pt x="17369" y="84061"/>
                    <a:pt x="17970" y="83460"/>
                  </a:cubicBezTo>
                  <a:cubicBezTo>
                    <a:pt x="18346" y="83109"/>
                    <a:pt x="18722" y="82758"/>
                    <a:pt x="19073" y="82407"/>
                  </a:cubicBezTo>
                  <a:cubicBezTo>
                    <a:pt x="19850" y="80226"/>
                    <a:pt x="20476" y="78021"/>
                    <a:pt x="21003" y="75765"/>
                  </a:cubicBezTo>
                  <a:lnTo>
                    <a:pt x="21003" y="75765"/>
                  </a:lnTo>
                  <a:cubicBezTo>
                    <a:pt x="19449" y="77996"/>
                    <a:pt x="17544" y="80001"/>
                    <a:pt x="15389" y="81680"/>
                  </a:cubicBezTo>
                  <a:cubicBezTo>
                    <a:pt x="16617" y="79149"/>
                    <a:pt x="17870" y="76617"/>
                    <a:pt x="19123" y="74086"/>
                  </a:cubicBezTo>
                  <a:lnTo>
                    <a:pt x="19123" y="74086"/>
                  </a:lnTo>
                  <a:cubicBezTo>
                    <a:pt x="18923" y="74236"/>
                    <a:pt x="18722" y="74387"/>
                    <a:pt x="18547" y="74562"/>
                  </a:cubicBezTo>
                  <a:cubicBezTo>
                    <a:pt x="17644" y="75264"/>
                    <a:pt x="16767" y="75966"/>
                    <a:pt x="15865" y="76668"/>
                  </a:cubicBezTo>
                  <a:cubicBezTo>
                    <a:pt x="16692" y="75891"/>
                    <a:pt x="17544" y="75139"/>
                    <a:pt x="18396" y="74387"/>
                  </a:cubicBezTo>
                  <a:cubicBezTo>
                    <a:pt x="18722" y="74111"/>
                    <a:pt x="19048" y="73835"/>
                    <a:pt x="19374" y="73560"/>
                  </a:cubicBezTo>
                  <a:cubicBezTo>
                    <a:pt x="20276" y="71730"/>
                    <a:pt x="21153" y="69926"/>
                    <a:pt x="22055" y="68096"/>
                  </a:cubicBezTo>
                  <a:lnTo>
                    <a:pt x="22055" y="68096"/>
                  </a:lnTo>
                  <a:cubicBezTo>
                    <a:pt x="21629" y="68397"/>
                    <a:pt x="21228" y="68698"/>
                    <a:pt x="20802" y="68973"/>
                  </a:cubicBezTo>
                  <a:cubicBezTo>
                    <a:pt x="19950" y="69550"/>
                    <a:pt x="19073" y="70126"/>
                    <a:pt x="18196" y="70652"/>
                  </a:cubicBezTo>
                  <a:lnTo>
                    <a:pt x="20677" y="68823"/>
                  </a:lnTo>
                  <a:cubicBezTo>
                    <a:pt x="21203" y="68397"/>
                    <a:pt x="21755" y="67996"/>
                    <a:pt x="22306" y="67595"/>
                  </a:cubicBezTo>
                  <a:cubicBezTo>
                    <a:pt x="22481" y="67244"/>
                    <a:pt x="22657" y="66868"/>
                    <a:pt x="22832" y="66517"/>
                  </a:cubicBezTo>
                  <a:lnTo>
                    <a:pt x="22832" y="66517"/>
                  </a:lnTo>
                  <a:cubicBezTo>
                    <a:pt x="22281" y="66843"/>
                    <a:pt x="21755" y="67169"/>
                    <a:pt x="21203" y="67495"/>
                  </a:cubicBezTo>
                  <a:cubicBezTo>
                    <a:pt x="21604" y="66166"/>
                    <a:pt x="22005" y="64838"/>
                    <a:pt x="22456" y="63535"/>
                  </a:cubicBezTo>
                  <a:lnTo>
                    <a:pt x="22456" y="63535"/>
                  </a:lnTo>
                  <a:cubicBezTo>
                    <a:pt x="21905" y="63860"/>
                    <a:pt x="21354" y="64186"/>
                    <a:pt x="20802" y="64487"/>
                  </a:cubicBezTo>
                  <a:cubicBezTo>
                    <a:pt x="21379" y="64086"/>
                    <a:pt x="21955" y="63685"/>
                    <a:pt x="22532" y="63284"/>
                  </a:cubicBezTo>
                  <a:cubicBezTo>
                    <a:pt x="22782" y="62482"/>
                    <a:pt x="23058" y="61680"/>
                    <a:pt x="23334" y="60903"/>
                  </a:cubicBezTo>
                  <a:lnTo>
                    <a:pt x="23334" y="60903"/>
                  </a:lnTo>
                  <a:cubicBezTo>
                    <a:pt x="22657" y="61329"/>
                    <a:pt x="21980" y="61730"/>
                    <a:pt x="21253" y="62106"/>
                  </a:cubicBezTo>
                  <a:cubicBezTo>
                    <a:pt x="22456" y="60226"/>
                    <a:pt x="23710" y="58397"/>
                    <a:pt x="25013" y="56617"/>
                  </a:cubicBezTo>
                  <a:cubicBezTo>
                    <a:pt x="25715" y="54963"/>
                    <a:pt x="26466" y="53359"/>
                    <a:pt x="27319" y="51780"/>
                  </a:cubicBezTo>
                  <a:cubicBezTo>
                    <a:pt x="27519" y="51379"/>
                    <a:pt x="27720" y="51003"/>
                    <a:pt x="27945" y="50627"/>
                  </a:cubicBezTo>
                  <a:lnTo>
                    <a:pt x="27945" y="50627"/>
                  </a:lnTo>
                  <a:cubicBezTo>
                    <a:pt x="27820" y="50702"/>
                    <a:pt x="27669" y="50778"/>
                    <a:pt x="27544" y="50828"/>
                  </a:cubicBezTo>
                  <a:cubicBezTo>
                    <a:pt x="27845" y="50477"/>
                    <a:pt x="28146" y="50101"/>
                    <a:pt x="28446" y="49725"/>
                  </a:cubicBezTo>
                  <a:cubicBezTo>
                    <a:pt x="29800" y="47469"/>
                    <a:pt x="31279" y="45289"/>
                    <a:pt x="32832" y="43184"/>
                  </a:cubicBezTo>
                  <a:lnTo>
                    <a:pt x="32832" y="43184"/>
                  </a:lnTo>
                  <a:cubicBezTo>
                    <a:pt x="32782" y="43209"/>
                    <a:pt x="32732" y="43259"/>
                    <a:pt x="32657" y="43284"/>
                  </a:cubicBezTo>
                  <a:cubicBezTo>
                    <a:pt x="31955" y="43710"/>
                    <a:pt x="31253" y="44136"/>
                    <a:pt x="30527" y="44512"/>
                  </a:cubicBezTo>
                  <a:cubicBezTo>
                    <a:pt x="29800" y="44888"/>
                    <a:pt x="29073" y="45239"/>
                    <a:pt x="28321" y="45540"/>
                  </a:cubicBezTo>
                  <a:lnTo>
                    <a:pt x="30426" y="44311"/>
                  </a:lnTo>
                  <a:cubicBezTo>
                    <a:pt x="31128" y="43910"/>
                    <a:pt x="31830" y="43484"/>
                    <a:pt x="32507" y="43058"/>
                  </a:cubicBezTo>
                  <a:cubicBezTo>
                    <a:pt x="32782" y="42908"/>
                    <a:pt x="33033" y="42733"/>
                    <a:pt x="33284" y="42582"/>
                  </a:cubicBezTo>
                  <a:cubicBezTo>
                    <a:pt x="34612" y="40803"/>
                    <a:pt x="35990" y="39048"/>
                    <a:pt x="37394" y="37294"/>
                  </a:cubicBezTo>
                  <a:lnTo>
                    <a:pt x="37394" y="37294"/>
                  </a:lnTo>
                  <a:cubicBezTo>
                    <a:pt x="36266" y="37946"/>
                    <a:pt x="35113" y="38597"/>
                    <a:pt x="33960" y="39199"/>
                  </a:cubicBezTo>
                  <a:cubicBezTo>
                    <a:pt x="33183" y="39600"/>
                    <a:pt x="32381" y="40001"/>
                    <a:pt x="31579" y="40402"/>
                  </a:cubicBezTo>
                  <a:cubicBezTo>
                    <a:pt x="30777" y="40778"/>
                    <a:pt x="29975" y="41154"/>
                    <a:pt x="29173" y="41504"/>
                  </a:cubicBezTo>
                  <a:cubicBezTo>
                    <a:pt x="29950" y="41103"/>
                    <a:pt x="30752" y="40702"/>
                    <a:pt x="31529" y="40276"/>
                  </a:cubicBezTo>
                  <a:cubicBezTo>
                    <a:pt x="32306" y="39850"/>
                    <a:pt x="33083" y="39449"/>
                    <a:pt x="33860" y="38998"/>
                  </a:cubicBezTo>
                  <a:cubicBezTo>
                    <a:pt x="35163" y="38296"/>
                    <a:pt x="36441" y="37545"/>
                    <a:pt x="37720" y="36793"/>
                  </a:cubicBezTo>
                  <a:cubicBezTo>
                    <a:pt x="39223" y="34412"/>
                    <a:pt x="40627" y="31956"/>
                    <a:pt x="41980" y="29474"/>
                  </a:cubicBezTo>
                  <a:lnTo>
                    <a:pt x="41980" y="29474"/>
                  </a:lnTo>
                  <a:cubicBezTo>
                    <a:pt x="40702" y="30377"/>
                    <a:pt x="39424" y="31229"/>
                    <a:pt x="38096" y="32056"/>
                  </a:cubicBezTo>
                  <a:cubicBezTo>
                    <a:pt x="37319" y="32507"/>
                    <a:pt x="36542" y="32983"/>
                    <a:pt x="35765" y="33434"/>
                  </a:cubicBezTo>
                  <a:cubicBezTo>
                    <a:pt x="34963" y="33885"/>
                    <a:pt x="34161" y="34311"/>
                    <a:pt x="33359" y="34712"/>
                  </a:cubicBezTo>
                  <a:cubicBezTo>
                    <a:pt x="34136" y="34261"/>
                    <a:pt x="34913" y="33785"/>
                    <a:pt x="35690" y="33309"/>
                  </a:cubicBezTo>
                  <a:cubicBezTo>
                    <a:pt x="36467" y="32833"/>
                    <a:pt x="37218" y="32357"/>
                    <a:pt x="37995" y="31855"/>
                  </a:cubicBezTo>
                  <a:cubicBezTo>
                    <a:pt x="39424" y="30928"/>
                    <a:pt x="40852" y="29950"/>
                    <a:pt x="42256" y="28948"/>
                  </a:cubicBezTo>
                  <a:cubicBezTo>
                    <a:pt x="43233" y="27093"/>
                    <a:pt x="44186" y="25214"/>
                    <a:pt x="45088" y="23309"/>
                  </a:cubicBezTo>
                  <a:lnTo>
                    <a:pt x="45088" y="23309"/>
                  </a:lnTo>
                  <a:cubicBezTo>
                    <a:pt x="42081" y="26091"/>
                    <a:pt x="39073" y="28873"/>
                    <a:pt x="36065" y="31655"/>
                  </a:cubicBezTo>
                  <a:cubicBezTo>
                    <a:pt x="38045" y="28898"/>
                    <a:pt x="39649" y="25940"/>
                    <a:pt x="41003" y="22858"/>
                  </a:cubicBezTo>
                  <a:lnTo>
                    <a:pt x="41003" y="22858"/>
                  </a:lnTo>
                  <a:cubicBezTo>
                    <a:pt x="40025" y="23309"/>
                    <a:pt x="39048" y="23710"/>
                    <a:pt x="38045" y="24061"/>
                  </a:cubicBezTo>
                  <a:cubicBezTo>
                    <a:pt x="39073" y="23610"/>
                    <a:pt x="40101" y="23108"/>
                    <a:pt x="41103" y="22582"/>
                  </a:cubicBezTo>
                  <a:cubicBezTo>
                    <a:pt x="44136" y="15464"/>
                    <a:pt x="45740" y="7645"/>
                    <a:pt x="472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74"/>
            <p:cNvSpPr/>
            <p:nvPr/>
          </p:nvSpPr>
          <p:spPr>
            <a:xfrm flipH="1">
              <a:off x="4916937" y="1999565"/>
              <a:ext cx="633738" cy="1892145"/>
            </a:xfrm>
            <a:custGeom>
              <a:avLst/>
              <a:gdLst/>
              <a:ahLst/>
              <a:cxnLst/>
              <a:rect l="l" t="t" r="r" b="b"/>
              <a:pathLst>
                <a:path w="42207" h="126017" extrusionOk="0">
                  <a:moveTo>
                    <a:pt x="42206" y="0"/>
                  </a:moveTo>
                  <a:lnTo>
                    <a:pt x="42206" y="0"/>
                  </a:lnTo>
                  <a:cubicBezTo>
                    <a:pt x="36342" y="8271"/>
                    <a:pt x="31229" y="17093"/>
                    <a:pt x="26818" y="26266"/>
                  </a:cubicBezTo>
                  <a:cubicBezTo>
                    <a:pt x="22382" y="35414"/>
                    <a:pt x="18647" y="44913"/>
                    <a:pt x="15489" y="54562"/>
                  </a:cubicBezTo>
                  <a:cubicBezTo>
                    <a:pt x="12306" y="64236"/>
                    <a:pt x="9675" y="74086"/>
                    <a:pt x="7469" y="84011"/>
                  </a:cubicBezTo>
                  <a:cubicBezTo>
                    <a:pt x="5239" y="93936"/>
                    <a:pt x="1554" y="115966"/>
                    <a:pt x="1" y="126016"/>
                  </a:cubicBezTo>
                  <a:lnTo>
                    <a:pt x="3033" y="120151"/>
                  </a:lnTo>
                  <a:cubicBezTo>
                    <a:pt x="4412" y="110101"/>
                    <a:pt x="6818" y="94236"/>
                    <a:pt x="8873" y="84312"/>
                  </a:cubicBezTo>
                  <a:cubicBezTo>
                    <a:pt x="10928" y="74387"/>
                    <a:pt x="13384" y="64537"/>
                    <a:pt x="16392" y="54863"/>
                  </a:cubicBezTo>
                  <a:cubicBezTo>
                    <a:pt x="19424" y="45189"/>
                    <a:pt x="22983" y="35665"/>
                    <a:pt x="27244" y="26467"/>
                  </a:cubicBezTo>
                  <a:cubicBezTo>
                    <a:pt x="31505" y="17269"/>
                    <a:pt x="36467" y="8371"/>
                    <a:pt x="42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74"/>
            <p:cNvSpPr/>
            <p:nvPr/>
          </p:nvSpPr>
          <p:spPr>
            <a:xfrm flipH="1">
              <a:off x="4919580" y="1986021"/>
              <a:ext cx="633723" cy="1892130"/>
            </a:xfrm>
            <a:custGeom>
              <a:avLst/>
              <a:gdLst/>
              <a:ahLst/>
              <a:cxnLst/>
              <a:rect l="l" t="t" r="r" b="b"/>
              <a:pathLst>
                <a:path w="42206" h="126016" extrusionOk="0">
                  <a:moveTo>
                    <a:pt x="42206" y="0"/>
                  </a:moveTo>
                  <a:lnTo>
                    <a:pt x="42206" y="0"/>
                  </a:lnTo>
                  <a:cubicBezTo>
                    <a:pt x="36341" y="8296"/>
                    <a:pt x="31228" y="17118"/>
                    <a:pt x="26817" y="26266"/>
                  </a:cubicBezTo>
                  <a:cubicBezTo>
                    <a:pt x="22381" y="35439"/>
                    <a:pt x="18672" y="44913"/>
                    <a:pt x="15489" y="54587"/>
                  </a:cubicBezTo>
                  <a:cubicBezTo>
                    <a:pt x="12306" y="64236"/>
                    <a:pt x="9674" y="74086"/>
                    <a:pt x="7469" y="84011"/>
                  </a:cubicBezTo>
                  <a:cubicBezTo>
                    <a:pt x="5238" y="93935"/>
                    <a:pt x="1554" y="115966"/>
                    <a:pt x="0" y="126016"/>
                  </a:cubicBezTo>
                  <a:lnTo>
                    <a:pt x="3033" y="120151"/>
                  </a:lnTo>
                  <a:cubicBezTo>
                    <a:pt x="4411" y="110126"/>
                    <a:pt x="6817" y="94236"/>
                    <a:pt x="8872" y="84311"/>
                  </a:cubicBezTo>
                  <a:cubicBezTo>
                    <a:pt x="10928" y="74386"/>
                    <a:pt x="13384" y="64562"/>
                    <a:pt x="16391" y="54862"/>
                  </a:cubicBezTo>
                  <a:cubicBezTo>
                    <a:pt x="19424" y="45188"/>
                    <a:pt x="22983" y="35689"/>
                    <a:pt x="27243" y="26466"/>
                  </a:cubicBezTo>
                  <a:cubicBezTo>
                    <a:pt x="31504" y="17268"/>
                    <a:pt x="36466" y="8371"/>
                    <a:pt x="42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74"/>
            <p:cNvSpPr/>
            <p:nvPr/>
          </p:nvSpPr>
          <p:spPr>
            <a:xfrm flipH="1">
              <a:off x="5263889" y="2228753"/>
              <a:ext cx="32372" cy="380855"/>
            </a:xfrm>
            <a:custGeom>
              <a:avLst/>
              <a:gdLst/>
              <a:ahLst/>
              <a:cxnLst/>
              <a:rect l="l" t="t" r="r" b="b"/>
              <a:pathLst>
                <a:path w="2156" h="25365" extrusionOk="0">
                  <a:moveTo>
                    <a:pt x="2155" y="1"/>
                  </a:moveTo>
                  <a:lnTo>
                    <a:pt x="1704" y="1554"/>
                  </a:lnTo>
                  <a:lnTo>
                    <a:pt x="1303" y="3108"/>
                  </a:lnTo>
                  <a:lnTo>
                    <a:pt x="977" y="4662"/>
                  </a:lnTo>
                  <a:lnTo>
                    <a:pt x="677" y="6241"/>
                  </a:lnTo>
                  <a:cubicBezTo>
                    <a:pt x="326" y="8372"/>
                    <a:pt x="125" y="10502"/>
                    <a:pt x="50" y="12632"/>
                  </a:cubicBezTo>
                  <a:cubicBezTo>
                    <a:pt x="0" y="14788"/>
                    <a:pt x="50" y="16918"/>
                    <a:pt x="276" y="19048"/>
                  </a:cubicBezTo>
                  <a:lnTo>
                    <a:pt x="451" y="20652"/>
                  </a:lnTo>
                  <a:lnTo>
                    <a:pt x="677" y="22231"/>
                  </a:lnTo>
                  <a:lnTo>
                    <a:pt x="977" y="23810"/>
                  </a:lnTo>
                  <a:lnTo>
                    <a:pt x="1303" y="25364"/>
                  </a:lnTo>
                  <a:lnTo>
                    <a:pt x="1028" y="23785"/>
                  </a:lnTo>
                  <a:lnTo>
                    <a:pt x="802" y="22206"/>
                  </a:lnTo>
                  <a:lnTo>
                    <a:pt x="627" y="20627"/>
                  </a:lnTo>
                  <a:lnTo>
                    <a:pt x="476" y="19023"/>
                  </a:lnTo>
                  <a:cubicBezTo>
                    <a:pt x="301" y="16918"/>
                    <a:pt x="251" y="14788"/>
                    <a:pt x="326" y="12657"/>
                  </a:cubicBezTo>
                  <a:cubicBezTo>
                    <a:pt x="401" y="10527"/>
                    <a:pt x="602" y="8397"/>
                    <a:pt x="902" y="6291"/>
                  </a:cubicBezTo>
                  <a:lnTo>
                    <a:pt x="1153" y="4712"/>
                  </a:lnTo>
                  <a:lnTo>
                    <a:pt x="1429" y="3133"/>
                  </a:lnTo>
                  <a:lnTo>
                    <a:pt x="1779" y="1580"/>
                  </a:lnTo>
                  <a:lnTo>
                    <a:pt x="2155" y="1"/>
                  </a:ln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74"/>
            <p:cNvSpPr/>
            <p:nvPr/>
          </p:nvSpPr>
          <p:spPr>
            <a:xfrm flipH="1">
              <a:off x="5205928" y="2116224"/>
              <a:ext cx="44805" cy="371066"/>
            </a:xfrm>
            <a:custGeom>
              <a:avLst/>
              <a:gdLst/>
              <a:ahLst/>
              <a:cxnLst/>
              <a:rect l="l" t="t" r="r" b="b"/>
              <a:pathLst>
                <a:path w="2984" h="24713" extrusionOk="0">
                  <a:moveTo>
                    <a:pt x="2983" y="1"/>
                  </a:moveTo>
                  <a:lnTo>
                    <a:pt x="2457" y="1479"/>
                  </a:lnTo>
                  <a:lnTo>
                    <a:pt x="2006" y="2983"/>
                  </a:lnTo>
                  <a:lnTo>
                    <a:pt x="1605" y="4487"/>
                  </a:lnTo>
                  <a:lnTo>
                    <a:pt x="1229" y="6016"/>
                  </a:lnTo>
                  <a:cubicBezTo>
                    <a:pt x="778" y="8071"/>
                    <a:pt x="477" y="10126"/>
                    <a:pt x="251" y="12231"/>
                  </a:cubicBezTo>
                  <a:cubicBezTo>
                    <a:pt x="76" y="14312"/>
                    <a:pt x="1" y="16392"/>
                    <a:pt x="76" y="18497"/>
                  </a:cubicBezTo>
                  <a:lnTo>
                    <a:pt x="151" y="20051"/>
                  </a:lnTo>
                  <a:lnTo>
                    <a:pt x="276" y="21630"/>
                  </a:lnTo>
                  <a:lnTo>
                    <a:pt x="452" y="23184"/>
                  </a:lnTo>
                  <a:lnTo>
                    <a:pt x="677" y="24713"/>
                  </a:lnTo>
                  <a:lnTo>
                    <a:pt x="527" y="23159"/>
                  </a:lnTo>
                  <a:lnTo>
                    <a:pt x="402" y="21605"/>
                  </a:lnTo>
                  <a:lnTo>
                    <a:pt x="326" y="20051"/>
                  </a:lnTo>
                  <a:lnTo>
                    <a:pt x="276" y="18472"/>
                  </a:lnTo>
                  <a:cubicBezTo>
                    <a:pt x="251" y="16392"/>
                    <a:pt x="326" y="14312"/>
                    <a:pt x="527" y="12256"/>
                  </a:cubicBezTo>
                  <a:cubicBezTo>
                    <a:pt x="727" y="10176"/>
                    <a:pt x="1028" y="8121"/>
                    <a:pt x="1429" y="6066"/>
                  </a:cubicBezTo>
                  <a:lnTo>
                    <a:pt x="1755" y="4537"/>
                  </a:lnTo>
                  <a:lnTo>
                    <a:pt x="2131" y="3008"/>
                  </a:lnTo>
                  <a:lnTo>
                    <a:pt x="2532" y="1505"/>
                  </a:lnTo>
                  <a:lnTo>
                    <a:pt x="2983" y="1"/>
                  </a:ln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74"/>
            <p:cNvSpPr/>
            <p:nvPr/>
          </p:nvSpPr>
          <p:spPr>
            <a:xfrm flipH="1">
              <a:off x="5133670" y="2071446"/>
              <a:ext cx="11682" cy="223543"/>
            </a:xfrm>
            <a:custGeom>
              <a:avLst/>
              <a:gdLst/>
              <a:ahLst/>
              <a:cxnLst/>
              <a:rect l="l" t="t" r="r" b="b"/>
              <a:pathLst>
                <a:path w="778" h="14888" extrusionOk="0">
                  <a:moveTo>
                    <a:pt x="777" y="0"/>
                  </a:moveTo>
                  <a:cubicBezTo>
                    <a:pt x="552" y="1228"/>
                    <a:pt x="376" y="2456"/>
                    <a:pt x="251" y="3710"/>
                  </a:cubicBezTo>
                  <a:cubicBezTo>
                    <a:pt x="126" y="4938"/>
                    <a:pt x="75" y="6191"/>
                    <a:pt x="25" y="7444"/>
                  </a:cubicBezTo>
                  <a:cubicBezTo>
                    <a:pt x="0" y="8672"/>
                    <a:pt x="0" y="9925"/>
                    <a:pt x="75" y="11178"/>
                  </a:cubicBezTo>
                  <a:cubicBezTo>
                    <a:pt x="151" y="12406"/>
                    <a:pt x="251" y="13660"/>
                    <a:pt x="401" y="14888"/>
                  </a:cubicBezTo>
                  <a:cubicBezTo>
                    <a:pt x="351" y="13660"/>
                    <a:pt x="301" y="12406"/>
                    <a:pt x="276" y="11153"/>
                  </a:cubicBezTo>
                  <a:cubicBezTo>
                    <a:pt x="276" y="9925"/>
                    <a:pt x="251" y="8672"/>
                    <a:pt x="301" y="7444"/>
                  </a:cubicBezTo>
                  <a:cubicBezTo>
                    <a:pt x="326" y="6191"/>
                    <a:pt x="401" y="4963"/>
                    <a:pt x="476" y="3710"/>
                  </a:cubicBezTo>
                  <a:cubicBezTo>
                    <a:pt x="552" y="2482"/>
                    <a:pt x="677" y="1253"/>
                    <a:pt x="777" y="0"/>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74"/>
            <p:cNvSpPr/>
            <p:nvPr/>
          </p:nvSpPr>
          <p:spPr>
            <a:xfrm flipH="1">
              <a:off x="5094914" y="2069945"/>
              <a:ext cx="12808" cy="179895"/>
            </a:xfrm>
            <a:custGeom>
              <a:avLst/>
              <a:gdLst/>
              <a:ahLst/>
              <a:cxnLst/>
              <a:rect l="l" t="t" r="r" b="b"/>
              <a:pathLst>
                <a:path w="853" h="11981" extrusionOk="0">
                  <a:moveTo>
                    <a:pt x="853" y="0"/>
                  </a:moveTo>
                  <a:lnTo>
                    <a:pt x="853" y="0"/>
                  </a:lnTo>
                  <a:cubicBezTo>
                    <a:pt x="652" y="977"/>
                    <a:pt x="502" y="1955"/>
                    <a:pt x="376" y="2957"/>
                  </a:cubicBezTo>
                  <a:cubicBezTo>
                    <a:pt x="251" y="3960"/>
                    <a:pt x="176" y="4962"/>
                    <a:pt x="101" y="5965"/>
                  </a:cubicBezTo>
                  <a:cubicBezTo>
                    <a:pt x="51" y="6968"/>
                    <a:pt x="0" y="7970"/>
                    <a:pt x="26" y="8973"/>
                  </a:cubicBezTo>
                  <a:cubicBezTo>
                    <a:pt x="26" y="9975"/>
                    <a:pt x="76" y="10978"/>
                    <a:pt x="151" y="11980"/>
                  </a:cubicBezTo>
                  <a:cubicBezTo>
                    <a:pt x="176" y="10978"/>
                    <a:pt x="201" y="9975"/>
                    <a:pt x="226" y="8973"/>
                  </a:cubicBezTo>
                  <a:cubicBezTo>
                    <a:pt x="276" y="7970"/>
                    <a:pt x="301" y="6968"/>
                    <a:pt x="376" y="5990"/>
                  </a:cubicBezTo>
                  <a:cubicBezTo>
                    <a:pt x="427" y="4988"/>
                    <a:pt x="502" y="3985"/>
                    <a:pt x="577" y="2983"/>
                  </a:cubicBezTo>
                  <a:cubicBezTo>
                    <a:pt x="677" y="1980"/>
                    <a:pt x="777" y="977"/>
                    <a:pt x="853" y="0"/>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74"/>
            <p:cNvSpPr/>
            <p:nvPr/>
          </p:nvSpPr>
          <p:spPr>
            <a:xfrm flipH="1">
              <a:off x="4926694" y="1803862"/>
              <a:ext cx="63604" cy="270210"/>
            </a:xfrm>
            <a:custGeom>
              <a:avLst/>
              <a:gdLst/>
              <a:ahLst/>
              <a:cxnLst/>
              <a:rect l="l" t="t" r="r" b="b"/>
              <a:pathLst>
                <a:path w="4236" h="17996" extrusionOk="0">
                  <a:moveTo>
                    <a:pt x="4236" y="1"/>
                  </a:moveTo>
                  <a:lnTo>
                    <a:pt x="4236" y="1"/>
                  </a:lnTo>
                  <a:cubicBezTo>
                    <a:pt x="3759" y="1479"/>
                    <a:pt x="3308" y="2958"/>
                    <a:pt x="2882" y="4437"/>
                  </a:cubicBezTo>
                  <a:cubicBezTo>
                    <a:pt x="2456" y="5915"/>
                    <a:pt x="2080" y="7419"/>
                    <a:pt x="1729" y="8898"/>
                  </a:cubicBezTo>
                  <a:cubicBezTo>
                    <a:pt x="1379" y="10402"/>
                    <a:pt x="1053" y="11905"/>
                    <a:pt x="752" y="13434"/>
                  </a:cubicBezTo>
                  <a:cubicBezTo>
                    <a:pt x="451" y="14938"/>
                    <a:pt x="201" y="16467"/>
                    <a:pt x="0" y="17996"/>
                  </a:cubicBezTo>
                  <a:lnTo>
                    <a:pt x="952" y="13484"/>
                  </a:lnTo>
                  <a:cubicBezTo>
                    <a:pt x="1303" y="11981"/>
                    <a:pt x="1629" y="10477"/>
                    <a:pt x="1980" y="8973"/>
                  </a:cubicBezTo>
                  <a:cubicBezTo>
                    <a:pt x="2331" y="7469"/>
                    <a:pt x="2707" y="5991"/>
                    <a:pt x="3083" y="4487"/>
                  </a:cubicBezTo>
                  <a:lnTo>
                    <a:pt x="4236" y="1"/>
                  </a:ln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74"/>
            <p:cNvSpPr/>
            <p:nvPr/>
          </p:nvSpPr>
          <p:spPr>
            <a:xfrm flipH="1">
              <a:off x="4810023" y="1827948"/>
              <a:ext cx="91847" cy="151667"/>
            </a:xfrm>
            <a:custGeom>
              <a:avLst/>
              <a:gdLst/>
              <a:ahLst/>
              <a:cxnLst/>
              <a:rect l="l" t="t" r="r" b="b"/>
              <a:pathLst>
                <a:path w="6117" h="10101" extrusionOk="0">
                  <a:moveTo>
                    <a:pt x="6116" y="1"/>
                  </a:moveTo>
                  <a:cubicBezTo>
                    <a:pt x="5565" y="803"/>
                    <a:pt x="5013" y="1630"/>
                    <a:pt x="4487" y="2457"/>
                  </a:cubicBezTo>
                  <a:cubicBezTo>
                    <a:pt x="3961" y="3284"/>
                    <a:pt x="3459" y="4136"/>
                    <a:pt x="2933" y="4988"/>
                  </a:cubicBezTo>
                  <a:cubicBezTo>
                    <a:pt x="2457" y="5815"/>
                    <a:pt x="1931" y="6667"/>
                    <a:pt x="1454" y="7520"/>
                  </a:cubicBezTo>
                  <a:cubicBezTo>
                    <a:pt x="953" y="8372"/>
                    <a:pt x="477" y="9224"/>
                    <a:pt x="1" y="10101"/>
                  </a:cubicBezTo>
                  <a:cubicBezTo>
                    <a:pt x="577" y="9299"/>
                    <a:pt x="1104" y="8472"/>
                    <a:pt x="1630" y="7645"/>
                  </a:cubicBezTo>
                  <a:cubicBezTo>
                    <a:pt x="2156" y="6793"/>
                    <a:pt x="2657" y="5966"/>
                    <a:pt x="3184" y="5113"/>
                  </a:cubicBezTo>
                  <a:cubicBezTo>
                    <a:pt x="3685" y="4261"/>
                    <a:pt x="4186" y="3434"/>
                    <a:pt x="4688" y="2582"/>
                  </a:cubicBezTo>
                  <a:cubicBezTo>
                    <a:pt x="5164" y="1730"/>
                    <a:pt x="5665" y="853"/>
                    <a:pt x="6116"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74"/>
            <p:cNvSpPr/>
            <p:nvPr/>
          </p:nvSpPr>
          <p:spPr>
            <a:xfrm flipH="1">
              <a:off x="4748686" y="1901706"/>
              <a:ext cx="153934" cy="157703"/>
            </a:xfrm>
            <a:custGeom>
              <a:avLst/>
              <a:gdLst/>
              <a:ahLst/>
              <a:cxnLst/>
              <a:rect l="l" t="t" r="r" b="b"/>
              <a:pathLst>
                <a:path w="10252" h="10503" extrusionOk="0">
                  <a:moveTo>
                    <a:pt x="10251" y="1"/>
                  </a:moveTo>
                  <a:lnTo>
                    <a:pt x="10251" y="1"/>
                  </a:lnTo>
                  <a:cubicBezTo>
                    <a:pt x="9424" y="903"/>
                    <a:pt x="8597" y="1806"/>
                    <a:pt x="7770" y="2708"/>
                  </a:cubicBezTo>
                  <a:cubicBezTo>
                    <a:pt x="6943" y="3585"/>
                    <a:pt x="6091" y="4487"/>
                    <a:pt x="5239" y="5339"/>
                  </a:cubicBezTo>
                  <a:cubicBezTo>
                    <a:pt x="4387" y="6242"/>
                    <a:pt x="3509" y="7094"/>
                    <a:pt x="2657" y="7946"/>
                  </a:cubicBezTo>
                  <a:cubicBezTo>
                    <a:pt x="1780" y="8823"/>
                    <a:pt x="878" y="9650"/>
                    <a:pt x="1" y="10502"/>
                  </a:cubicBezTo>
                  <a:cubicBezTo>
                    <a:pt x="953" y="9750"/>
                    <a:pt x="1880" y="8923"/>
                    <a:pt x="2783" y="8096"/>
                  </a:cubicBezTo>
                  <a:cubicBezTo>
                    <a:pt x="3685" y="7269"/>
                    <a:pt x="4562" y="6417"/>
                    <a:pt x="5439" y="5540"/>
                  </a:cubicBezTo>
                  <a:cubicBezTo>
                    <a:pt x="6291" y="4663"/>
                    <a:pt x="7119" y="3760"/>
                    <a:pt x="7921" y="2833"/>
                  </a:cubicBezTo>
                  <a:cubicBezTo>
                    <a:pt x="8723" y="1906"/>
                    <a:pt x="9525" y="978"/>
                    <a:pt x="10251"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74"/>
            <p:cNvSpPr/>
            <p:nvPr/>
          </p:nvSpPr>
          <p:spPr>
            <a:xfrm flipH="1">
              <a:off x="4775042" y="2007839"/>
              <a:ext cx="200961" cy="138123"/>
            </a:xfrm>
            <a:custGeom>
              <a:avLst/>
              <a:gdLst/>
              <a:ahLst/>
              <a:cxnLst/>
              <a:rect l="l" t="t" r="r" b="b"/>
              <a:pathLst>
                <a:path w="13384" h="9199" extrusionOk="0">
                  <a:moveTo>
                    <a:pt x="13384" y="1"/>
                  </a:moveTo>
                  <a:cubicBezTo>
                    <a:pt x="12432" y="978"/>
                    <a:pt x="11429" y="1905"/>
                    <a:pt x="10402" y="2783"/>
                  </a:cubicBezTo>
                  <a:cubicBezTo>
                    <a:pt x="9349" y="3660"/>
                    <a:pt x="8271" y="4512"/>
                    <a:pt x="7143" y="5264"/>
                  </a:cubicBezTo>
                  <a:cubicBezTo>
                    <a:pt x="6041" y="6041"/>
                    <a:pt x="4863" y="6743"/>
                    <a:pt x="3660" y="7394"/>
                  </a:cubicBezTo>
                  <a:cubicBezTo>
                    <a:pt x="2482" y="8046"/>
                    <a:pt x="1254" y="8647"/>
                    <a:pt x="0" y="9199"/>
                  </a:cubicBezTo>
                  <a:cubicBezTo>
                    <a:pt x="1279" y="8748"/>
                    <a:pt x="2557" y="8196"/>
                    <a:pt x="3760" y="7595"/>
                  </a:cubicBezTo>
                  <a:cubicBezTo>
                    <a:pt x="4988" y="6968"/>
                    <a:pt x="6166" y="6266"/>
                    <a:pt x="7294" y="5489"/>
                  </a:cubicBezTo>
                  <a:cubicBezTo>
                    <a:pt x="8422" y="4712"/>
                    <a:pt x="9524" y="3860"/>
                    <a:pt x="10527" y="2958"/>
                  </a:cubicBezTo>
                  <a:cubicBezTo>
                    <a:pt x="11554" y="2031"/>
                    <a:pt x="12507" y="1053"/>
                    <a:pt x="13384"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74"/>
            <p:cNvSpPr/>
            <p:nvPr/>
          </p:nvSpPr>
          <p:spPr>
            <a:xfrm flipH="1">
              <a:off x="4782569" y="2115098"/>
              <a:ext cx="263814" cy="190811"/>
            </a:xfrm>
            <a:custGeom>
              <a:avLst/>
              <a:gdLst/>
              <a:ahLst/>
              <a:cxnLst/>
              <a:rect l="l" t="t" r="r" b="b"/>
              <a:pathLst>
                <a:path w="17570" h="12708" extrusionOk="0">
                  <a:moveTo>
                    <a:pt x="17570" y="1"/>
                  </a:moveTo>
                  <a:lnTo>
                    <a:pt x="17570" y="1"/>
                  </a:lnTo>
                  <a:cubicBezTo>
                    <a:pt x="16893" y="602"/>
                    <a:pt x="16216" y="1204"/>
                    <a:pt x="15515" y="1780"/>
                  </a:cubicBezTo>
                  <a:cubicBezTo>
                    <a:pt x="14813" y="2356"/>
                    <a:pt x="14111" y="2933"/>
                    <a:pt x="13409" y="3509"/>
                  </a:cubicBezTo>
                  <a:cubicBezTo>
                    <a:pt x="12006" y="4637"/>
                    <a:pt x="10577" y="5740"/>
                    <a:pt x="9099" y="6793"/>
                  </a:cubicBezTo>
                  <a:cubicBezTo>
                    <a:pt x="7645" y="7870"/>
                    <a:pt x="6141" y="8873"/>
                    <a:pt x="4637" y="9850"/>
                  </a:cubicBezTo>
                  <a:cubicBezTo>
                    <a:pt x="3860" y="10352"/>
                    <a:pt x="3109" y="10828"/>
                    <a:pt x="2332" y="11304"/>
                  </a:cubicBezTo>
                  <a:cubicBezTo>
                    <a:pt x="1555" y="11780"/>
                    <a:pt x="778" y="12256"/>
                    <a:pt x="1" y="12707"/>
                  </a:cubicBezTo>
                  <a:cubicBezTo>
                    <a:pt x="803" y="12306"/>
                    <a:pt x="1605" y="11880"/>
                    <a:pt x="2407" y="11429"/>
                  </a:cubicBezTo>
                  <a:cubicBezTo>
                    <a:pt x="3184" y="10978"/>
                    <a:pt x="3961" y="10502"/>
                    <a:pt x="4738" y="10051"/>
                  </a:cubicBezTo>
                  <a:cubicBezTo>
                    <a:pt x="6291" y="9098"/>
                    <a:pt x="7795" y="8071"/>
                    <a:pt x="9274" y="7018"/>
                  </a:cubicBezTo>
                  <a:cubicBezTo>
                    <a:pt x="10728" y="5940"/>
                    <a:pt x="12156" y="4838"/>
                    <a:pt x="13560" y="3660"/>
                  </a:cubicBezTo>
                  <a:cubicBezTo>
                    <a:pt x="14236" y="3083"/>
                    <a:pt x="14938" y="2482"/>
                    <a:pt x="15590" y="1880"/>
                  </a:cubicBezTo>
                  <a:cubicBezTo>
                    <a:pt x="16266" y="1254"/>
                    <a:pt x="16918" y="627"/>
                    <a:pt x="17570"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74"/>
            <p:cNvSpPr/>
            <p:nvPr/>
          </p:nvSpPr>
          <p:spPr>
            <a:xfrm flipH="1">
              <a:off x="4836386" y="2242298"/>
              <a:ext cx="272838" cy="165600"/>
            </a:xfrm>
            <a:custGeom>
              <a:avLst/>
              <a:gdLst/>
              <a:ahLst/>
              <a:cxnLst/>
              <a:rect l="l" t="t" r="r" b="b"/>
              <a:pathLst>
                <a:path w="18171" h="11029" extrusionOk="0">
                  <a:moveTo>
                    <a:pt x="18171" y="1"/>
                  </a:moveTo>
                  <a:lnTo>
                    <a:pt x="18171" y="1"/>
                  </a:lnTo>
                  <a:cubicBezTo>
                    <a:pt x="17444" y="527"/>
                    <a:pt x="16717" y="1028"/>
                    <a:pt x="15965" y="1530"/>
                  </a:cubicBezTo>
                  <a:cubicBezTo>
                    <a:pt x="15238" y="2031"/>
                    <a:pt x="14512" y="2532"/>
                    <a:pt x="13785" y="3008"/>
                  </a:cubicBezTo>
                  <a:cubicBezTo>
                    <a:pt x="12306" y="3986"/>
                    <a:pt x="10802" y="4963"/>
                    <a:pt x="9273" y="5865"/>
                  </a:cubicBezTo>
                  <a:cubicBezTo>
                    <a:pt x="7770" y="6793"/>
                    <a:pt x="6241" y="7670"/>
                    <a:pt x="4687" y="8522"/>
                  </a:cubicBezTo>
                  <a:cubicBezTo>
                    <a:pt x="3910" y="8973"/>
                    <a:pt x="3133" y="9374"/>
                    <a:pt x="2356" y="9800"/>
                  </a:cubicBezTo>
                  <a:cubicBezTo>
                    <a:pt x="1579" y="10226"/>
                    <a:pt x="777" y="10627"/>
                    <a:pt x="0" y="11028"/>
                  </a:cubicBezTo>
                  <a:cubicBezTo>
                    <a:pt x="802" y="10678"/>
                    <a:pt x="1604" y="10302"/>
                    <a:pt x="2406" y="9926"/>
                  </a:cubicBezTo>
                  <a:cubicBezTo>
                    <a:pt x="3208" y="9525"/>
                    <a:pt x="4010" y="9124"/>
                    <a:pt x="4787" y="8723"/>
                  </a:cubicBezTo>
                  <a:cubicBezTo>
                    <a:pt x="6366" y="7896"/>
                    <a:pt x="7895" y="7018"/>
                    <a:pt x="9424" y="6091"/>
                  </a:cubicBezTo>
                  <a:cubicBezTo>
                    <a:pt x="10928" y="5164"/>
                    <a:pt x="12431" y="4211"/>
                    <a:pt x="13885" y="3184"/>
                  </a:cubicBezTo>
                  <a:cubicBezTo>
                    <a:pt x="14612" y="2683"/>
                    <a:pt x="15339" y="2156"/>
                    <a:pt x="16065" y="1630"/>
                  </a:cubicBezTo>
                  <a:cubicBezTo>
                    <a:pt x="16767" y="1104"/>
                    <a:pt x="17469" y="552"/>
                    <a:pt x="18171"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74"/>
            <p:cNvSpPr/>
            <p:nvPr/>
          </p:nvSpPr>
          <p:spPr>
            <a:xfrm flipH="1">
              <a:off x="4997453" y="2390956"/>
              <a:ext cx="124564" cy="77537"/>
            </a:xfrm>
            <a:custGeom>
              <a:avLst/>
              <a:gdLst/>
              <a:ahLst/>
              <a:cxnLst/>
              <a:rect l="l" t="t" r="r" b="b"/>
              <a:pathLst>
                <a:path w="8296" h="5164" extrusionOk="0">
                  <a:moveTo>
                    <a:pt x="8296" y="1"/>
                  </a:moveTo>
                  <a:lnTo>
                    <a:pt x="6266" y="1354"/>
                  </a:lnTo>
                  <a:cubicBezTo>
                    <a:pt x="5564" y="1805"/>
                    <a:pt x="4887" y="2256"/>
                    <a:pt x="4186" y="2682"/>
                  </a:cubicBezTo>
                  <a:cubicBezTo>
                    <a:pt x="3509" y="3108"/>
                    <a:pt x="2807" y="3534"/>
                    <a:pt x="2105" y="3935"/>
                  </a:cubicBezTo>
                  <a:lnTo>
                    <a:pt x="0" y="5164"/>
                  </a:lnTo>
                  <a:cubicBezTo>
                    <a:pt x="752" y="4863"/>
                    <a:pt x="1479" y="4512"/>
                    <a:pt x="2206" y="4136"/>
                  </a:cubicBezTo>
                  <a:cubicBezTo>
                    <a:pt x="2932" y="3760"/>
                    <a:pt x="3634" y="3334"/>
                    <a:pt x="4336" y="2908"/>
                  </a:cubicBezTo>
                  <a:cubicBezTo>
                    <a:pt x="5038" y="2457"/>
                    <a:pt x="5714" y="2006"/>
                    <a:pt x="6366" y="1529"/>
                  </a:cubicBezTo>
                  <a:cubicBezTo>
                    <a:pt x="7043" y="1053"/>
                    <a:pt x="7669" y="552"/>
                    <a:pt x="8296"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74"/>
            <p:cNvSpPr/>
            <p:nvPr/>
          </p:nvSpPr>
          <p:spPr>
            <a:xfrm flipH="1">
              <a:off x="5089651" y="2653645"/>
              <a:ext cx="145270" cy="99369"/>
            </a:xfrm>
            <a:custGeom>
              <a:avLst/>
              <a:gdLst/>
              <a:ahLst/>
              <a:cxnLst/>
              <a:rect l="l" t="t" r="r" b="b"/>
              <a:pathLst>
                <a:path w="9675" h="6618" extrusionOk="0">
                  <a:moveTo>
                    <a:pt x="9674" y="0"/>
                  </a:moveTo>
                  <a:cubicBezTo>
                    <a:pt x="8847" y="527"/>
                    <a:pt x="8045" y="1078"/>
                    <a:pt x="7243" y="1630"/>
                  </a:cubicBezTo>
                  <a:lnTo>
                    <a:pt x="4812" y="3284"/>
                  </a:lnTo>
                  <a:lnTo>
                    <a:pt x="2406" y="4938"/>
                  </a:lnTo>
                  <a:cubicBezTo>
                    <a:pt x="1604" y="5489"/>
                    <a:pt x="802" y="6041"/>
                    <a:pt x="0" y="6617"/>
                  </a:cubicBezTo>
                  <a:cubicBezTo>
                    <a:pt x="852" y="6141"/>
                    <a:pt x="1705" y="5640"/>
                    <a:pt x="2532" y="5113"/>
                  </a:cubicBezTo>
                  <a:cubicBezTo>
                    <a:pt x="3359" y="4587"/>
                    <a:pt x="4161" y="4061"/>
                    <a:pt x="4988" y="3509"/>
                  </a:cubicBezTo>
                  <a:cubicBezTo>
                    <a:pt x="5790" y="2958"/>
                    <a:pt x="6592" y="2381"/>
                    <a:pt x="7369" y="1805"/>
                  </a:cubicBezTo>
                  <a:cubicBezTo>
                    <a:pt x="8146" y="1229"/>
                    <a:pt x="8923" y="627"/>
                    <a:pt x="9674" y="0"/>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74"/>
            <p:cNvSpPr/>
            <p:nvPr/>
          </p:nvSpPr>
          <p:spPr>
            <a:xfrm flipH="1">
              <a:off x="5126906" y="2734175"/>
              <a:ext cx="147162" cy="111411"/>
            </a:xfrm>
            <a:custGeom>
              <a:avLst/>
              <a:gdLst/>
              <a:ahLst/>
              <a:cxnLst/>
              <a:rect l="l" t="t" r="r" b="b"/>
              <a:pathLst>
                <a:path w="9801" h="7420" extrusionOk="0">
                  <a:moveTo>
                    <a:pt x="9800" y="1"/>
                  </a:moveTo>
                  <a:lnTo>
                    <a:pt x="7369" y="1881"/>
                  </a:lnTo>
                  <a:cubicBezTo>
                    <a:pt x="6567" y="2482"/>
                    <a:pt x="5740" y="3134"/>
                    <a:pt x="4938" y="3735"/>
                  </a:cubicBezTo>
                  <a:cubicBezTo>
                    <a:pt x="4111" y="4362"/>
                    <a:pt x="3284" y="4963"/>
                    <a:pt x="2482" y="5590"/>
                  </a:cubicBezTo>
                  <a:lnTo>
                    <a:pt x="1" y="7419"/>
                  </a:lnTo>
                  <a:cubicBezTo>
                    <a:pt x="878" y="6893"/>
                    <a:pt x="1755" y="6317"/>
                    <a:pt x="2607" y="5740"/>
                  </a:cubicBezTo>
                  <a:cubicBezTo>
                    <a:pt x="3434" y="5164"/>
                    <a:pt x="4261" y="4562"/>
                    <a:pt x="5088" y="3961"/>
                  </a:cubicBezTo>
                  <a:cubicBezTo>
                    <a:pt x="5916" y="3334"/>
                    <a:pt x="6718" y="2683"/>
                    <a:pt x="7495" y="2031"/>
                  </a:cubicBezTo>
                  <a:cubicBezTo>
                    <a:pt x="8297" y="1379"/>
                    <a:pt x="9073" y="703"/>
                    <a:pt x="9800"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74"/>
            <p:cNvSpPr/>
            <p:nvPr/>
          </p:nvSpPr>
          <p:spPr>
            <a:xfrm flipH="1">
              <a:off x="5151743" y="2804180"/>
              <a:ext cx="157327" cy="131727"/>
            </a:xfrm>
            <a:custGeom>
              <a:avLst/>
              <a:gdLst/>
              <a:ahLst/>
              <a:cxnLst/>
              <a:rect l="l" t="t" r="r" b="b"/>
              <a:pathLst>
                <a:path w="10478" h="8773" extrusionOk="0">
                  <a:moveTo>
                    <a:pt x="10477" y="1"/>
                  </a:moveTo>
                  <a:lnTo>
                    <a:pt x="10477" y="1"/>
                  </a:lnTo>
                  <a:cubicBezTo>
                    <a:pt x="9575" y="677"/>
                    <a:pt x="8673" y="1404"/>
                    <a:pt x="7795" y="2106"/>
                  </a:cubicBezTo>
                  <a:cubicBezTo>
                    <a:pt x="6893" y="2833"/>
                    <a:pt x="6016" y="3559"/>
                    <a:pt x="5139" y="4286"/>
                  </a:cubicBezTo>
                  <a:cubicBezTo>
                    <a:pt x="4287" y="5013"/>
                    <a:pt x="3409" y="5740"/>
                    <a:pt x="2532" y="6492"/>
                  </a:cubicBezTo>
                  <a:cubicBezTo>
                    <a:pt x="1680" y="7244"/>
                    <a:pt x="828" y="7996"/>
                    <a:pt x="1" y="8773"/>
                  </a:cubicBezTo>
                  <a:cubicBezTo>
                    <a:pt x="903" y="8071"/>
                    <a:pt x="1780" y="7369"/>
                    <a:pt x="2683" y="6667"/>
                  </a:cubicBezTo>
                  <a:cubicBezTo>
                    <a:pt x="3560" y="5940"/>
                    <a:pt x="4437" y="5214"/>
                    <a:pt x="5314" y="4487"/>
                  </a:cubicBezTo>
                  <a:cubicBezTo>
                    <a:pt x="6191" y="3760"/>
                    <a:pt x="7069" y="3008"/>
                    <a:pt x="7921" y="2281"/>
                  </a:cubicBezTo>
                  <a:cubicBezTo>
                    <a:pt x="8773" y="1529"/>
                    <a:pt x="9650" y="778"/>
                    <a:pt x="10477"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74"/>
            <p:cNvSpPr/>
            <p:nvPr/>
          </p:nvSpPr>
          <p:spPr>
            <a:xfrm flipH="1">
              <a:off x="5220242" y="2985948"/>
              <a:ext cx="111396" cy="106892"/>
            </a:xfrm>
            <a:custGeom>
              <a:avLst/>
              <a:gdLst/>
              <a:ahLst/>
              <a:cxnLst/>
              <a:rect l="l" t="t" r="r" b="b"/>
              <a:pathLst>
                <a:path w="7419" h="7119" extrusionOk="0">
                  <a:moveTo>
                    <a:pt x="7419" y="1"/>
                  </a:moveTo>
                  <a:cubicBezTo>
                    <a:pt x="6767" y="552"/>
                    <a:pt x="6115" y="1129"/>
                    <a:pt x="5489" y="1705"/>
                  </a:cubicBezTo>
                  <a:cubicBezTo>
                    <a:pt x="4862" y="2282"/>
                    <a:pt x="4236" y="2858"/>
                    <a:pt x="3609" y="3460"/>
                  </a:cubicBezTo>
                  <a:cubicBezTo>
                    <a:pt x="3008" y="4061"/>
                    <a:pt x="2381" y="4638"/>
                    <a:pt x="1780" y="5264"/>
                  </a:cubicBezTo>
                  <a:cubicBezTo>
                    <a:pt x="1178" y="5866"/>
                    <a:pt x="577" y="6467"/>
                    <a:pt x="0" y="7119"/>
                  </a:cubicBezTo>
                  <a:cubicBezTo>
                    <a:pt x="652" y="6567"/>
                    <a:pt x="1303" y="5991"/>
                    <a:pt x="1930" y="5414"/>
                  </a:cubicBezTo>
                  <a:cubicBezTo>
                    <a:pt x="2557" y="4838"/>
                    <a:pt x="3183" y="4236"/>
                    <a:pt x="3810" y="3660"/>
                  </a:cubicBezTo>
                  <a:cubicBezTo>
                    <a:pt x="4411" y="3059"/>
                    <a:pt x="5038" y="2457"/>
                    <a:pt x="5639" y="1856"/>
                  </a:cubicBezTo>
                  <a:cubicBezTo>
                    <a:pt x="6241" y="1229"/>
                    <a:pt x="6842" y="627"/>
                    <a:pt x="7419"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74"/>
            <p:cNvSpPr/>
            <p:nvPr/>
          </p:nvSpPr>
          <p:spPr>
            <a:xfrm flipH="1">
              <a:off x="5272165" y="3084933"/>
              <a:ext cx="66261" cy="67748"/>
            </a:xfrm>
            <a:custGeom>
              <a:avLst/>
              <a:gdLst/>
              <a:ahLst/>
              <a:cxnLst/>
              <a:rect l="l" t="t" r="r" b="b"/>
              <a:pathLst>
                <a:path w="4413" h="4512" extrusionOk="0">
                  <a:moveTo>
                    <a:pt x="4412" y="0"/>
                  </a:moveTo>
                  <a:lnTo>
                    <a:pt x="4412" y="0"/>
                  </a:lnTo>
                  <a:cubicBezTo>
                    <a:pt x="4011" y="351"/>
                    <a:pt x="3610" y="702"/>
                    <a:pt x="3234" y="1053"/>
                  </a:cubicBezTo>
                  <a:cubicBezTo>
                    <a:pt x="2858" y="1429"/>
                    <a:pt x="2482" y="1805"/>
                    <a:pt x="2106" y="2156"/>
                  </a:cubicBezTo>
                  <a:cubicBezTo>
                    <a:pt x="1755" y="2557"/>
                    <a:pt x="1379" y="2933"/>
                    <a:pt x="1029" y="3309"/>
                  </a:cubicBezTo>
                  <a:cubicBezTo>
                    <a:pt x="678" y="3710"/>
                    <a:pt x="327" y="4111"/>
                    <a:pt x="1" y="4512"/>
                  </a:cubicBezTo>
                  <a:cubicBezTo>
                    <a:pt x="402" y="4186"/>
                    <a:pt x="803" y="3835"/>
                    <a:pt x="1179" y="3459"/>
                  </a:cubicBezTo>
                  <a:cubicBezTo>
                    <a:pt x="1555" y="3108"/>
                    <a:pt x="1931" y="2732"/>
                    <a:pt x="2307" y="2356"/>
                  </a:cubicBezTo>
                  <a:cubicBezTo>
                    <a:pt x="2658" y="1980"/>
                    <a:pt x="3034" y="1604"/>
                    <a:pt x="3384" y="1203"/>
                  </a:cubicBezTo>
                  <a:cubicBezTo>
                    <a:pt x="3735" y="827"/>
                    <a:pt x="4086" y="426"/>
                    <a:pt x="4412" y="0"/>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74"/>
            <p:cNvSpPr/>
            <p:nvPr/>
          </p:nvSpPr>
          <p:spPr>
            <a:xfrm flipH="1">
              <a:off x="5181476" y="3093582"/>
              <a:ext cx="183663" cy="168994"/>
            </a:xfrm>
            <a:custGeom>
              <a:avLst/>
              <a:gdLst/>
              <a:ahLst/>
              <a:cxnLst/>
              <a:rect l="l" t="t" r="r" b="b"/>
              <a:pathLst>
                <a:path w="12232" h="11255" extrusionOk="0">
                  <a:moveTo>
                    <a:pt x="12231" y="1"/>
                  </a:moveTo>
                  <a:cubicBezTo>
                    <a:pt x="11179" y="903"/>
                    <a:pt x="10126" y="1805"/>
                    <a:pt x="9098" y="2733"/>
                  </a:cubicBezTo>
                  <a:lnTo>
                    <a:pt x="6016" y="5540"/>
                  </a:lnTo>
                  <a:lnTo>
                    <a:pt x="2983" y="8372"/>
                  </a:lnTo>
                  <a:cubicBezTo>
                    <a:pt x="1980" y="9324"/>
                    <a:pt x="978" y="10277"/>
                    <a:pt x="1" y="11254"/>
                  </a:cubicBezTo>
                  <a:cubicBezTo>
                    <a:pt x="1053" y="10352"/>
                    <a:pt x="2081" y="9450"/>
                    <a:pt x="3133" y="8522"/>
                  </a:cubicBezTo>
                  <a:lnTo>
                    <a:pt x="6216" y="5740"/>
                  </a:lnTo>
                  <a:lnTo>
                    <a:pt x="9249" y="2883"/>
                  </a:lnTo>
                  <a:cubicBezTo>
                    <a:pt x="10251" y="1931"/>
                    <a:pt x="11254" y="978"/>
                    <a:pt x="12231"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74"/>
            <p:cNvSpPr/>
            <p:nvPr/>
          </p:nvSpPr>
          <p:spPr>
            <a:xfrm flipH="1">
              <a:off x="5311688" y="3313746"/>
              <a:ext cx="86952" cy="74144"/>
            </a:xfrm>
            <a:custGeom>
              <a:avLst/>
              <a:gdLst/>
              <a:ahLst/>
              <a:cxnLst/>
              <a:rect l="l" t="t" r="r" b="b"/>
              <a:pathLst>
                <a:path w="5791" h="4938" extrusionOk="0">
                  <a:moveTo>
                    <a:pt x="5790" y="1"/>
                  </a:moveTo>
                  <a:cubicBezTo>
                    <a:pt x="5314" y="402"/>
                    <a:pt x="4838" y="828"/>
                    <a:pt x="4337" y="1229"/>
                  </a:cubicBezTo>
                  <a:lnTo>
                    <a:pt x="2883" y="2457"/>
                  </a:lnTo>
                  <a:cubicBezTo>
                    <a:pt x="2432" y="2883"/>
                    <a:pt x="1931" y="3284"/>
                    <a:pt x="1455" y="3685"/>
                  </a:cubicBezTo>
                  <a:cubicBezTo>
                    <a:pt x="978" y="4111"/>
                    <a:pt x="477" y="4512"/>
                    <a:pt x="1" y="4938"/>
                  </a:cubicBezTo>
                  <a:cubicBezTo>
                    <a:pt x="552" y="4612"/>
                    <a:pt x="1079" y="4236"/>
                    <a:pt x="1580" y="3860"/>
                  </a:cubicBezTo>
                  <a:cubicBezTo>
                    <a:pt x="2081" y="3484"/>
                    <a:pt x="2582" y="3083"/>
                    <a:pt x="3084" y="2682"/>
                  </a:cubicBezTo>
                  <a:cubicBezTo>
                    <a:pt x="3560" y="2256"/>
                    <a:pt x="4036" y="1830"/>
                    <a:pt x="4487" y="1379"/>
                  </a:cubicBezTo>
                  <a:cubicBezTo>
                    <a:pt x="4938" y="953"/>
                    <a:pt x="5389" y="477"/>
                    <a:pt x="5790"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74"/>
            <p:cNvSpPr/>
            <p:nvPr/>
          </p:nvSpPr>
          <p:spPr>
            <a:xfrm flipH="1">
              <a:off x="5210831" y="3285140"/>
              <a:ext cx="171997" cy="133618"/>
            </a:xfrm>
            <a:custGeom>
              <a:avLst/>
              <a:gdLst/>
              <a:ahLst/>
              <a:cxnLst/>
              <a:rect l="l" t="t" r="r" b="b"/>
              <a:pathLst>
                <a:path w="11455" h="8899" extrusionOk="0">
                  <a:moveTo>
                    <a:pt x="11454" y="1"/>
                  </a:moveTo>
                  <a:lnTo>
                    <a:pt x="11454" y="1"/>
                  </a:lnTo>
                  <a:cubicBezTo>
                    <a:pt x="10527" y="778"/>
                    <a:pt x="9600" y="1555"/>
                    <a:pt x="8672" y="2332"/>
                  </a:cubicBezTo>
                  <a:cubicBezTo>
                    <a:pt x="7745" y="3084"/>
                    <a:pt x="6793" y="3860"/>
                    <a:pt x="5840" y="4587"/>
                  </a:cubicBezTo>
                  <a:cubicBezTo>
                    <a:pt x="4888" y="5339"/>
                    <a:pt x="3910" y="6066"/>
                    <a:pt x="2958" y="6768"/>
                  </a:cubicBezTo>
                  <a:cubicBezTo>
                    <a:pt x="1981" y="7495"/>
                    <a:pt x="1003" y="8196"/>
                    <a:pt x="1" y="8898"/>
                  </a:cubicBezTo>
                  <a:cubicBezTo>
                    <a:pt x="1053" y="8297"/>
                    <a:pt x="2081" y="7645"/>
                    <a:pt x="3083" y="6943"/>
                  </a:cubicBezTo>
                  <a:cubicBezTo>
                    <a:pt x="4086" y="6267"/>
                    <a:pt x="5038" y="5540"/>
                    <a:pt x="6016" y="4813"/>
                  </a:cubicBezTo>
                  <a:cubicBezTo>
                    <a:pt x="6968" y="4061"/>
                    <a:pt x="7895" y="3284"/>
                    <a:pt x="8798" y="2482"/>
                  </a:cubicBezTo>
                  <a:cubicBezTo>
                    <a:pt x="9725" y="1680"/>
                    <a:pt x="10602" y="853"/>
                    <a:pt x="11454"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74"/>
            <p:cNvSpPr/>
            <p:nvPr/>
          </p:nvSpPr>
          <p:spPr>
            <a:xfrm flipH="1">
              <a:off x="5320348" y="2555035"/>
              <a:ext cx="25976" cy="155435"/>
            </a:xfrm>
            <a:custGeom>
              <a:avLst/>
              <a:gdLst/>
              <a:ahLst/>
              <a:cxnLst/>
              <a:rect l="l" t="t" r="r" b="b"/>
              <a:pathLst>
                <a:path w="1730" h="10352" extrusionOk="0">
                  <a:moveTo>
                    <a:pt x="1" y="1"/>
                  </a:moveTo>
                  <a:cubicBezTo>
                    <a:pt x="1" y="878"/>
                    <a:pt x="51" y="1755"/>
                    <a:pt x="126" y="2633"/>
                  </a:cubicBezTo>
                  <a:cubicBezTo>
                    <a:pt x="201" y="3510"/>
                    <a:pt x="326" y="4362"/>
                    <a:pt x="452" y="5239"/>
                  </a:cubicBezTo>
                  <a:cubicBezTo>
                    <a:pt x="602" y="6116"/>
                    <a:pt x="778" y="6968"/>
                    <a:pt x="978" y="7821"/>
                  </a:cubicBezTo>
                  <a:cubicBezTo>
                    <a:pt x="1204" y="8673"/>
                    <a:pt x="1454" y="9525"/>
                    <a:pt x="1730" y="10352"/>
                  </a:cubicBezTo>
                  <a:cubicBezTo>
                    <a:pt x="1555" y="9475"/>
                    <a:pt x="1354" y="8623"/>
                    <a:pt x="1204" y="7770"/>
                  </a:cubicBezTo>
                  <a:cubicBezTo>
                    <a:pt x="1028" y="6918"/>
                    <a:pt x="853" y="6066"/>
                    <a:pt x="727" y="5189"/>
                  </a:cubicBezTo>
                  <a:cubicBezTo>
                    <a:pt x="577" y="4337"/>
                    <a:pt x="452" y="3460"/>
                    <a:pt x="326" y="2608"/>
                  </a:cubicBezTo>
                  <a:cubicBezTo>
                    <a:pt x="201" y="1730"/>
                    <a:pt x="101" y="878"/>
                    <a:pt x="1"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74"/>
            <p:cNvSpPr/>
            <p:nvPr/>
          </p:nvSpPr>
          <p:spPr>
            <a:xfrm flipH="1">
              <a:off x="5387711" y="2693542"/>
              <a:ext cx="54955" cy="184399"/>
            </a:xfrm>
            <a:custGeom>
              <a:avLst/>
              <a:gdLst/>
              <a:ahLst/>
              <a:cxnLst/>
              <a:rect l="l" t="t" r="r" b="b"/>
              <a:pathLst>
                <a:path w="3660" h="12281" extrusionOk="0">
                  <a:moveTo>
                    <a:pt x="1" y="0"/>
                  </a:moveTo>
                  <a:cubicBezTo>
                    <a:pt x="126" y="1053"/>
                    <a:pt x="276" y="2130"/>
                    <a:pt x="452" y="3183"/>
                  </a:cubicBezTo>
                  <a:cubicBezTo>
                    <a:pt x="652" y="4236"/>
                    <a:pt x="878" y="5288"/>
                    <a:pt x="1153" y="6341"/>
                  </a:cubicBezTo>
                  <a:cubicBezTo>
                    <a:pt x="1429" y="7394"/>
                    <a:pt x="1755" y="8421"/>
                    <a:pt x="2156" y="9424"/>
                  </a:cubicBezTo>
                  <a:cubicBezTo>
                    <a:pt x="2582" y="10401"/>
                    <a:pt x="3058" y="11379"/>
                    <a:pt x="3660" y="12281"/>
                  </a:cubicBezTo>
                  <a:cubicBezTo>
                    <a:pt x="3159" y="11328"/>
                    <a:pt x="2732" y="10351"/>
                    <a:pt x="2356" y="9323"/>
                  </a:cubicBezTo>
                  <a:cubicBezTo>
                    <a:pt x="2006" y="8321"/>
                    <a:pt x="1680" y="7318"/>
                    <a:pt x="1404" y="6266"/>
                  </a:cubicBezTo>
                  <a:cubicBezTo>
                    <a:pt x="1128" y="5238"/>
                    <a:pt x="903" y="4186"/>
                    <a:pt x="677" y="3133"/>
                  </a:cubicBezTo>
                  <a:lnTo>
                    <a:pt x="1" y="0"/>
                  </a:ln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74"/>
            <p:cNvSpPr/>
            <p:nvPr/>
          </p:nvSpPr>
          <p:spPr>
            <a:xfrm flipH="1">
              <a:off x="5450928" y="2670207"/>
              <a:ext cx="48183" cy="331546"/>
            </a:xfrm>
            <a:custGeom>
              <a:avLst/>
              <a:gdLst/>
              <a:ahLst/>
              <a:cxnLst/>
              <a:rect l="l" t="t" r="r" b="b"/>
              <a:pathLst>
                <a:path w="3209" h="22081" extrusionOk="0">
                  <a:moveTo>
                    <a:pt x="602" y="0"/>
                  </a:moveTo>
                  <a:lnTo>
                    <a:pt x="401" y="1404"/>
                  </a:lnTo>
                  <a:lnTo>
                    <a:pt x="226" y="2782"/>
                  </a:lnTo>
                  <a:lnTo>
                    <a:pt x="125" y="4186"/>
                  </a:lnTo>
                  <a:lnTo>
                    <a:pt x="50" y="5589"/>
                  </a:lnTo>
                  <a:cubicBezTo>
                    <a:pt x="0" y="7469"/>
                    <a:pt x="100" y="9349"/>
                    <a:pt x="301" y="11228"/>
                  </a:cubicBezTo>
                  <a:cubicBezTo>
                    <a:pt x="526" y="13083"/>
                    <a:pt x="877" y="14938"/>
                    <a:pt x="1354" y="16767"/>
                  </a:cubicBezTo>
                  <a:lnTo>
                    <a:pt x="1755" y="18121"/>
                  </a:lnTo>
                  <a:lnTo>
                    <a:pt x="2181" y="19449"/>
                  </a:lnTo>
                  <a:lnTo>
                    <a:pt x="2657" y="20777"/>
                  </a:lnTo>
                  <a:lnTo>
                    <a:pt x="3208" y="22081"/>
                  </a:lnTo>
                  <a:lnTo>
                    <a:pt x="2732" y="20752"/>
                  </a:lnTo>
                  <a:lnTo>
                    <a:pt x="2306" y="19424"/>
                  </a:lnTo>
                  <a:lnTo>
                    <a:pt x="1905" y="18070"/>
                  </a:lnTo>
                  <a:lnTo>
                    <a:pt x="1579" y="16717"/>
                  </a:lnTo>
                  <a:cubicBezTo>
                    <a:pt x="1128" y="14888"/>
                    <a:pt x="777" y="13058"/>
                    <a:pt x="577" y="11203"/>
                  </a:cubicBezTo>
                  <a:cubicBezTo>
                    <a:pt x="351" y="9349"/>
                    <a:pt x="251" y="7469"/>
                    <a:pt x="251" y="5614"/>
                  </a:cubicBezTo>
                  <a:lnTo>
                    <a:pt x="276" y="4211"/>
                  </a:lnTo>
                  <a:lnTo>
                    <a:pt x="351" y="2807"/>
                  </a:lnTo>
                  <a:lnTo>
                    <a:pt x="451" y="1404"/>
                  </a:lnTo>
                  <a:lnTo>
                    <a:pt x="602" y="0"/>
                  </a:ln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74"/>
            <p:cNvSpPr/>
            <p:nvPr/>
          </p:nvSpPr>
          <p:spPr>
            <a:xfrm flipH="1">
              <a:off x="5476529" y="3051808"/>
              <a:ext cx="43664" cy="113288"/>
            </a:xfrm>
            <a:custGeom>
              <a:avLst/>
              <a:gdLst/>
              <a:ahLst/>
              <a:cxnLst/>
              <a:rect l="l" t="t" r="r" b="b"/>
              <a:pathLst>
                <a:path w="2908" h="7545" extrusionOk="0">
                  <a:moveTo>
                    <a:pt x="1" y="1"/>
                  </a:moveTo>
                  <a:lnTo>
                    <a:pt x="1" y="1"/>
                  </a:lnTo>
                  <a:cubicBezTo>
                    <a:pt x="101" y="653"/>
                    <a:pt x="251" y="1329"/>
                    <a:pt x="427" y="1981"/>
                  </a:cubicBezTo>
                  <a:cubicBezTo>
                    <a:pt x="602" y="2632"/>
                    <a:pt x="828" y="3284"/>
                    <a:pt x="1053" y="3911"/>
                  </a:cubicBezTo>
                  <a:cubicBezTo>
                    <a:pt x="1329" y="4537"/>
                    <a:pt x="1580" y="5164"/>
                    <a:pt x="1880" y="5790"/>
                  </a:cubicBezTo>
                  <a:cubicBezTo>
                    <a:pt x="2206" y="6392"/>
                    <a:pt x="2532" y="6993"/>
                    <a:pt x="2908" y="7545"/>
                  </a:cubicBezTo>
                  <a:cubicBezTo>
                    <a:pt x="2632" y="6918"/>
                    <a:pt x="2357" y="6317"/>
                    <a:pt x="2081" y="5690"/>
                  </a:cubicBezTo>
                  <a:cubicBezTo>
                    <a:pt x="1830" y="5064"/>
                    <a:pt x="1555" y="4462"/>
                    <a:pt x="1329" y="3810"/>
                  </a:cubicBezTo>
                  <a:cubicBezTo>
                    <a:pt x="1078" y="3184"/>
                    <a:pt x="853" y="2557"/>
                    <a:pt x="627" y="1931"/>
                  </a:cubicBezTo>
                  <a:cubicBezTo>
                    <a:pt x="402" y="1279"/>
                    <a:pt x="201" y="627"/>
                    <a:pt x="1"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74"/>
            <p:cNvSpPr/>
            <p:nvPr/>
          </p:nvSpPr>
          <p:spPr>
            <a:xfrm flipH="1">
              <a:off x="5478410" y="3080037"/>
              <a:ext cx="114790" cy="206621"/>
            </a:xfrm>
            <a:custGeom>
              <a:avLst/>
              <a:gdLst/>
              <a:ahLst/>
              <a:cxnLst/>
              <a:rect l="l" t="t" r="r" b="b"/>
              <a:pathLst>
                <a:path w="7645" h="13761" extrusionOk="0">
                  <a:moveTo>
                    <a:pt x="0" y="1"/>
                  </a:moveTo>
                  <a:lnTo>
                    <a:pt x="0" y="1"/>
                  </a:lnTo>
                  <a:cubicBezTo>
                    <a:pt x="201" y="1304"/>
                    <a:pt x="552" y="2607"/>
                    <a:pt x="1003" y="3860"/>
                  </a:cubicBezTo>
                  <a:cubicBezTo>
                    <a:pt x="1454" y="5138"/>
                    <a:pt x="2031" y="6341"/>
                    <a:pt x="2682" y="7519"/>
                  </a:cubicBezTo>
                  <a:cubicBezTo>
                    <a:pt x="3334" y="8672"/>
                    <a:pt x="4061" y="9800"/>
                    <a:pt x="4913" y="10853"/>
                  </a:cubicBezTo>
                  <a:cubicBezTo>
                    <a:pt x="5740" y="11905"/>
                    <a:pt x="6642" y="12883"/>
                    <a:pt x="7645" y="13760"/>
                  </a:cubicBezTo>
                  <a:cubicBezTo>
                    <a:pt x="6742" y="12808"/>
                    <a:pt x="5865" y="11780"/>
                    <a:pt x="5063" y="10727"/>
                  </a:cubicBezTo>
                  <a:cubicBezTo>
                    <a:pt x="4286" y="9650"/>
                    <a:pt x="3534" y="8547"/>
                    <a:pt x="2908" y="7394"/>
                  </a:cubicBezTo>
                  <a:cubicBezTo>
                    <a:pt x="2256" y="6241"/>
                    <a:pt x="1705" y="5038"/>
                    <a:pt x="1203" y="3785"/>
                  </a:cubicBezTo>
                  <a:cubicBezTo>
                    <a:pt x="727" y="2557"/>
                    <a:pt x="326" y="1279"/>
                    <a:pt x="0"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74"/>
            <p:cNvSpPr/>
            <p:nvPr/>
          </p:nvSpPr>
          <p:spPr>
            <a:xfrm flipH="1">
              <a:off x="5517165" y="3277993"/>
              <a:ext cx="91471" cy="120811"/>
            </a:xfrm>
            <a:custGeom>
              <a:avLst/>
              <a:gdLst/>
              <a:ahLst/>
              <a:cxnLst/>
              <a:rect l="l" t="t" r="r" b="b"/>
              <a:pathLst>
                <a:path w="6092" h="8046" extrusionOk="0">
                  <a:moveTo>
                    <a:pt x="1" y="1"/>
                  </a:moveTo>
                  <a:lnTo>
                    <a:pt x="1" y="1"/>
                  </a:lnTo>
                  <a:cubicBezTo>
                    <a:pt x="302" y="778"/>
                    <a:pt x="678" y="1555"/>
                    <a:pt x="1104" y="2281"/>
                  </a:cubicBezTo>
                  <a:cubicBezTo>
                    <a:pt x="1530" y="3033"/>
                    <a:pt x="2006" y="3735"/>
                    <a:pt x="2532" y="4412"/>
                  </a:cubicBezTo>
                  <a:cubicBezTo>
                    <a:pt x="3059" y="5088"/>
                    <a:pt x="3585" y="5740"/>
                    <a:pt x="4186" y="6367"/>
                  </a:cubicBezTo>
                  <a:cubicBezTo>
                    <a:pt x="4788" y="6968"/>
                    <a:pt x="5414" y="7545"/>
                    <a:pt x="6091" y="8046"/>
                  </a:cubicBezTo>
                  <a:cubicBezTo>
                    <a:pt x="5490" y="7444"/>
                    <a:pt x="4913" y="6843"/>
                    <a:pt x="4337" y="6216"/>
                  </a:cubicBezTo>
                  <a:cubicBezTo>
                    <a:pt x="3785" y="5590"/>
                    <a:pt x="3234" y="4938"/>
                    <a:pt x="2733" y="4261"/>
                  </a:cubicBezTo>
                  <a:cubicBezTo>
                    <a:pt x="2231" y="3585"/>
                    <a:pt x="1755" y="2883"/>
                    <a:pt x="1304" y="2181"/>
                  </a:cubicBezTo>
                  <a:cubicBezTo>
                    <a:pt x="828" y="1479"/>
                    <a:pt x="402" y="727"/>
                    <a:pt x="1"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74"/>
            <p:cNvSpPr/>
            <p:nvPr/>
          </p:nvSpPr>
          <p:spPr>
            <a:xfrm flipH="1">
              <a:off x="5306037" y="3434924"/>
              <a:ext cx="766" cy="766"/>
            </a:xfrm>
            <a:custGeom>
              <a:avLst/>
              <a:gdLst/>
              <a:ahLst/>
              <a:cxnLst/>
              <a:rect l="l" t="t" r="r" b="b"/>
              <a:pathLst>
                <a:path w="51" h="51" extrusionOk="0">
                  <a:moveTo>
                    <a:pt x="0" y="51"/>
                  </a:moveTo>
                  <a:cubicBezTo>
                    <a:pt x="0" y="51"/>
                    <a:pt x="0" y="51"/>
                    <a:pt x="0" y="51"/>
                  </a:cubicBezTo>
                  <a:cubicBezTo>
                    <a:pt x="0" y="51"/>
                    <a:pt x="0" y="51"/>
                    <a:pt x="0" y="51"/>
                  </a:cubicBezTo>
                  <a:close/>
                  <a:moveTo>
                    <a:pt x="0" y="51"/>
                  </a:moveTo>
                  <a:cubicBezTo>
                    <a:pt x="0" y="51"/>
                    <a:pt x="0" y="51"/>
                    <a:pt x="0" y="51"/>
                  </a:cubicBezTo>
                  <a:cubicBezTo>
                    <a:pt x="0" y="51"/>
                    <a:pt x="0" y="51"/>
                    <a:pt x="0" y="51"/>
                  </a:cubicBezTo>
                  <a:close/>
                  <a:moveTo>
                    <a:pt x="25" y="26"/>
                  </a:moveTo>
                  <a:lnTo>
                    <a:pt x="25" y="26"/>
                  </a:lnTo>
                  <a:lnTo>
                    <a:pt x="25" y="26"/>
                  </a:lnTo>
                  <a:close/>
                  <a:moveTo>
                    <a:pt x="25" y="26"/>
                  </a:moveTo>
                  <a:cubicBezTo>
                    <a:pt x="25" y="26"/>
                    <a:pt x="25" y="26"/>
                    <a:pt x="25" y="26"/>
                  </a:cubicBezTo>
                  <a:cubicBezTo>
                    <a:pt x="25" y="26"/>
                    <a:pt x="25" y="26"/>
                    <a:pt x="25" y="26"/>
                  </a:cubicBezTo>
                  <a:close/>
                  <a:moveTo>
                    <a:pt x="50" y="1"/>
                  </a:moveTo>
                  <a:cubicBezTo>
                    <a:pt x="50" y="1"/>
                    <a:pt x="50" y="1"/>
                    <a:pt x="50" y="1"/>
                  </a:cubicBezTo>
                  <a:cubicBezTo>
                    <a:pt x="50" y="1"/>
                    <a:pt x="50" y="1"/>
                    <a:pt x="50" y="1"/>
                  </a:cubicBezTo>
                  <a:close/>
                  <a:moveTo>
                    <a:pt x="50" y="1"/>
                  </a:moveTo>
                  <a:lnTo>
                    <a:pt x="50" y="1"/>
                  </a:lnTo>
                  <a:lnTo>
                    <a:pt x="50" y="1"/>
                  </a:lnTo>
                  <a:close/>
                </a:path>
              </a:pathLst>
            </a:custGeom>
            <a:solidFill>
              <a:srgbClr val="58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74"/>
            <p:cNvSpPr/>
            <p:nvPr/>
          </p:nvSpPr>
          <p:spPr>
            <a:xfrm flipH="1">
              <a:off x="4685503" y="1763589"/>
              <a:ext cx="727432" cy="1735974"/>
            </a:xfrm>
            <a:custGeom>
              <a:avLst/>
              <a:gdLst/>
              <a:ahLst/>
              <a:cxnLst/>
              <a:rect l="l" t="t" r="r" b="b"/>
              <a:pathLst>
                <a:path w="48447" h="115616" extrusionOk="0">
                  <a:moveTo>
                    <a:pt x="44462" y="1"/>
                  </a:moveTo>
                  <a:lnTo>
                    <a:pt x="44462" y="1"/>
                  </a:lnTo>
                  <a:cubicBezTo>
                    <a:pt x="45615" y="5615"/>
                    <a:pt x="44713" y="11630"/>
                    <a:pt x="42607" y="17019"/>
                  </a:cubicBezTo>
                  <a:cubicBezTo>
                    <a:pt x="41129" y="20828"/>
                    <a:pt x="39073" y="24362"/>
                    <a:pt x="36793" y="27745"/>
                  </a:cubicBezTo>
                  <a:cubicBezTo>
                    <a:pt x="37144" y="27470"/>
                    <a:pt x="37469" y="27194"/>
                    <a:pt x="37820" y="26918"/>
                  </a:cubicBezTo>
                  <a:cubicBezTo>
                    <a:pt x="38522" y="26342"/>
                    <a:pt x="39224" y="25765"/>
                    <a:pt x="39926" y="25189"/>
                  </a:cubicBezTo>
                  <a:cubicBezTo>
                    <a:pt x="40627" y="24613"/>
                    <a:pt x="41304" y="24011"/>
                    <a:pt x="41981" y="23410"/>
                  </a:cubicBezTo>
                  <a:lnTo>
                    <a:pt x="41981" y="23410"/>
                  </a:lnTo>
                  <a:cubicBezTo>
                    <a:pt x="41329" y="24036"/>
                    <a:pt x="40677" y="24663"/>
                    <a:pt x="40001" y="25289"/>
                  </a:cubicBezTo>
                  <a:cubicBezTo>
                    <a:pt x="39349" y="25891"/>
                    <a:pt x="38647" y="26492"/>
                    <a:pt x="37971" y="27069"/>
                  </a:cubicBezTo>
                  <a:cubicBezTo>
                    <a:pt x="37419" y="27520"/>
                    <a:pt x="36868" y="27971"/>
                    <a:pt x="36317" y="28422"/>
                  </a:cubicBezTo>
                  <a:cubicBezTo>
                    <a:pt x="34637" y="30828"/>
                    <a:pt x="32858" y="33159"/>
                    <a:pt x="31028" y="35440"/>
                  </a:cubicBezTo>
                  <a:cubicBezTo>
                    <a:pt x="30327" y="36342"/>
                    <a:pt x="29600" y="37219"/>
                    <a:pt x="28898" y="38121"/>
                  </a:cubicBezTo>
                  <a:cubicBezTo>
                    <a:pt x="29098" y="37996"/>
                    <a:pt x="29299" y="37871"/>
                    <a:pt x="29499" y="37745"/>
                  </a:cubicBezTo>
                  <a:cubicBezTo>
                    <a:pt x="31028" y="36843"/>
                    <a:pt x="32532" y="35866"/>
                    <a:pt x="34011" y="34888"/>
                  </a:cubicBezTo>
                  <a:cubicBezTo>
                    <a:pt x="34738" y="34412"/>
                    <a:pt x="35464" y="33911"/>
                    <a:pt x="36191" y="33410"/>
                  </a:cubicBezTo>
                  <a:cubicBezTo>
                    <a:pt x="36943" y="32908"/>
                    <a:pt x="37670" y="32407"/>
                    <a:pt x="38397" y="31881"/>
                  </a:cubicBezTo>
                  <a:lnTo>
                    <a:pt x="38397" y="31881"/>
                  </a:lnTo>
                  <a:cubicBezTo>
                    <a:pt x="37695" y="32432"/>
                    <a:pt x="36993" y="32984"/>
                    <a:pt x="36291" y="33510"/>
                  </a:cubicBezTo>
                  <a:cubicBezTo>
                    <a:pt x="35565" y="34036"/>
                    <a:pt x="34838" y="34563"/>
                    <a:pt x="34111" y="35064"/>
                  </a:cubicBezTo>
                  <a:cubicBezTo>
                    <a:pt x="32657" y="36091"/>
                    <a:pt x="31154" y="37044"/>
                    <a:pt x="29650" y="37971"/>
                  </a:cubicBezTo>
                  <a:cubicBezTo>
                    <a:pt x="29249" y="38222"/>
                    <a:pt x="28848" y="38447"/>
                    <a:pt x="28472" y="38673"/>
                  </a:cubicBezTo>
                  <a:cubicBezTo>
                    <a:pt x="27469" y="40227"/>
                    <a:pt x="26467" y="41781"/>
                    <a:pt x="25414" y="43284"/>
                  </a:cubicBezTo>
                  <a:cubicBezTo>
                    <a:pt x="25489" y="43234"/>
                    <a:pt x="25565" y="43184"/>
                    <a:pt x="25640" y="43134"/>
                  </a:cubicBezTo>
                  <a:lnTo>
                    <a:pt x="27670" y="41781"/>
                  </a:lnTo>
                  <a:lnTo>
                    <a:pt x="27670" y="41781"/>
                  </a:lnTo>
                  <a:cubicBezTo>
                    <a:pt x="27043" y="42332"/>
                    <a:pt x="26417" y="42833"/>
                    <a:pt x="25740" y="43309"/>
                  </a:cubicBezTo>
                  <a:cubicBezTo>
                    <a:pt x="25514" y="43485"/>
                    <a:pt x="25289" y="43660"/>
                    <a:pt x="25038" y="43811"/>
                  </a:cubicBezTo>
                  <a:cubicBezTo>
                    <a:pt x="23284" y="46317"/>
                    <a:pt x="21429" y="48773"/>
                    <a:pt x="19499" y="51129"/>
                  </a:cubicBezTo>
                  <a:cubicBezTo>
                    <a:pt x="19349" y="51430"/>
                    <a:pt x="19174" y="51731"/>
                    <a:pt x="18998" y="52031"/>
                  </a:cubicBezTo>
                  <a:cubicBezTo>
                    <a:pt x="20051" y="51455"/>
                    <a:pt x="21078" y="50878"/>
                    <a:pt x="22131" y="50302"/>
                  </a:cubicBezTo>
                  <a:lnTo>
                    <a:pt x="22131" y="50302"/>
                  </a:lnTo>
                  <a:cubicBezTo>
                    <a:pt x="20001" y="52783"/>
                    <a:pt x="17971" y="55365"/>
                    <a:pt x="16066" y="58021"/>
                  </a:cubicBezTo>
                  <a:cubicBezTo>
                    <a:pt x="15464" y="59425"/>
                    <a:pt x="14913" y="60853"/>
                    <a:pt x="14387" y="62307"/>
                  </a:cubicBezTo>
                  <a:cubicBezTo>
                    <a:pt x="15665" y="61505"/>
                    <a:pt x="16868" y="60578"/>
                    <a:pt x="17971" y="59575"/>
                  </a:cubicBezTo>
                  <a:lnTo>
                    <a:pt x="17971" y="59575"/>
                  </a:lnTo>
                  <a:cubicBezTo>
                    <a:pt x="17469" y="60628"/>
                    <a:pt x="16943" y="61680"/>
                    <a:pt x="16442" y="62733"/>
                  </a:cubicBezTo>
                  <a:lnTo>
                    <a:pt x="16667" y="62558"/>
                  </a:lnTo>
                  <a:lnTo>
                    <a:pt x="19098" y="60904"/>
                  </a:lnTo>
                  <a:cubicBezTo>
                    <a:pt x="19900" y="60352"/>
                    <a:pt x="20702" y="59801"/>
                    <a:pt x="21529" y="59274"/>
                  </a:cubicBezTo>
                  <a:lnTo>
                    <a:pt x="21529" y="59274"/>
                  </a:lnTo>
                  <a:cubicBezTo>
                    <a:pt x="20778" y="59901"/>
                    <a:pt x="20001" y="60503"/>
                    <a:pt x="19224" y="61079"/>
                  </a:cubicBezTo>
                  <a:cubicBezTo>
                    <a:pt x="18447" y="61655"/>
                    <a:pt x="17645" y="62232"/>
                    <a:pt x="16843" y="62783"/>
                  </a:cubicBezTo>
                  <a:cubicBezTo>
                    <a:pt x="16617" y="62934"/>
                    <a:pt x="16417" y="63059"/>
                    <a:pt x="16191" y="63209"/>
                  </a:cubicBezTo>
                  <a:cubicBezTo>
                    <a:pt x="15414" y="64788"/>
                    <a:pt x="14662" y="66342"/>
                    <a:pt x="13885" y="67921"/>
                  </a:cubicBezTo>
                  <a:cubicBezTo>
                    <a:pt x="15289" y="67069"/>
                    <a:pt x="16667" y="66242"/>
                    <a:pt x="18071" y="65390"/>
                  </a:cubicBezTo>
                  <a:lnTo>
                    <a:pt x="19048" y="64638"/>
                  </a:lnTo>
                  <a:lnTo>
                    <a:pt x="19048" y="64638"/>
                  </a:lnTo>
                  <a:cubicBezTo>
                    <a:pt x="18898" y="64788"/>
                    <a:pt x="18722" y="64939"/>
                    <a:pt x="18572" y="65089"/>
                  </a:cubicBezTo>
                  <a:cubicBezTo>
                    <a:pt x="18697" y="65014"/>
                    <a:pt x="18823" y="64939"/>
                    <a:pt x="18948" y="64863"/>
                  </a:cubicBezTo>
                  <a:lnTo>
                    <a:pt x="18948" y="64863"/>
                  </a:lnTo>
                  <a:cubicBezTo>
                    <a:pt x="17093" y="67395"/>
                    <a:pt x="15239" y="69951"/>
                    <a:pt x="13359" y="72508"/>
                  </a:cubicBezTo>
                  <a:cubicBezTo>
                    <a:pt x="13810" y="72132"/>
                    <a:pt x="14261" y="71756"/>
                    <a:pt x="14712" y="71405"/>
                  </a:cubicBezTo>
                  <a:cubicBezTo>
                    <a:pt x="15590" y="70703"/>
                    <a:pt x="16492" y="69976"/>
                    <a:pt x="17394" y="69300"/>
                  </a:cubicBezTo>
                  <a:lnTo>
                    <a:pt x="17394" y="69300"/>
                  </a:lnTo>
                  <a:cubicBezTo>
                    <a:pt x="16567" y="70077"/>
                    <a:pt x="15690" y="70828"/>
                    <a:pt x="14838" y="71580"/>
                  </a:cubicBezTo>
                  <a:cubicBezTo>
                    <a:pt x="14136" y="72182"/>
                    <a:pt x="13434" y="72783"/>
                    <a:pt x="12732" y="73360"/>
                  </a:cubicBezTo>
                  <a:lnTo>
                    <a:pt x="10377" y="76593"/>
                  </a:lnTo>
                  <a:cubicBezTo>
                    <a:pt x="11304" y="76192"/>
                    <a:pt x="12256" y="75791"/>
                    <a:pt x="13184" y="75390"/>
                  </a:cubicBezTo>
                  <a:lnTo>
                    <a:pt x="13184" y="75390"/>
                  </a:lnTo>
                  <a:cubicBezTo>
                    <a:pt x="12407" y="78021"/>
                    <a:pt x="11580" y="80653"/>
                    <a:pt x="10727" y="83260"/>
                  </a:cubicBezTo>
                  <a:cubicBezTo>
                    <a:pt x="10778" y="83209"/>
                    <a:pt x="10853" y="83159"/>
                    <a:pt x="10903" y="83109"/>
                  </a:cubicBezTo>
                  <a:cubicBezTo>
                    <a:pt x="11529" y="82533"/>
                    <a:pt x="12181" y="81956"/>
                    <a:pt x="12833" y="81405"/>
                  </a:cubicBezTo>
                  <a:lnTo>
                    <a:pt x="12833" y="81405"/>
                  </a:lnTo>
                  <a:cubicBezTo>
                    <a:pt x="12256" y="82031"/>
                    <a:pt x="11655" y="82633"/>
                    <a:pt x="11053" y="83260"/>
                  </a:cubicBezTo>
                  <a:cubicBezTo>
                    <a:pt x="10878" y="83410"/>
                    <a:pt x="10727" y="83585"/>
                    <a:pt x="10552" y="83736"/>
                  </a:cubicBezTo>
                  <a:cubicBezTo>
                    <a:pt x="10026" y="85290"/>
                    <a:pt x="9499" y="86844"/>
                    <a:pt x="8948" y="88372"/>
                  </a:cubicBezTo>
                  <a:cubicBezTo>
                    <a:pt x="9073" y="88247"/>
                    <a:pt x="9224" y="88122"/>
                    <a:pt x="9374" y="87996"/>
                  </a:cubicBezTo>
                  <a:lnTo>
                    <a:pt x="9374" y="87996"/>
                  </a:lnTo>
                  <a:cubicBezTo>
                    <a:pt x="9199" y="88222"/>
                    <a:pt x="9023" y="88448"/>
                    <a:pt x="8848" y="88648"/>
                  </a:cubicBezTo>
                  <a:cubicBezTo>
                    <a:pt x="8146" y="90553"/>
                    <a:pt x="7419" y="92458"/>
                    <a:pt x="6667" y="94337"/>
                  </a:cubicBezTo>
                  <a:cubicBezTo>
                    <a:pt x="7469" y="93661"/>
                    <a:pt x="8321" y="92984"/>
                    <a:pt x="9199" y="92357"/>
                  </a:cubicBezTo>
                  <a:lnTo>
                    <a:pt x="9199" y="92357"/>
                  </a:lnTo>
                  <a:cubicBezTo>
                    <a:pt x="8773" y="93360"/>
                    <a:pt x="8346" y="94362"/>
                    <a:pt x="7870" y="95340"/>
                  </a:cubicBezTo>
                  <a:lnTo>
                    <a:pt x="9199" y="94112"/>
                  </a:lnTo>
                  <a:lnTo>
                    <a:pt x="12281" y="91305"/>
                  </a:lnTo>
                  <a:cubicBezTo>
                    <a:pt x="13309" y="90377"/>
                    <a:pt x="14362" y="89475"/>
                    <a:pt x="15414" y="88573"/>
                  </a:cubicBezTo>
                  <a:lnTo>
                    <a:pt x="15414" y="88573"/>
                  </a:lnTo>
                  <a:cubicBezTo>
                    <a:pt x="14437" y="89550"/>
                    <a:pt x="13434" y="90503"/>
                    <a:pt x="12432" y="91455"/>
                  </a:cubicBezTo>
                  <a:lnTo>
                    <a:pt x="9399" y="94312"/>
                  </a:lnTo>
                  <a:lnTo>
                    <a:pt x="7570" y="95941"/>
                  </a:lnTo>
                  <a:cubicBezTo>
                    <a:pt x="6768" y="97570"/>
                    <a:pt x="5890" y="99149"/>
                    <a:pt x="4938" y="100678"/>
                  </a:cubicBezTo>
                  <a:cubicBezTo>
                    <a:pt x="5865" y="100077"/>
                    <a:pt x="6818" y="99475"/>
                    <a:pt x="7745" y="98874"/>
                  </a:cubicBezTo>
                  <a:lnTo>
                    <a:pt x="7745" y="98874"/>
                  </a:lnTo>
                  <a:cubicBezTo>
                    <a:pt x="7219" y="99876"/>
                    <a:pt x="6642" y="100829"/>
                    <a:pt x="6041" y="101756"/>
                  </a:cubicBezTo>
                  <a:cubicBezTo>
                    <a:pt x="7018" y="101154"/>
                    <a:pt x="8021" y="100528"/>
                    <a:pt x="8998" y="99901"/>
                  </a:cubicBezTo>
                  <a:lnTo>
                    <a:pt x="8998" y="99901"/>
                  </a:lnTo>
                  <a:cubicBezTo>
                    <a:pt x="8071" y="102107"/>
                    <a:pt x="6918" y="104212"/>
                    <a:pt x="5539" y="106167"/>
                  </a:cubicBezTo>
                  <a:cubicBezTo>
                    <a:pt x="5239" y="106919"/>
                    <a:pt x="4913" y="107671"/>
                    <a:pt x="4562" y="108398"/>
                  </a:cubicBezTo>
                  <a:cubicBezTo>
                    <a:pt x="4687" y="108297"/>
                    <a:pt x="4813" y="108197"/>
                    <a:pt x="4963" y="108097"/>
                  </a:cubicBezTo>
                  <a:cubicBezTo>
                    <a:pt x="5915" y="107395"/>
                    <a:pt x="6893" y="106668"/>
                    <a:pt x="7845" y="105916"/>
                  </a:cubicBezTo>
                  <a:cubicBezTo>
                    <a:pt x="8798" y="105189"/>
                    <a:pt x="9750" y="104413"/>
                    <a:pt x="10677" y="103661"/>
                  </a:cubicBezTo>
                  <a:cubicBezTo>
                    <a:pt x="11605" y="102884"/>
                    <a:pt x="12532" y="102107"/>
                    <a:pt x="13459" y="101330"/>
                  </a:cubicBezTo>
                  <a:lnTo>
                    <a:pt x="13459" y="101330"/>
                  </a:lnTo>
                  <a:cubicBezTo>
                    <a:pt x="12607" y="102182"/>
                    <a:pt x="11730" y="103009"/>
                    <a:pt x="10803" y="103811"/>
                  </a:cubicBezTo>
                  <a:cubicBezTo>
                    <a:pt x="9900" y="104613"/>
                    <a:pt x="8973" y="105390"/>
                    <a:pt x="8021" y="106142"/>
                  </a:cubicBezTo>
                  <a:cubicBezTo>
                    <a:pt x="7043" y="106869"/>
                    <a:pt x="6091" y="107596"/>
                    <a:pt x="5088" y="108272"/>
                  </a:cubicBezTo>
                  <a:cubicBezTo>
                    <a:pt x="4838" y="108448"/>
                    <a:pt x="4612" y="108598"/>
                    <a:pt x="4387" y="108748"/>
                  </a:cubicBezTo>
                  <a:cubicBezTo>
                    <a:pt x="3184" y="111179"/>
                    <a:pt x="1705" y="113485"/>
                    <a:pt x="1" y="115616"/>
                  </a:cubicBezTo>
                  <a:cubicBezTo>
                    <a:pt x="2457" y="114312"/>
                    <a:pt x="5690" y="112508"/>
                    <a:pt x="7068" y="111355"/>
                  </a:cubicBezTo>
                  <a:lnTo>
                    <a:pt x="7093" y="111330"/>
                  </a:lnTo>
                  <a:cubicBezTo>
                    <a:pt x="7118" y="111305"/>
                    <a:pt x="7118" y="111305"/>
                    <a:pt x="7118" y="111305"/>
                  </a:cubicBezTo>
                  <a:cubicBezTo>
                    <a:pt x="13860" y="105515"/>
                    <a:pt x="18973" y="97971"/>
                    <a:pt x="21780" y="89625"/>
                  </a:cubicBezTo>
                  <a:lnTo>
                    <a:pt x="21780" y="89625"/>
                  </a:lnTo>
                  <a:cubicBezTo>
                    <a:pt x="18622" y="93084"/>
                    <a:pt x="14963" y="96117"/>
                    <a:pt x="10928" y="98623"/>
                  </a:cubicBezTo>
                  <a:cubicBezTo>
                    <a:pt x="16241" y="92834"/>
                    <a:pt x="20276" y="85941"/>
                    <a:pt x="22758" y="78523"/>
                  </a:cubicBezTo>
                  <a:lnTo>
                    <a:pt x="22758" y="78523"/>
                  </a:lnTo>
                  <a:cubicBezTo>
                    <a:pt x="19800" y="81931"/>
                    <a:pt x="16868" y="85365"/>
                    <a:pt x="13910" y="88773"/>
                  </a:cubicBezTo>
                  <a:cubicBezTo>
                    <a:pt x="17545" y="76919"/>
                    <a:pt x="22432" y="65490"/>
                    <a:pt x="28472" y="54688"/>
                  </a:cubicBezTo>
                  <a:cubicBezTo>
                    <a:pt x="29174" y="53460"/>
                    <a:pt x="29875" y="52232"/>
                    <a:pt x="30577" y="51004"/>
                  </a:cubicBezTo>
                  <a:lnTo>
                    <a:pt x="30577" y="51004"/>
                  </a:lnTo>
                  <a:cubicBezTo>
                    <a:pt x="26943" y="53084"/>
                    <a:pt x="23083" y="54914"/>
                    <a:pt x="19274" y="56718"/>
                  </a:cubicBezTo>
                  <a:cubicBezTo>
                    <a:pt x="24311" y="53134"/>
                    <a:pt x="29174" y="49375"/>
                    <a:pt x="33911" y="45440"/>
                  </a:cubicBezTo>
                  <a:cubicBezTo>
                    <a:pt x="34337" y="44738"/>
                    <a:pt x="34738" y="44036"/>
                    <a:pt x="35164" y="43360"/>
                  </a:cubicBezTo>
                  <a:lnTo>
                    <a:pt x="35164" y="43360"/>
                  </a:lnTo>
                  <a:cubicBezTo>
                    <a:pt x="31479" y="45340"/>
                    <a:pt x="27670" y="47144"/>
                    <a:pt x="23760" y="48773"/>
                  </a:cubicBezTo>
                  <a:cubicBezTo>
                    <a:pt x="29023" y="44863"/>
                    <a:pt x="34136" y="40778"/>
                    <a:pt x="39124" y="36542"/>
                  </a:cubicBezTo>
                  <a:cubicBezTo>
                    <a:pt x="42332" y="30778"/>
                    <a:pt x="45214" y="24863"/>
                    <a:pt x="47068" y="18547"/>
                  </a:cubicBezTo>
                  <a:cubicBezTo>
                    <a:pt x="47870" y="15866"/>
                    <a:pt x="48447" y="13084"/>
                    <a:pt x="48447" y="10302"/>
                  </a:cubicBezTo>
                  <a:cubicBezTo>
                    <a:pt x="48447" y="8948"/>
                    <a:pt x="48322" y="7595"/>
                    <a:pt x="47996" y="6242"/>
                  </a:cubicBezTo>
                  <a:cubicBezTo>
                    <a:pt x="47419" y="3936"/>
                    <a:pt x="46191" y="1705"/>
                    <a:pt x="444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74"/>
            <p:cNvSpPr/>
            <p:nvPr/>
          </p:nvSpPr>
          <p:spPr>
            <a:xfrm flipH="1">
              <a:off x="4985425" y="2344286"/>
              <a:ext cx="379339" cy="1013437"/>
            </a:xfrm>
            <a:custGeom>
              <a:avLst/>
              <a:gdLst/>
              <a:ahLst/>
              <a:cxnLst/>
              <a:rect l="l" t="t" r="r" b="b"/>
              <a:pathLst>
                <a:path w="25264" h="67495" extrusionOk="0">
                  <a:moveTo>
                    <a:pt x="25264" y="1"/>
                  </a:moveTo>
                  <a:lnTo>
                    <a:pt x="25264" y="1"/>
                  </a:lnTo>
                  <a:cubicBezTo>
                    <a:pt x="25239" y="26"/>
                    <a:pt x="25239" y="26"/>
                    <a:pt x="25239" y="26"/>
                  </a:cubicBezTo>
                  <a:cubicBezTo>
                    <a:pt x="23835" y="1780"/>
                    <a:pt x="22457" y="3535"/>
                    <a:pt x="21129" y="5314"/>
                  </a:cubicBezTo>
                  <a:cubicBezTo>
                    <a:pt x="21479" y="5089"/>
                    <a:pt x="21855" y="4838"/>
                    <a:pt x="22206" y="4612"/>
                  </a:cubicBezTo>
                  <a:cubicBezTo>
                    <a:pt x="23259" y="3109"/>
                    <a:pt x="24261" y="1555"/>
                    <a:pt x="25264" y="1"/>
                  </a:cubicBezTo>
                  <a:close/>
                  <a:moveTo>
                    <a:pt x="21830" y="5139"/>
                  </a:moveTo>
                  <a:lnTo>
                    <a:pt x="21830" y="5139"/>
                  </a:lnTo>
                  <a:cubicBezTo>
                    <a:pt x="21454" y="5414"/>
                    <a:pt x="21078" y="5665"/>
                    <a:pt x="20677" y="5916"/>
                  </a:cubicBezTo>
                  <a:cubicBezTo>
                    <a:pt x="19124" y="8021"/>
                    <a:pt x="17645" y="10201"/>
                    <a:pt x="16291" y="12457"/>
                  </a:cubicBezTo>
                  <a:cubicBezTo>
                    <a:pt x="18221" y="10101"/>
                    <a:pt x="20076" y="7645"/>
                    <a:pt x="21830" y="5139"/>
                  </a:cubicBezTo>
                  <a:close/>
                  <a:moveTo>
                    <a:pt x="18923" y="11630"/>
                  </a:moveTo>
                  <a:lnTo>
                    <a:pt x="18923" y="11630"/>
                  </a:lnTo>
                  <a:cubicBezTo>
                    <a:pt x="17870" y="12206"/>
                    <a:pt x="16843" y="12783"/>
                    <a:pt x="15790" y="13359"/>
                  </a:cubicBezTo>
                  <a:cubicBezTo>
                    <a:pt x="15565" y="13735"/>
                    <a:pt x="15364" y="14111"/>
                    <a:pt x="15164" y="14512"/>
                  </a:cubicBezTo>
                  <a:cubicBezTo>
                    <a:pt x="14311" y="16091"/>
                    <a:pt x="13560" y="17695"/>
                    <a:pt x="12858" y="19349"/>
                  </a:cubicBezTo>
                  <a:cubicBezTo>
                    <a:pt x="14763" y="16693"/>
                    <a:pt x="16793" y="14111"/>
                    <a:pt x="18923" y="11630"/>
                  </a:cubicBezTo>
                  <a:close/>
                  <a:moveTo>
                    <a:pt x="14763" y="20903"/>
                  </a:moveTo>
                  <a:lnTo>
                    <a:pt x="14763" y="20903"/>
                  </a:lnTo>
                  <a:cubicBezTo>
                    <a:pt x="13660" y="21906"/>
                    <a:pt x="12457" y="22833"/>
                    <a:pt x="11179" y="23635"/>
                  </a:cubicBezTo>
                  <a:cubicBezTo>
                    <a:pt x="10903" y="24412"/>
                    <a:pt x="10627" y="25214"/>
                    <a:pt x="10377" y="26016"/>
                  </a:cubicBezTo>
                  <a:lnTo>
                    <a:pt x="11053" y="25540"/>
                  </a:lnTo>
                  <a:lnTo>
                    <a:pt x="13234" y="24061"/>
                  </a:lnTo>
                  <a:cubicBezTo>
                    <a:pt x="13735" y="23008"/>
                    <a:pt x="14261" y="21956"/>
                    <a:pt x="14763" y="20903"/>
                  </a:cubicBezTo>
                  <a:close/>
                  <a:moveTo>
                    <a:pt x="12983" y="24537"/>
                  </a:moveTo>
                  <a:lnTo>
                    <a:pt x="12983" y="24537"/>
                  </a:lnTo>
                  <a:cubicBezTo>
                    <a:pt x="12382" y="24938"/>
                    <a:pt x="11780" y="25339"/>
                    <a:pt x="11179" y="25715"/>
                  </a:cubicBezTo>
                  <a:cubicBezTo>
                    <a:pt x="10878" y="25891"/>
                    <a:pt x="10577" y="26091"/>
                    <a:pt x="10301" y="26267"/>
                  </a:cubicBezTo>
                  <a:cubicBezTo>
                    <a:pt x="9850" y="27570"/>
                    <a:pt x="9449" y="28898"/>
                    <a:pt x="9048" y="30227"/>
                  </a:cubicBezTo>
                  <a:cubicBezTo>
                    <a:pt x="9600" y="29901"/>
                    <a:pt x="10126" y="29575"/>
                    <a:pt x="10677" y="29249"/>
                  </a:cubicBezTo>
                  <a:cubicBezTo>
                    <a:pt x="11454" y="27670"/>
                    <a:pt x="12206" y="26116"/>
                    <a:pt x="12983" y="24537"/>
                  </a:cubicBezTo>
                  <a:close/>
                  <a:moveTo>
                    <a:pt x="5991" y="53685"/>
                  </a:moveTo>
                  <a:cubicBezTo>
                    <a:pt x="5113" y="54312"/>
                    <a:pt x="4261" y="54989"/>
                    <a:pt x="3459" y="55665"/>
                  </a:cubicBezTo>
                  <a:cubicBezTo>
                    <a:pt x="3008" y="56818"/>
                    <a:pt x="2532" y="57971"/>
                    <a:pt x="2056" y="59124"/>
                  </a:cubicBezTo>
                  <a:cubicBezTo>
                    <a:pt x="2356" y="58848"/>
                    <a:pt x="2657" y="58548"/>
                    <a:pt x="2958" y="58272"/>
                  </a:cubicBezTo>
                  <a:lnTo>
                    <a:pt x="4662" y="56668"/>
                  </a:lnTo>
                  <a:cubicBezTo>
                    <a:pt x="5138" y="55690"/>
                    <a:pt x="5565" y="54688"/>
                    <a:pt x="5991" y="53685"/>
                  </a:cubicBezTo>
                  <a:close/>
                  <a:moveTo>
                    <a:pt x="4362" y="57269"/>
                  </a:moveTo>
                  <a:lnTo>
                    <a:pt x="3108" y="58422"/>
                  </a:lnTo>
                  <a:cubicBezTo>
                    <a:pt x="2707" y="58773"/>
                    <a:pt x="2306" y="59124"/>
                    <a:pt x="1905" y="59475"/>
                  </a:cubicBezTo>
                  <a:cubicBezTo>
                    <a:pt x="1429" y="60578"/>
                    <a:pt x="978" y="61680"/>
                    <a:pt x="477" y="62783"/>
                  </a:cubicBezTo>
                  <a:cubicBezTo>
                    <a:pt x="903" y="62532"/>
                    <a:pt x="1304" y="62257"/>
                    <a:pt x="1730" y="62006"/>
                  </a:cubicBezTo>
                  <a:cubicBezTo>
                    <a:pt x="2682" y="60477"/>
                    <a:pt x="3560" y="58898"/>
                    <a:pt x="4362" y="57269"/>
                  </a:cubicBezTo>
                  <a:close/>
                  <a:moveTo>
                    <a:pt x="5790" y="61229"/>
                  </a:moveTo>
                  <a:lnTo>
                    <a:pt x="5790" y="61229"/>
                  </a:lnTo>
                  <a:cubicBezTo>
                    <a:pt x="4813" y="61856"/>
                    <a:pt x="3810" y="62482"/>
                    <a:pt x="2833" y="63084"/>
                  </a:cubicBezTo>
                  <a:cubicBezTo>
                    <a:pt x="1955" y="64387"/>
                    <a:pt x="1028" y="65640"/>
                    <a:pt x="1" y="66793"/>
                  </a:cubicBezTo>
                  <a:cubicBezTo>
                    <a:pt x="452" y="66743"/>
                    <a:pt x="903" y="66618"/>
                    <a:pt x="1329" y="66442"/>
                  </a:cubicBezTo>
                  <a:lnTo>
                    <a:pt x="2081" y="65791"/>
                  </a:lnTo>
                  <a:cubicBezTo>
                    <a:pt x="2582" y="65390"/>
                    <a:pt x="3058" y="64964"/>
                    <a:pt x="3534" y="64563"/>
                  </a:cubicBezTo>
                  <a:lnTo>
                    <a:pt x="3534" y="64563"/>
                  </a:lnTo>
                  <a:cubicBezTo>
                    <a:pt x="3133" y="65039"/>
                    <a:pt x="2682" y="65515"/>
                    <a:pt x="2231" y="65941"/>
                  </a:cubicBezTo>
                  <a:cubicBezTo>
                    <a:pt x="2206" y="65966"/>
                    <a:pt x="2206" y="65966"/>
                    <a:pt x="2181" y="65991"/>
                  </a:cubicBezTo>
                  <a:cubicBezTo>
                    <a:pt x="2557" y="65741"/>
                    <a:pt x="2908" y="65465"/>
                    <a:pt x="3209" y="65139"/>
                  </a:cubicBezTo>
                  <a:lnTo>
                    <a:pt x="3209" y="65139"/>
                  </a:lnTo>
                  <a:cubicBezTo>
                    <a:pt x="2933" y="65941"/>
                    <a:pt x="2657" y="66718"/>
                    <a:pt x="2331" y="67495"/>
                  </a:cubicBezTo>
                  <a:cubicBezTo>
                    <a:pt x="3710" y="65540"/>
                    <a:pt x="4863" y="63435"/>
                    <a:pt x="5790" y="6122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74"/>
            <p:cNvSpPr/>
            <p:nvPr/>
          </p:nvSpPr>
          <p:spPr>
            <a:xfrm flipH="1">
              <a:off x="4782558" y="2115098"/>
              <a:ext cx="85060" cy="75285"/>
            </a:xfrm>
            <a:custGeom>
              <a:avLst/>
              <a:gdLst/>
              <a:ahLst/>
              <a:cxnLst/>
              <a:rect l="l" t="t" r="r" b="b"/>
              <a:pathLst>
                <a:path w="5665" h="5014" extrusionOk="0">
                  <a:moveTo>
                    <a:pt x="5665" y="1"/>
                  </a:moveTo>
                  <a:lnTo>
                    <a:pt x="5665" y="1"/>
                  </a:lnTo>
                  <a:cubicBezTo>
                    <a:pt x="4988" y="602"/>
                    <a:pt x="4311" y="1204"/>
                    <a:pt x="3610" y="1780"/>
                  </a:cubicBezTo>
                  <a:cubicBezTo>
                    <a:pt x="2908" y="2356"/>
                    <a:pt x="2206" y="2933"/>
                    <a:pt x="1504" y="3509"/>
                  </a:cubicBezTo>
                  <a:cubicBezTo>
                    <a:pt x="1153" y="3785"/>
                    <a:pt x="828" y="4061"/>
                    <a:pt x="477" y="4336"/>
                  </a:cubicBezTo>
                  <a:cubicBezTo>
                    <a:pt x="301" y="4562"/>
                    <a:pt x="151" y="4788"/>
                    <a:pt x="1" y="5013"/>
                  </a:cubicBezTo>
                  <a:cubicBezTo>
                    <a:pt x="552" y="4562"/>
                    <a:pt x="1103" y="4111"/>
                    <a:pt x="1655" y="3660"/>
                  </a:cubicBezTo>
                  <a:cubicBezTo>
                    <a:pt x="2331" y="3083"/>
                    <a:pt x="3033" y="2482"/>
                    <a:pt x="3685" y="1880"/>
                  </a:cubicBezTo>
                  <a:cubicBezTo>
                    <a:pt x="4361" y="1254"/>
                    <a:pt x="5013" y="627"/>
                    <a:pt x="5665"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74"/>
            <p:cNvSpPr/>
            <p:nvPr/>
          </p:nvSpPr>
          <p:spPr>
            <a:xfrm flipH="1">
              <a:off x="4836379" y="2242298"/>
              <a:ext cx="149414" cy="102372"/>
            </a:xfrm>
            <a:custGeom>
              <a:avLst/>
              <a:gdLst/>
              <a:ahLst/>
              <a:cxnLst/>
              <a:rect l="l" t="t" r="r" b="b"/>
              <a:pathLst>
                <a:path w="9951" h="6818" extrusionOk="0">
                  <a:moveTo>
                    <a:pt x="9951" y="1"/>
                  </a:moveTo>
                  <a:lnTo>
                    <a:pt x="9951" y="1"/>
                  </a:lnTo>
                  <a:cubicBezTo>
                    <a:pt x="9224" y="527"/>
                    <a:pt x="8497" y="1028"/>
                    <a:pt x="7745" y="1530"/>
                  </a:cubicBezTo>
                  <a:cubicBezTo>
                    <a:pt x="7018" y="2031"/>
                    <a:pt x="6292" y="2532"/>
                    <a:pt x="5565" y="3008"/>
                  </a:cubicBezTo>
                  <a:cubicBezTo>
                    <a:pt x="4086" y="3986"/>
                    <a:pt x="2582" y="4963"/>
                    <a:pt x="1053" y="5865"/>
                  </a:cubicBezTo>
                  <a:cubicBezTo>
                    <a:pt x="853" y="5991"/>
                    <a:pt x="652" y="6116"/>
                    <a:pt x="452" y="6241"/>
                  </a:cubicBezTo>
                  <a:cubicBezTo>
                    <a:pt x="302" y="6417"/>
                    <a:pt x="151" y="6617"/>
                    <a:pt x="1" y="6818"/>
                  </a:cubicBezTo>
                  <a:cubicBezTo>
                    <a:pt x="1" y="6818"/>
                    <a:pt x="1" y="6818"/>
                    <a:pt x="26" y="6793"/>
                  </a:cubicBezTo>
                  <a:cubicBezTo>
                    <a:pt x="402" y="6567"/>
                    <a:pt x="803" y="6342"/>
                    <a:pt x="1204" y="6091"/>
                  </a:cubicBezTo>
                  <a:cubicBezTo>
                    <a:pt x="2708" y="5164"/>
                    <a:pt x="4211" y="4211"/>
                    <a:pt x="5665" y="3184"/>
                  </a:cubicBezTo>
                  <a:cubicBezTo>
                    <a:pt x="6392" y="2683"/>
                    <a:pt x="7119" y="2156"/>
                    <a:pt x="7845" y="1630"/>
                  </a:cubicBezTo>
                  <a:cubicBezTo>
                    <a:pt x="8547" y="1104"/>
                    <a:pt x="9249" y="552"/>
                    <a:pt x="9951"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74"/>
            <p:cNvSpPr/>
            <p:nvPr/>
          </p:nvSpPr>
          <p:spPr>
            <a:xfrm flipH="1">
              <a:off x="4997449" y="2390956"/>
              <a:ext cx="56832" cy="42162"/>
            </a:xfrm>
            <a:custGeom>
              <a:avLst/>
              <a:gdLst/>
              <a:ahLst/>
              <a:cxnLst/>
              <a:rect l="l" t="t" r="r" b="b"/>
              <a:pathLst>
                <a:path w="3785" h="2808" extrusionOk="0">
                  <a:moveTo>
                    <a:pt x="3785" y="1"/>
                  </a:moveTo>
                  <a:lnTo>
                    <a:pt x="1755" y="1354"/>
                  </a:lnTo>
                  <a:cubicBezTo>
                    <a:pt x="1680" y="1404"/>
                    <a:pt x="1604" y="1454"/>
                    <a:pt x="1529" y="1504"/>
                  </a:cubicBezTo>
                  <a:cubicBezTo>
                    <a:pt x="1178" y="1730"/>
                    <a:pt x="802" y="1981"/>
                    <a:pt x="452" y="2206"/>
                  </a:cubicBezTo>
                  <a:cubicBezTo>
                    <a:pt x="301" y="2407"/>
                    <a:pt x="151" y="2607"/>
                    <a:pt x="0" y="2808"/>
                  </a:cubicBezTo>
                  <a:cubicBezTo>
                    <a:pt x="401" y="2557"/>
                    <a:pt x="777" y="2306"/>
                    <a:pt x="1153" y="2031"/>
                  </a:cubicBezTo>
                  <a:cubicBezTo>
                    <a:pt x="1404" y="1880"/>
                    <a:pt x="1629" y="1705"/>
                    <a:pt x="1855" y="1529"/>
                  </a:cubicBezTo>
                  <a:cubicBezTo>
                    <a:pt x="2532" y="1053"/>
                    <a:pt x="3158" y="552"/>
                    <a:pt x="3785"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74"/>
            <p:cNvSpPr/>
            <p:nvPr/>
          </p:nvSpPr>
          <p:spPr>
            <a:xfrm flipH="1">
              <a:off x="5089650" y="2653645"/>
              <a:ext cx="120435" cy="85060"/>
            </a:xfrm>
            <a:custGeom>
              <a:avLst/>
              <a:gdLst/>
              <a:ahLst/>
              <a:cxnLst/>
              <a:rect l="l" t="t" r="r" b="b"/>
              <a:pathLst>
                <a:path w="8021" h="5665" extrusionOk="0">
                  <a:moveTo>
                    <a:pt x="8020" y="0"/>
                  </a:moveTo>
                  <a:cubicBezTo>
                    <a:pt x="7193" y="527"/>
                    <a:pt x="6391" y="1078"/>
                    <a:pt x="5589" y="1630"/>
                  </a:cubicBezTo>
                  <a:lnTo>
                    <a:pt x="3158" y="3284"/>
                  </a:lnTo>
                  <a:lnTo>
                    <a:pt x="2933" y="3459"/>
                  </a:lnTo>
                  <a:lnTo>
                    <a:pt x="752" y="4938"/>
                  </a:lnTo>
                  <a:lnTo>
                    <a:pt x="76" y="5414"/>
                  </a:lnTo>
                  <a:cubicBezTo>
                    <a:pt x="51" y="5489"/>
                    <a:pt x="25" y="5564"/>
                    <a:pt x="0" y="5665"/>
                  </a:cubicBezTo>
                  <a:cubicBezTo>
                    <a:pt x="276" y="5489"/>
                    <a:pt x="577" y="5289"/>
                    <a:pt x="878" y="5113"/>
                  </a:cubicBezTo>
                  <a:cubicBezTo>
                    <a:pt x="1479" y="4737"/>
                    <a:pt x="2081" y="4336"/>
                    <a:pt x="2682" y="3935"/>
                  </a:cubicBezTo>
                  <a:cubicBezTo>
                    <a:pt x="2908" y="3785"/>
                    <a:pt x="3108" y="3660"/>
                    <a:pt x="3334" y="3509"/>
                  </a:cubicBezTo>
                  <a:cubicBezTo>
                    <a:pt x="4136" y="2958"/>
                    <a:pt x="4938" y="2381"/>
                    <a:pt x="5715" y="1805"/>
                  </a:cubicBezTo>
                  <a:cubicBezTo>
                    <a:pt x="6492" y="1229"/>
                    <a:pt x="7269" y="627"/>
                    <a:pt x="8020" y="0"/>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74"/>
            <p:cNvSpPr/>
            <p:nvPr/>
          </p:nvSpPr>
          <p:spPr>
            <a:xfrm flipH="1">
              <a:off x="5126898" y="2734175"/>
              <a:ext cx="14700" cy="11306"/>
            </a:xfrm>
            <a:custGeom>
              <a:avLst/>
              <a:gdLst/>
              <a:ahLst/>
              <a:cxnLst/>
              <a:rect l="l" t="t" r="r" b="b"/>
              <a:pathLst>
                <a:path w="979" h="753" extrusionOk="0">
                  <a:moveTo>
                    <a:pt x="978" y="1"/>
                  </a:moveTo>
                  <a:lnTo>
                    <a:pt x="1" y="753"/>
                  </a:lnTo>
                  <a:cubicBezTo>
                    <a:pt x="176" y="653"/>
                    <a:pt x="327" y="552"/>
                    <a:pt x="502" y="452"/>
                  </a:cubicBezTo>
                  <a:cubicBezTo>
                    <a:pt x="652" y="302"/>
                    <a:pt x="828" y="151"/>
                    <a:pt x="978"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74"/>
            <p:cNvSpPr/>
            <p:nvPr/>
          </p:nvSpPr>
          <p:spPr>
            <a:xfrm flipH="1">
              <a:off x="5151738" y="2804180"/>
              <a:ext cx="70015" cy="60976"/>
            </a:xfrm>
            <a:custGeom>
              <a:avLst/>
              <a:gdLst/>
              <a:ahLst/>
              <a:cxnLst/>
              <a:rect l="l" t="t" r="r" b="b"/>
              <a:pathLst>
                <a:path w="4663" h="4061" extrusionOk="0">
                  <a:moveTo>
                    <a:pt x="4662" y="1"/>
                  </a:moveTo>
                  <a:lnTo>
                    <a:pt x="4662" y="1"/>
                  </a:lnTo>
                  <a:cubicBezTo>
                    <a:pt x="3760" y="677"/>
                    <a:pt x="2858" y="1404"/>
                    <a:pt x="1980" y="2106"/>
                  </a:cubicBezTo>
                  <a:cubicBezTo>
                    <a:pt x="1529" y="2457"/>
                    <a:pt x="1078" y="2833"/>
                    <a:pt x="627" y="3209"/>
                  </a:cubicBezTo>
                  <a:cubicBezTo>
                    <a:pt x="427" y="3484"/>
                    <a:pt x="201" y="3785"/>
                    <a:pt x="0" y="4061"/>
                  </a:cubicBezTo>
                  <a:cubicBezTo>
                    <a:pt x="702" y="3484"/>
                    <a:pt x="1404" y="2883"/>
                    <a:pt x="2106" y="2281"/>
                  </a:cubicBezTo>
                  <a:cubicBezTo>
                    <a:pt x="2958" y="1529"/>
                    <a:pt x="3835" y="778"/>
                    <a:pt x="4662"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74"/>
            <p:cNvSpPr/>
            <p:nvPr/>
          </p:nvSpPr>
          <p:spPr>
            <a:xfrm flipH="1">
              <a:off x="5220238" y="2985948"/>
              <a:ext cx="34264" cy="35015"/>
            </a:xfrm>
            <a:custGeom>
              <a:avLst/>
              <a:gdLst/>
              <a:ahLst/>
              <a:cxnLst/>
              <a:rect l="l" t="t" r="r" b="b"/>
              <a:pathLst>
                <a:path w="2282" h="2332" extrusionOk="0">
                  <a:moveTo>
                    <a:pt x="2282" y="1"/>
                  </a:moveTo>
                  <a:cubicBezTo>
                    <a:pt x="1630" y="552"/>
                    <a:pt x="978" y="1129"/>
                    <a:pt x="352" y="1705"/>
                  </a:cubicBezTo>
                  <a:cubicBezTo>
                    <a:pt x="302" y="1755"/>
                    <a:pt x="227" y="1805"/>
                    <a:pt x="176" y="1856"/>
                  </a:cubicBezTo>
                  <a:cubicBezTo>
                    <a:pt x="101" y="2031"/>
                    <a:pt x="51" y="2181"/>
                    <a:pt x="1" y="2332"/>
                  </a:cubicBezTo>
                  <a:cubicBezTo>
                    <a:pt x="176" y="2181"/>
                    <a:pt x="327" y="2006"/>
                    <a:pt x="502" y="1856"/>
                  </a:cubicBezTo>
                  <a:cubicBezTo>
                    <a:pt x="1104" y="1229"/>
                    <a:pt x="1705" y="627"/>
                    <a:pt x="2282"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74"/>
            <p:cNvSpPr/>
            <p:nvPr/>
          </p:nvSpPr>
          <p:spPr>
            <a:xfrm flipH="1">
              <a:off x="5272161" y="3084933"/>
              <a:ext cx="7928" cy="9805"/>
            </a:xfrm>
            <a:custGeom>
              <a:avLst/>
              <a:gdLst/>
              <a:ahLst/>
              <a:cxnLst/>
              <a:rect l="l" t="t" r="r" b="b"/>
              <a:pathLst>
                <a:path w="528" h="653" extrusionOk="0">
                  <a:moveTo>
                    <a:pt x="527" y="0"/>
                  </a:moveTo>
                  <a:cubicBezTo>
                    <a:pt x="377" y="126"/>
                    <a:pt x="226" y="251"/>
                    <a:pt x="101" y="376"/>
                  </a:cubicBezTo>
                  <a:cubicBezTo>
                    <a:pt x="51" y="477"/>
                    <a:pt x="26" y="552"/>
                    <a:pt x="1" y="652"/>
                  </a:cubicBezTo>
                  <a:cubicBezTo>
                    <a:pt x="176" y="452"/>
                    <a:pt x="352" y="226"/>
                    <a:pt x="527" y="0"/>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74"/>
            <p:cNvSpPr/>
            <p:nvPr/>
          </p:nvSpPr>
          <p:spPr>
            <a:xfrm flipH="1">
              <a:off x="5181474" y="3093582"/>
              <a:ext cx="154685" cy="143769"/>
            </a:xfrm>
            <a:custGeom>
              <a:avLst/>
              <a:gdLst/>
              <a:ahLst/>
              <a:cxnLst/>
              <a:rect l="l" t="t" r="r" b="b"/>
              <a:pathLst>
                <a:path w="10302" h="9575" extrusionOk="0">
                  <a:moveTo>
                    <a:pt x="10301" y="1"/>
                  </a:moveTo>
                  <a:cubicBezTo>
                    <a:pt x="9249" y="903"/>
                    <a:pt x="8196" y="1805"/>
                    <a:pt x="7168" y="2733"/>
                  </a:cubicBezTo>
                  <a:lnTo>
                    <a:pt x="4086" y="5540"/>
                  </a:lnTo>
                  <a:lnTo>
                    <a:pt x="2757" y="6768"/>
                  </a:lnTo>
                  <a:lnTo>
                    <a:pt x="1053" y="8372"/>
                  </a:lnTo>
                  <a:cubicBezTo>
                    <a:pt x="752" y="8648"/>
                    <a:pt x="451" y="8948"/>
                    <a:pt x="151" y="9224"/>
                  </a:cubicBezTo>
                  <a:cubicBezTo>
                    <a:pt x="101" y="9349"/>
                    <a:pt x="50" y="9475"/>
                    <a:pt x="0" y="9575"/>
                  </a:cubicBezTo>
                  <a:cubicBezTo>
                    <a:pt x="401" y="9224"/>
                    <a:pt x="802" y="8873"/>
                    <a:pt x="1203" y="8522"/>
                  </a:cubicBezTo>
                  <a:lnTo>
                    <a:pt x="2457" y="7369"/>
                  </a:lnTo>
                  <a:lnTo>
                    <a:pt x="4286" y="5740"/>
                  </a:lnTo>
                  <a:lnTo>
                    <a:pt x="7319" y="2883"/>
                  </a:lnTo>
                  <a:cubicBezTo>
                    <a:pt x="8321" y="1931"/>
                    <a:pt x="9324" y="978"/>
                    <a:pt x="10301"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74"/>
            <p:cNvSpPr/>
            <p:nvPr/>
          </p:nvSpPr>
          <p:spPr>
            <a:xfrm flipH="1">
              <a:off x="5311684" y="3313746"/>
              <a:ext cx="33138" cy="28243"/>
            </a:xfrm>
            <a:custGeom>
              <a:avLst/>
              <a:gdLst/>
              <a:ahLst/>
              <a:cxnLst/>
              <a:rect l="l" t="t" r="r" b="b"/>
              <a:pathLst>
                <a:path w="2207" h="1881" extrusionOk="0">
                  <a:moveTo>
                    <a:pt x="2206" y="1"/>
                  </a:moveTo>
                  <a:cubicBezTo>
                    <a:pt x="1730" y="402"/>
                    <a:pt x="1254" y="828"/>
                    <a:pt x="753" y="1229"/>
                  </a:cubicBezTo>
                  <a:lnTo>
                    <a:pt x="1" y="1880"/>
                  </a:lnTo>
                  <a:cubicBezTo>
                    <a:pt x="302" y="1755"/>
                    <a:pt x="577" y="1605"/>
                    <a:pt x="853" y="1429"/>
                  </a:cubicBezTo>
                  <a:cubicBezTo>
                    <a:pt x="878" y="1404"/>
                    <a:pt x="878" y="1404"/>
                    <a:pt x="903" y="1379"/>
                  </a:cubicBezTo>
                  <a:cubicBezTo>
                    <a:pt x="1354" y="953"/>
                    <a:pt x="1805" y="477"/>
                    <a:pt x="2206"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74"/>
            <p:cNvSpPr/>
            <p:nvPr/>
          </p:nvSpPr>
          <p:spPr>
            <a:xfrm flipH="1">
              <a:off x="5210829" y="3285140"/>
              <a:ext cx="136246" cy="111411"/>
            </a:xfrm>
            <a:custGeom>
              <a:avLst/>
              <a:gdLst/>
              <a:ahLst/>
              <a:cxnLst/>
              <a:rect l="l" t="t" r="r" b="b"/>
              <a:pathLst>
                <a:path w="9074" h="7420" extrusionOk="0">
                  <a:moveTo>
                    <a:pt x="9073" y="1"/>
                  </a:moveTo>
                  <a:lnTo>
                    <a:pt x="9073" y="1"/>
                  </a:lnTo>
                  <a:cubicBezTo>
                    <a:pt x="8146" y="778"/>
                    <a:pt x="7219" y="1555"/>
                    <a:pt x="6291" y="2332"/>
                  </a:cubicBezTo>
                  <a:cubicBezTo>
                    <a:pt x="5364" y="3084"/>
                    <a:pt x="4412" y="3860"/>
                    <a:pt x="3459" y="4587"/>
                  </a:cubicBezTo>
                  <a:cubicBezTo>
                    <a:pt x="2507" y="5339"/>
                    <a:pt x="1529" y="6066"/>
                    <a:pt x="577" y="6768"/>
                  </a:cubicBezTo>
                  <a:cubicBezTo>
                    <a:pt x="427" y="6868"/>
                    <a:pt x="301" y="6968"/>
                    <a:pt x="176" y="7069"/>
                  </a:cubicBezTo>
                  <a:cubicBezTo>
                    <a:pt x="126" y="7194"/>
                    <a:pt x="51" y="7294"/>
                    <a:pt x="1" y="7419"/>
                  </a:cubicBezTo>
                  <a:cubicBezTo>
                    <a:pt x="226" y="7269"/>
                    <a:pt x="452" y="7119"/>
                    <a:pt x="702" y="6943"/>
                  </a:cubicBezTo>
                  <a:cubicBezTo>
                    <a:pt x="1705" y="6267"/>
                    <a:pt x="2657" y="5540"/>
                    <a:pt x="3635" y="4813"/>
                  </a:cubicBezTo>
                  <a:cubicBezTo>
                    <a:pt x="4587" y="4061"/>
                    <a:pt x="5514" y="3284"/>
                    <a:pt x="6417" y="2482"/>
                  </a:cubicBezTo>
                  <a:cubicBezTo>
                    <a:pt x="7344" y="1680"/>
                    <a:pt x="8221" y="853"/>
                    <a:pt x="9073"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0" name="Google Shape;1230;p74"/>
          <p:cNvSpPr txBox="1">
            <a:spLocks noGrp="1"/>
          </p:cNvSpPr>
          <p:nvPr>
            <p:ph type="title"/>
          </p:nvPr>
        </p:nvSpPr>
        <p:spPr>
          <a:xfrm flipH="1">
            <a:off x="715775" y="1974075"/>
            <a:ext cx="3703500" cy="769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Aplicaciones</a:t>
            </a:r>
            <a:endParaRPr dirty="0"/>
          </a:p>
        </p:txBody>
      </p:sp>
      <p:sp>
        <p:nvSpPr>
          <p:cNvPr id="1232" name="Google Shape;1232;p74"/>
          <p:cNvSpPr txBox="1">
            <a:spLocks noGrp="1"/>
          </p:cNvSpPr>
          <p:nvPr>
            <p:ph type="title" idx="2"/>
          </p:nvPr>
        </p:nvSpPr>
        <p:spPr>
          <a:xfrm flipH="1">
            <a:off x="5486750" y="1165263"/>
            <a:ext cx="1878300" cy="105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1233" name="Google Shape;1233;p74"/>
          <p:cNvGrpSpPr/>
          <p:nvPr/>
        </p:nvGrpSpPr>
        <p:grpSpPr>
          <a:xfrm>
            <a:off x="4566442" y="642124"/>
            <a:ext cx="2910348" cy="3359493"/>
            <a:chOff x="4566442" y="642124"/>
            <a:chExt cx="2910348" cy="3359493"/>
          </a:xfrm>
        </p:grpSpPr>
        <p:sp>
          <p:nvSpPr>
            <p:cNvPr id="1234" name="Google Shape;1234;p74"/>
            <p:cNvSpPr/>
            <p:nvPr/>
          </p:nvSpPr>
          <p:spPr>
            <a:xfrm>
              <a:off x="5353044" y="116527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74"/>
            <p:cNvSpPr/>
            <p:nvPr/>
          </p:nvSpPr>
          <p:spPr>
            <a:xfrm>
              <a:off x="7123393" y="642124"/>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74"/>
            <p:cNvSpPr/>
            <p:nvPr/>
          </p:nvSpPr>
          <p:spPr>
            <a:xfrm>
              <a:off x="4566442" y="3424396"/>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78993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727179F8-65E9-61EC-7379-4B99FC1E321C}"/>
              </a:ext>
            </a:extLst>
          </p:cNvPr>
          <p:cNvSpPr>
            <a:spLocks noGrp="1"/>
          </p:cNvSpPr>
          <p:nvPr>
            <p:ph type="subTitle" idx="1"/>
          </p:nvPr>
        </p:nvSpPr>
        <p:spPr>
          <a:xfrm flipH="1">
            <a:off x="102094" y="434622"/>
            <a:ext cx="3936506" cy="2705100"/>
          </a:xfrm>
        </p:spPr>
        <p:txBody>
          <a:bodyPr/>
          <a:lstStyle/>
          <a:p>
            <a:pPr algn="l"/>
            <a:r>
              <a:rPr lang="es-ES" b="1" dirty="0"/>
              <a:t>Ethernet</a:t>
            </a:r>
          </a:p>
          <a:p>
            <a:pPr algn="just"/>
            <a:r>
              <a:rPr lang="es-ES" dirty="0"/>
              <a:t>Algunas versiones del protocolo Ethernet se basan en la modulación PAM para la transmisión de los datos. En concreto, 100BASE-TX (</a:t>
            </a:r>
            <a:r>
              <a:rPr lang="es-ES" dirty="0" err="1"/>
              <a:t>fast</a:t>
            </a:r>
            <a:r>
              <a:rPr lang="es-ES" dirty="0"/>
              <a:t> ethernet) usa una modulación de 3 niveles (3-PAM), mientras que 1000BASE-T (gigabit ethernet) usa una modulación de 5 niveles o 5-PAM.</a:t>
            </a:r>
          </a:p>
          <a:p>
            <a:pPr algn="l"/>
            <a:endParaRPr lang="en-US" dirty="0"/>
          </a:p>
        </p:txBody>
      </p:sp>
      <p:sp>
        <p:nvSpPr>
          <p:cNvPr id="5" name="CuadroTexto 4">
            <a:extLst>
              <a:ext uri="{FF2B5EF4-FFF2-40B4-BE49-F238E27FC236}">
                <a16:creationId xmlns:a16="http://schemas.microsoft.com/office/drawing/2014/main" id="{ADD6A67B-3960-A9DF-2E0A-FD8D6DB596AA}"/>
              </a:ext>
            </a:extLst>
          </p:cNvPr>
          <p:cNvSpPr txBox="1"/>
          <p:nvPr/>
        </p:nvSpPr>
        <p:spPr>
          <a:xfrm>
            <a:off x="4706126" y="393794"/>
            <a:ext cx="3776486" cy="4185761"/>
          </a:xfrm>
          <a:prstGeom prst="rect">
            <a:avLst/>
          </a:prstGeom>
          <a:noFill/>
        </p:spPr>
        <p:txBody>
          <a:bodyPr wrap="square" rtlCol="0">
            <a:spAutoFit/>
          </a:bodyPr>
          <a:lstStyle/>
          <a:p>
            <a:pPr algn="just"/>
            <a:r>
              <a:rPr lang="es-ES" b="1" dirty="0">
                <a:solidFill>
                  <a:schemeClr val="accent2">
                    <a:lumMod val="50000"/>
                  </a:schemeClr>
                </a:solidFill>
                <a:latin typeface="Roboto" panose="02000000000000000000" pitchFamily="2" charset="0"/>
                <a:ea typeface="Roboto" panose="02000000000000000000" pitchFamily="2" charset="0"/>
                <a:cs typeface="Roboto" panose="02000000000000000000" pitchFamily="2" charset="0"/>
              </a:rPr>
              <a:t>Televisión digital</a:t>
            </a:r>
          </a:p>
          <a:p>
            <a:pPr algn="just"/>
            <a:r>
              <a:rPr lang="es-ES" dirty="0">
                <a:solidFill>
                  <a:schemeClr val="accent2">
                    <a:lumMod val="50000"/>
                  </a:schemeClr>
                </a:solidFill>
                <a:latin typeface="Roboto" panose="02000000000000000000" pitchFamily="2" charset="0"/>
                <a:ea typeface="Roboto" panose="02000000000000000000" pitchFamily="2" charset="0"/>
                <a:cs typeface="Roboto" panose="02000000000000000000" pitchFamily="2" charset="0"/>
              </a:rPr>
              <a:t>Los estándares del Comité de Sistemas de Televisión Avanzados de Norteamérica para la televisión digital utilizan una forma de PAM para transmitir los datos que componen la señal de televisión. Este sistema, conocido como 8VSB, se basa en un PAM de ocho niveles. Utiliza procesamiento adicional para suprimir una banda lateral y así hacer un uso más eficiente del ancho de banda limitado. Utilizando una única asignación de canal de 6 MHz, como se define en el estándar analógico NTSC anterior, 8VSB es capaz de transmitir 32 </a:t>
            </a:r>
            <a:r>
              <a:rPr lang="es-ES" dirty="0" err="1">
                <a:solidFill>
                  <a:schemeClr val="accent2">
                    <a:lumMod val="50000"/>
                  </a:schemeClr>
                </a:solidFill>
                <a:latin typeface="Roboto" panose="02000000000000000000" pitchFamily="2" charset="0"/>
                <a:ea typeface="Roboto" panose="02000000000000000000" pitchFamily="2" charset="0"/>
                <a:cs typeface="Roboto" panose="02000000000000000000" pitchFamily="2" charset="0"/>
              </a:rPr>
              <a:t>Mbits</a:t>
            </a:r>
            <a:r>
              <a:rPr lang="es-ES" dirty="0">
                <a:solidFill>
                  <a:schemeClr val="accent2">
                    <a:lumMod val="50000"/>
                  </a:schemeClr>
                </a:solidFill>
                <a:latin typeface="Roboto" panose="02000000000000000000" pitchFamily="2" charset="0"/>
                <a:ea typeface="Roboto" panose="02000000000000000000" pitchFamily="2" charset="0"/>
                <a:cs typeface="Roboto" panose="02000000000000000000" pitchFamily="2" charset="0"/>
              </a:rPr>
              <a:t> / s. Después de tener en cuenta los códigos de corrección de errores y otros gastos generales, la velocidad de datos en la señal es de 19,39 </a:t>
            </a:r>
            <a:r>
              <a:rPr lang="es-ES" dirty="0" err="1">
                <a:solidFill>
                  <a:schemeClr val="accent2">
                    <a:lumMod val="50000"/>
                  </a:schemeClr>
                </a:solidFill>
                <a:latin typeface="Roboto" panose="02000000000000000000" pitchFamily="2" charset="0"/>
                <a:ea typeface="Roboto" panose="02000000000000000000" pitchFamily="2" charset="0"/>
                <a:cs typeface="Roboto" panose="02000000000000000000" pitchFamily="2" charset="0"/>
              </a:rPr>
              <a:t>Mbits</a:t>
            </a:r>
            <a:r>
              <a:rPr lang="es-ES" dirty="0">
                <a:solidFill>
                  <a:schemeClr val="accent2">
                    <a:lumMod val="50000"/>
                  </a:schemeClr>
                </a:solidFill>
                <a:latin typeface="Roboto" panose="02000000000000000000" pitchFamily="2" charset="0"/>
                <a:ea typeface="Roboto" panose="02000000000000000000" pitchFamily="2" charset="0"/>
                <a:cs typeface="Roboto" panose="02000000000000000000" pitchFamily="2" charset="0"/>
              </a:rPr>
              <a:t> / s. </a:t>
            </a:r>
          </a:p>
          <a:p>
            <a:endParaRPr lang="en-US" dirty="0"/>
          </a:p>
        </p:txBody>
      </p:sp>
      <p:sp>
        <p:nvSpPr>
          <p:cNvPr id="6" name="Rectángulo 5">
            <a:extLst>
              <a:ext uri="{FF2B5EF4-FFF2-40B4-BE49-F238E27FC236}">
                <a16:creationId xmlns:a16="http://schemas.microsoft.com/office/drawing/2014/main" id="{DB0EB4C1-3059-312C-1F1F-DD5BF7F9AC7E}"/>
              </a:ext>
            </a:extLst>
          </p:cNvPr>
          <p:cNvSpPr/>
          <p:nvPr/>
        </p:nvSpPr>
        <p:spPr>
          <a:xfrm>
            <a:off x="262114" y="393794"/>
            <a:ext cx="3776486" cy="27051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6">
            <a:extLst>
              <a:ext uri="{FF2B5EF4-FFF2-40B4-BE49-F238E27FC236}">
                <a16:creationId xmlns:a16="http://schemas.microsoft.com/office/drawing/2014/main" id="{4D911AC5-4C25-8191-B310-3E195FD58D68}"/>
              </a:ext>
            </a:extLst>
          </p:cNvPr>
          <p:cNvSpPr/>
          <p:nvPr/>
        </p:nvSpPr>
        <p:spPr>
          <a:xfrm>
            <a:off x="4198620" y="259080"/>
            <a:ext cx="4683266" cy="43815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4197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05EFF9AD-CE56-4C18-ACBB-FA5DB5593745}"/>
              </a:ext>
            </a:extLst>
          </p:cNvPr>
          <p:cNvSpPr txBox="1"/>
          <p:nvPr/>
        </p:nvSpPr>
        <p:spPr>
          <a:xfrm>
            <a:off x="2895600" y="335280"/>
            <a:ext cx="3596640" cy="523220"/>
          </a:xfrm>
          <a:prstGeom prst="rect">
            <a:avLst/>
          </a:prstGeom>
          <a:noFill/>
        </p:spPr>
        <p:txBody>
          <a:bodyPr wrap="square" rtlCol="0">
            <a:spAutoFit/>
          </a:bodyPr>
          <a:lstStyle/>
          <a:p>
            <a:r>
              <a:rPr lang="es-MX" sz="2800" dirty="0"/>
              <a:t>REFERENCIA</a:t>
            </a:r>
            <a:endParaRPr lang="en-US" dirty="0"/>
          </a:p>
        </p:txBody>
      </p:sp>
      <p:sp>
        <p:nvSpPr>
          <p:cNvPr id="7" name="CuadroTexto 6">
            <a:extLst>
              <a:ext uri="{FF2B5EF4-FFF2-40B4-BE49-F238E27FC236}">
                <a16:creationId xmlns:a16="http://schemas.microsoft.com/office/drawing/2014/main" id="{A851FEA8-A2A4-CC7C-4196-938F163D73BC}"/>
              </a:ext>
            </a:extLst>
          </p:cNvPr>
          <p:cNvSpPr txBox="1"/>
          <p:nvPr/>
        </p:nvSpPr>
        <p:spPr>
          <a:xfrm>
            <a:off x="358140" y="982980"/>
            <a:ext cx="8313420" cy="1415772"/>
          </a:xfrm>
          <a:prstGeom prst="rect">
            <a:avLst/>
          </a:prstGeom>
          <a:noFill/>
        </p:spPr>
        <p:txBody>
          <a:bodyPr wrap="square" rtlCol="0">
            <a:spAutoFit/>
          </a:bodyPr>
          <a:lstStyle/>
          <a:p>
            <a:r>
              <a:rPr lang="en-US" sz="1800" dirty="0">
                <a:effectLst/>
                <a:latin typeface="Times New Roman" panose="02020603050405020304" pitchFamily="18" charset="0"/>
              </a:rPr>
              <a:t>Derek. (2022, 8 </a:t>
            </a:r>
            <a:r>
              <a:rPr lang="en-US" sz="1800" dirty="0" err="1">
                <a:effectLst/>
                <a:latin typeface="Times New Roman" panose="02020603050405020304" pitchFamily="18" charset="0"/>
              </a:rPr>
              <a:t>enero</a:t>
            </a:r>
            <a:r>
              <a:rPr lang="en-US" sz="1800" dirty="0">
                <a:effectLst/>
                <a:latin typeface="Times New Roman" panose="02020603050405020304" pitchFamily="18" charset="0"/>
              </a:rPr>
              <a:t>). </a:t>
            </a:r>
            <a:r>
              <a:rPr lang="en-US" sz="1800" i="1" dirty="0">
                <a:effectLst/>
                <a:latin typeface="Times New Roman" panose="02020603050405020304" pitchFamily="18" charset="0"/>
              </a:rPr>
              <a:t>QSFPTEK 100G QSFP28 PAM4 DWDM Transceiver Introduction</a:t>
            </a:r>
            <a:r>
              <a:rPr lang="en-US" sz="1800" dirty="0">
                <a:effectLst/>
                <a:latin typeface="Times New Roman" panose="02020603050405020304" pitchFamily="18" charset="0"/>
              </a:rPr>
              <a:t>. QSFPTEK. </a:t>
            </a:r>
            <a:r>
              <a:rPr lang="en-US" sz="1800" dirty="0" err="1">
                <a:effectLst/>
                <a:latin typeface="Times New Roman" panose="02020603050405020304" pitchFamily="18" charset="0"/>
              </a:rPr>
              <a:t>Recuperado</a:t>
            </a:r>
            <a:r>
              <a:rPr lang="en-US" sz="1800" dirty="0">
                <a:effectLst/>
                <a:latin typeface="Times New Roman" panose="02020603050405020304" pitchFamily="18" charset="0"/>
              </a:rPr>
              <a:t> 5 de </a:t>
            </a:r>
            <a:r>
              <a:rPr lang="en-US" sz="1800" dirty="0" err="1">
                <a:effectLst/>
                <a:latin typeface="Times New Roman" panose="02020603050405020304" pitchFamily="18" charset="0"/>
              </a:rPr>
              <a:t>octubre</a:t>
            </a:r>
            <a:r>
              <a:rPr lang="en-US" sz="1800" dirty="0">
                <a:effectLst/>
                <a:latin typeface="Times New Roman" panose="02020603050405020304" pitchFamily="18" charset="0"/>
              </a:rPr>
              <a:t> de 2023, de https://www.qsfptek.com/qt-news/100g-qsfp28-pam4-dwdm-transceiver-introduction;jsessionid=C42020FE6B0B34169D35B39D96FF3A7F</a:t>
            </a:r>
          </a:p>
          <a:p>
            <a:endParaRPr lang="en-US" dirty="0"/>
          </a:p>
        </p:txBody>
      </p:sp>
      <p:sp>
        <p:nvSpPr>
          <p:cNvPr id="10" name="Rectangle 2">
            <a:extLst>
              <a:ext uri="{FF2B5EF4-FFF2-40B4-BE49-F238E27FC236}">
                <a16:creationId xmlns:a16="http://schemas.microsoft.com/office/drawing/2014/main" id="{7A8255D9-8526-31FF-229B-15441BABA089}"/>
              </a:ext>
            </a:extLst>
          </p:cNvPr>
          <p:cNvSpPr>
            <a:spLocks noChangeArrowheads="1"/>
          </p:cNvSpPr>
          <p:nvPr/>
        </p:nvSpPr>
        <p:spPr bwMode="auto">
          <a:xfrm>
            <a:off x="358140" y="1979206"/>
            <a:ext cx="856997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Tomasi</a:t>
            </a:r>
            <a:r>
              <a:rPr kumimoji="0" lang="en-US" altLang="en-US" sz="1800" b="0" i="0" u="none" strike="noStrike" cap="none" normalizeH="0" baseline="0" dirty="0">
                <a:ln>
                  <a:noFill/>
                </a:ln>
                <a:solidFill>
                  <a:schemeClr val="tx1"/>
                </a:solidFill>
                <a:effectLst/>
                <a:latin typeface="Arial" panose="020B0604020202020204" pitchFamily="34" charset="0"/>
              </a:rPr>
              <a:t>, Wayne; </a:t>
            </a:r>
            <a:r>
              <a:rPr kumimoji="0" lang="en-US" altLang="en-US" sz="1800" b="0" i="0" u="none" strike="noStrike" cap="none" normalizeH="0" baseline="0" dirty="0" err="1">
                <a:ln>
                  <a:noFill/>
                </a:ln>
                <a:solidFill>
                  <a:schemeClr val="tx1"/>
                </a:solidFill>
                <a:effectLst/>
                <a:latin typeface="Arial" panose="020B0604020202020204" pitchFamily="34" charset="0"/>
              </a:rPr>
              <a:t>Sistemas</a:t>
            </a:r>
            <a:r>
              <a:rPr kumimoji="0" lang="en-US" altLang="en-US" sz="1800" b="0" i="0" u="none" strike="noStrike" cap="none" normalizeH="0" baseline="0" dirty="0">
                <a:ln>
                  <a:noFill/>
                </a:ln>
                <a:solidFill>
                  <a:schemeClr val="tx1"/>
                </a:solidFill>
                <a:effectLst/>
                <a:latin typeface="Arial" panose="020B0604020202020204" pitchFamily="34" charset="0"/>
              </a:rPr>
              <a:t> de </a:t>
            </a:r>
            <a:r>
              <a:rPr kumimoji="0" lang="en-US" altLang="en-US" sz="1800" b="0" i="0" u="none" strike="noStrike" cap="none" normalizeH="0" baseline="0" dirty="0" err="1">
                <a:ln>
                  <a:noFill/>
                </a:ln>
                <a:solidFill>
                  <a:schemeClr val="tx1"/>
                </a:solidFill>
                <a:effectLst/>
                <a:latin typeface="Arial" panose="020B0604020202020204" pitchFamily="34" charset="0"/>
              </a:rPr>
              <a:t>comunicaciones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electrónicas</a:t>
            </a:r>
            <a:r>
              <a:rPr kumimoji="0" lang="en-US" altLang="en-US" sz="1800" b="0" i="0" u="none" strike="noStrike" cap="none" normalizeH="0" baseline="0" dirty="0">
                <a:ln>
                  <a:noFill/>
                </a:ln>
                <a:solidFill>
                  <a:schemeClr val="tx1"/>
                </a:solidFill>
                <a:effectLst/>
                <a:latin typeface="Arial" panose="020B0604020202020204" pitchFamily="34" charset="0"/>
              </a:rPr>
              <a:t>, 4 ed.,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Pearson </a:t>
            </a:r>
            <a:r>
              <a:rPr kumimoji="0" lang="en-US" altLang="en-US" sz="1800" b="0" i="0" u="none" strike="noStrike" cap="none" normalizeH="0" baseline="0" dirty="0" err="1">
                <a:ln>
                  <a:noFill/>
                </a:ln>
                <a:solidFill>
                  <a:schemeClr val="tx1"/>
                </a:solidFill>
                <a:effectLst/>
                <a:latin typeface="Arial" panose="020B0604020202020204" pitchFamily="34" charset="0"/>
              </a:rPr>
              <a:t>Educación</a:t>
            </a:r>
            <a:r>
              <a:rPr kumimoji="0" lang="en-US" altLang="en-US" sz="1800" b="0" i="0" u="none" strike="noStrike" cap="none" normalizeH="0" baseline="0" dirty="0">
                <a:ln>
                  <a:noFill/>
                </a:ln>
                <a:solidFill>
                  <a:schemeClr val="tx1"/>
                </a:solidFill>
                <a:effectLst/>
                <a:latin typeface="Arial" panose="020B0604020202020204" pitchFamily="34" charset="0"/>
              </a:rPr>
              <a:t>, México, 2003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Haykin</a:t>
            </a:r>
            <a:r>
              <a:rPr kumimoji="0" lang="en-US" altLang="en-US" sz="1800" b="0" i="0" u="none" strike="noStrike" cap="none" normalizeH="0" baseline="0" dirty="0">
                <a:ln>
                  <a:noFill/>
                </a:ln>
                <a:solidFill>
                  <a:schemeClr val="tx1"/>
                </a:solidFill>
                <a:effectLst/>
                <a:latin typeface="Arial" panose="020B0604020202020204" pitchFamily="34" charset="0"/>
              </a:rPr>
              <a:t>, Simon; </a:t>
            </a:r>
            <a:r>
              <a:rPr kumimoji="0" lang="en-US" altLang="en-US" sz="1800" b="0" i="0" u="none" strike="noStrike" cap="none" normalizeH="0" baseline="0" dirty="0" err="1">
                <a:ln>
                  <a:noFill/>
                </a:ln>
                <a:solidFill>
                  <a:schemeClr val="tx1"/>
                </a:solidFill>
                <a:effectLst/>
                <a:latin typeface="Arial" panose="020B0604020202020204" pitchFamily="34" charset="0"/>
              </a:rPr>
              <a:t>Sistemas</a:t>
            </a:r>
            <a:r>
              <a:rPr kumimoji="0" lang="en-US" altLang="en-US" sz="1800" b="0" i="0" u="none" strike="noStrike" cap="none" normalizeH="0" baseline="0" dirty="0">
                <a:ln>
                  <a:noFill/>
                </a:ln>
                <a:solidFill>
                  <a:schemeClr val="tx1"/>
                </a:solidFill>
                <a:effectLst/>
                <a:latin typeface="Arial" panose="020B0604020202020204" pitchFamily="34" charset="0"/>
              </a:rPr>
              <a:t> de </a:t>
            </a:r>
            <a:r>
              <a:rPr kumimoji="0" lang="en-US" altLang="en-US" sz="1800" b="0" i="0" u="none" strike="noStrike" cap="none" normalizeH="0" baseline="0" dirty="0" err="1">
                <a:ln>
                  <a:noFill/>
                </a:ln>
                <a:solidFill>
                  <a:schemeClr val="tx1"/>
                </a:solidFill>
                <a:effectLst/>
                <a:latin typeface="Arial" panose="020B0604020202020204" pitchFamily="34" charset="0"/>
              </a:rPr>
              <a:t>comunicación</a:t>
            </a:r>
            <a:r>
              <a:rPr kumimoji="0" lang="en-US" altLang="en-US" sz="1800" b="0" i="0" u="none" strike="noStrike" cap="none" normalizeH="0" baseline="0" dirty="0">
                <a:ln>
                  <a:noFill/>
                </a:ln>
                <a:solidFill>
                  <a:schemeClr val="tx1"/>
                </a:solidFill>
                <a:effectLst/>
                <a:latin typeface="Arial" panose="020B0604020202020204" pitchFamily="34" charset="0"/>
              </a:rPr>
              <a:t>, 1ª. Ed., </a:t>
            </a:r>
            <a:r>
              <a:rPr kumimoji="0" lang="en-US" altLang="en-US" sz="1800" b="0" i="0" u="none" strike="noStrike" cap="none" normalizeH="0" baseline="0" dirty="0" err="1">
                <a:ln>
                  <a:noFill/>
                </a:ln>
                <a:solidFill>
                  <a:schemeClr val="tx1"/>
                </a:solidFill>
                <a:effectLst/>
                <a:latin typeface="Arial" panose="020B0604020202020204" pitchFamily="34" charset="0"/>
              </a:rPr>
              <a:t>Limusa</a:t>
            </a:r>
            <a:r>
              <a:rPr kumimoji="0" lang="en-US" altLang="en-US" sz="1800" b="0" i="0" u="none" strike="noStrike" cap="none" normalizeH="0" baseline="0" dirty="0">
                <a:ln>
                  <a:noFill/>
                </a:ln>
                <a:solidFill>
                  <a:schemeClr val="tx1"/>
                </a:solidFill>
                <a:effectLst/>
                <a:latin typeface="Arial" panose="020B0604020202020204" pitchFamily="34" charset="0"/>
              </a:rPr>
              <a:t> Wiley, México, 2005. </a:t>
            </a:r>
          </a:p>
        </p:txBody>
      </p:sp>
    </p:spTree>
    <p:extLst>
      <p:ext uri="{BB962C8B-B14F-4D97-AF65-F5344CB8AC3E}">
        <p14:creationId xmlns:p14="http://schemas.microsoft.com/office/powerpoint/2010/main" val="1453220451"/>
      </p:ext>
    </p:extLst>
  </p:cSld>
  <p:clrMapOvr>
    <a:masterClrMapping/>
  </p:clrMapOvr>
</p:sld>
</file>

<file path=ppt/theme/theme1.xml><?xml version="1.0" encoding="utf-8"?>
<a:theme xmlns:a="http://schemas.openxmlformats.org/drawingml/2006/main" name="Generation of '27 by Slidesgo">
  <a:themeElements>
    <a:clrScheme name="Simple Light">
      <a:dk1>
        <a:srgbClr val="000000"/>
      </a:dk1>
      <a:lt1>
        <a:srgbClr val="FFFFFF"/>
      </a:lt1>
      <a:dk2>
        <a:srgbClr val="7F694C"/>
      </a:dk2>
      <a:lt2>
        <a:srgbClr val="E0DAC8"/>
      </a:lt2>
      <a:accent1>
        <a:srgbClr val="E7D8AC"/>
      </a:accent1>
      <a:accent2>
        <a:srgbClr val="BEB296"/>
      </a:accent2>
      <a:accent3>
        <a:srgbClr val="8A7C5C"/>
      </a:accent3>
      <a:accent4>
        <a:srgbClr val="BB9245"/>
      </a:accent4>
      <a:accent5>
        <a:srgbClr val="D8D0B7"/>
      </a:accent5>
      <a:accent6>
        <a:srgbClr val="FFF1C6"/>
      </a:accent6>
      <a:hlink>
        <a:srgbClr val="7F694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390</Words>
  <Application>Microsoft Office PowerPoint</Application>
  <PresentationFormat>Presentación en pantalla (16:9)</PresentationFormat>
  <Paragraphs>26</Paragraphs>
  <Slides>8</Slides>
  <Notes>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Roboto</vt:lpstr>
      <vt:lpstr>Libre Baskerville</vt:lpstr>
      <vt:lpstr>Times New Roman</vt:lpstr>
      <vt:lpstr>Generation of '27 by Slidesgo</vt:lpstr>
      <vt:lpstr>Modulación por amplitud de pulsos</vt:lpstr>
      <vt:lpstr>¿Qué es?</vt:lpstr>
      <vt:lpstr>Presentación de PowerPoint</vt:lpstr>
      <vt:lpstr>Ventajas y Desventajas</vt:lpstr>
      <vt:lpstr>      Ventajas                          Desventajas</vt:lpstr>
      <vt:lpstr>Aplicaciones</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Modulación por amplitud de pulsos</dc:title>
  <dc:creator>Isaac Jared Reyna Gonzalez</dc:creator>
  <cp:lastModifiedBy>Isaac Jared Reyna Gonzalez</cp:lastModifiedBy>
  <cp:revision>1</cp:revision>
  <dcterms:modified xsi:type="dcterms:W3CDTF">2023-10-05T22:02:53Z</dcterms:modified>
</cp:coreProperties>
</file>