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301" r:id="rId4"/>
    <p:sldId id="302" r:id="rId5"/>
    <p:sldId id="303" r:id="rId6"/>
    <p:sldId id="261" r:id="rId7"/>
  </p:sldIdLst>
  <p:sldSz cx="9144000" cy="5143500" type="screen16x9"/>
  <p:notesSz cx="6858000" cy="9144000"/>
  <p:embeddedFontLst>
    <p:embeddedFont>
      <p:font typeface="Anaheim" panose="020B0604020202020204" charset="0"/>
      <p:regular r:id="rId9"/>
    </p:embeddedFont>
    <p:embeddedFont>
      <p:font typeface="Overpass Mono" panose="020B0604020202020204" charset="0"/>
      <p:regular r:id="rId10"/>
      <p:bold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Condensed Light" panose="02000000000000000000" pitchFamily="2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805D47-BBDE-46F0-B20C-62454829D708}">
  <a:tblStyle styleId="{49805D47-BBDE-46F0-B20C-62454829D7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B98068A-6FA1-44BD-AF7D-75D9210BA10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403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70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075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9" r:id="rId3"/>
    <p:sldLayoutId id="214748366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695903" y="1485700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800" dirty="0"/>
              <a:t>UML</a:t>
            </a:r>
            <a:endParaRPr sz="138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dk2"/>
                </a:solidFill>
              </a:rPr>
              <a:t>Julito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sp>
        <p:nvSpPr>
          <p:cNvPr id="342" name="Google Shape;342;p28"/>
          <p:cNvSpPr txBox="1"/>
          <p:nvPr/>
        </p:nvSpPr>
        <p:spPr>
          <a:xfrm>
            <a:off x="720000" y="4121575"/>
            <a:ext cx="67344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You can delete this slide when you’re done editing the presentation.</a:t>
            </a:r>
            <a:endParaRPr sz="1200" b="1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6E893A-0C2B-2F6E-D804-81D247D2A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69C4DA-BEF3-EB26-17DC-94DD7F687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783"/>
            <a:ext cx="9144000" cy="45799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/>
          <p:nvPr/>
        </p:nvSpPr>
        <p:spPr>
          <a:xfrm>
            <a:off x="720000" y="4121575"/>
            <a:ext cx="67344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You can delete this slide when you’re done editing the presentation.</a:t>
            </a:r>
            <a:endParaRPr sz="1200" b="1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8D375D-B8A7-260E-57AF-7696A9CB6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1766"/>
            <a:ext cx="9144000" cy="401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1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/>
          <p:nvPr/>
        </p:nvSpPr>
        <p:spPr>
          <a:xfrm>
            <a:off x="720000" y="4121575"/>
            <a:ext cx="67344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You can delete this slide when you’re done editing the presentation.</a:t>
            </a:r>
            <a:endParaRPr sz="1200" b="1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048AE4-2210-AFF9-EFF9-AF30116E6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8903"/>
            <a:ext cx="9144000" cy="390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9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94C3377-EF9F-6EC0-A9EA-20B81A2F5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8482"/>
            <a:ext cx="9144000" cy="30409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25B1C37-B71C-1F79-549B-DB004FB11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790" y="2944053"/>
            <a:ext cx="3800658" cy="206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2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1B7ABC3-4C72-FCCE-68CA-AF9055CF5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6237"/>
            <a:ext cx="9144000" cy="4391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Presentación en pantalla (16:9)</PresentationFormat>
  <Paragraphs>6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Overpass Mono</vt:lpstr>
      <vt:lpstr>Roboto</vt:lpstr>
      <vt:lpstr>Anaheim</vt:lpstr>
      <vt:lpstr>Roboto Condensed Light</vt:lpstr>
      <vt:lpstr>Arial</vt:lpstr>
      <vt:lpstr>Programming Lesson by Slidesgo</vt:lpstr>
      <vt:lpstr>UML</vt:lpstr>
      <vt:lpstr>CONTENTS OF THIS TEMPLATE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cp:lastModifiedBy>Julio Isaac Guzmán Montoya</cp:lastModifiedBy>
  <cp:revision>1</cp:revision>
  <dcterms:modified xsi:type="dcterms:W3CDTF">2022-10-13T14:37:17Z</dcterms:modified>
</cp:coreProperties>
</file>