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15A94-14BD-1D3B-E1A1-97509807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537FDD-86BC-FE2A-7110-C7A882309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7509A2-9FC2-D16A-C0F5-731DC6E2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3EA3-17DA-4F91-961E-3F0BED60E118}" type="datetimeFigureOut">
              <a:rPr lang="es-CO" smtClean="0"/>
              <a:t>15/09/2022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7B438E-7616-2A57-7285-3B2DB4EC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455152-11B0-9444-6C83-5B0E13F7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7C5C-0814-4344-926C-94FF00B307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420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75D53-B627-4832-B0F0-BF4186F1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1F4D3B-705F-808B-782B-59AA0727F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7FDDA9-488B-695C-3C05-C547ED1E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3EA3-17DA-4F91-961E-3F0BED60E118}" type="datetimeFigureOut">
              <a:rPr lang="es-CO" smtClean="0"/>
              <a:t>15/09/2022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148289-02EE-375C-3F0E-1F61A25D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836B94-BD97-8E95-EDF9-6DB07D45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7C5C-0814-4344-926C-94FF00B307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771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5AE445-8417-F0B4-DCA3-78F7CD5B8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508E4E-3D49-AEA8-9D73-6DE87AF98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C71AFC-17BA-0A12-65BE-441C9990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3EA3-17DA-4F91-961E-3F0BED60E118}" type="datetimeFigureOut">
              <a:rPr lang="es-CO" smtClean="0"/>
              <a:t>15/09/2022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AE522F-6D59-2612-A8F1-17CFCA7D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BCFF3-7319-1A2D-F46E-18C7C3DD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7C5C-0814-4344-926C-94FF00B307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666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0568E-7FB5-2216-DD77-2BBB94BF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F40C03-6A38-1884-8624-310B594E4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102A82-F9A5-4C6C-79A3-AF529D7B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3EA3-17DA-4F91-961E-3F0BED60E118}" type="datetimeFigureOut">
              <a:rPr lang="es-CO" smtClean="0"/>
              <a:t>15/09/2022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543570-B391-1E23-184B-81349B45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BD7F39-2C0C-49F7-1B6E-A0FEEA9C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7C5C-0814-4344-926C-94FF00B307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545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F3D3E-8351-4B80-F4F2-8FB15384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C1A95E-0A61-A499-D0D6-DC6DAE5DC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1AB295-774E-FC54-E2A1-A735DD3D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3EA3-17DA-4F91-961E-3F0BED60E118}" type="datetimeFigureOut">
              <a:rPr lang="es-CO" smtClean="0"/>
              <a:t>15/09/2022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BD55F9-4A10-59EC-77C2-F1F1D95E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6EF256-DF70-7C9F-AE48-0D879AA8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7C5C-0814-4344-926C-94FF00B307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518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95FB0-62C9-47A7-357D-43CC816F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344756-300A-C17F-3122-81912D879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525E62-A8C5-0780-2828-E759FEE7F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615A7E-1DBB-7489-316C-D528DD14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3EA3-17DA-4F91-961E-3F0BED60E118}" type="datetimeFigureOut">
              <a:rPr lang="es-CO" smtClean="0"/>
              <a:t>15/09/2022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9FA4CF-AA28-896A-1572-0FAB5C4C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AD4132-9410-E2CC-50A2-5D9A074A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7C5C-0814-4344-926C-94FF00B307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632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F4C1D-ADCA-5B2E-1297-FE596183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F98536-AF93-3727-523E-C8C682396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321732-2739-D99E-C932-C8A611D11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2629E8-0930-D306-807E-915A6AC52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904ACF-59EB-8391-213C-5732E9AD5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6A20DFB-B04D-E48D-E69B-0F97EA71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3EA3-17DA-4F91-961E-3F0BED60E118}" type="datetimeFigureOut">
              <a:rPr lang="es-CO" smtClean="0"/>
              <a:t>15/09/2022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733B42D-4E99-FA19-8F96-9A640D68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F22A6C-C5BE-A638-77AE-A14800A7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7C5C-0814-4344-926C-94FF00B307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197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03C33-F68B-AB07-EBB4-352E2BC5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5A757B-303C-3C07-C0A1-8599E940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3EA3-17DA-4F91-961E-3F0BED60E118}" type="datetimeFigureOut">
              <a:rPr lang="es-CO" smtClean="0"/>
              <a:t>15/09/2022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7983E2-84F3-6240-5307-9F03218F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4E23E2-057B-E73D-6446-EA372A30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7C5C-0814-4344-926C-94FF00B307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522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8AF2579-5026-FFDD-6725-0A089D98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3EA3-17DA-4F91-961E-3F0BED60E118}" type="datetimeFigureOut">
              <a:rPr lang="es-CO" smtClean="0"/>
              <a:t>15/09/2022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197D17-1F03-9FBF-7DB5-E5B55D38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69A9DE-96FB-4FEB-0F4C-E5FC55C1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7C5C-0814-4344-926C-94FF00B307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697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8C741-C953-8C29-6E98-C273194A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17475C-B81E-2C68-741D-2CAA42B3C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0C8478-EA7C-A17A-D3F8-6F076DA41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6E18D1-2581-F9FE-70C8-70FFE61B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3EA3-17DA-4F91-961E-3F0BED60E118}" type="datetimeFigureOut">
              <a:rPr lang="es-CO" smtClean="0"/>
              <a:t>15/09/2022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83566C-6FAB-11F1-60D3-6C11D136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9AFC0B-932A-84F6-A042-DDF5EB49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7C5C-0814-4344-926C-94FF00B307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186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E9761-6F3D-C21D-AD79-25622B46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3C7C80-E829-D4C2-8BA9-A8196E2E3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272940-5CAC-D6A5-04EA-46C04299F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8FE96C-2277-2D23-9291-F81AB653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3EA3-17DA-4F91-961E-3F0BED60E118}" type="datetimeFigureOut">
              <a:rPr lang="es-CO" smtClean="0"/>
              <a:t>15/09/2022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394224-1A37-5F9D-4A94-0A392231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FF09CB-21A3-5BBD-EF36-D823A3E6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7C5C-0814-4344-926C-94FF00B307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270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A3A7AE-ADC0-5D9C-3C09-58D3D167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C6BEAC-6C1F-F826-6708-EE4610182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BDEC78-D5F5-7A71-3594-21D0CC8B3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E3EA3-17DA-4F91-961E-3F0BED60E118}" type="datetimeFigureOut">
              <a:rPr lang="es-CO" smtClean="0"/>
              <a:t>15/09/2022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780AB6-E733-4769-E709-41D264BD9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6AAC6B-2928-A592-0472-323407520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57C5C-0814-4344-926C-94FF00B307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714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sycho-Pass | El Blog de Godie">
            <a:extLst>
              <a:ext uri="{FF2B5EF4-FFF2-40B4-BE49-F238E27FC236}">
                <a16:creationId xmlns:a16="http://schemas.microsoft.com/office/drawing/2014/main" id="{8762FF15-F75F-CAFA-A9C6-E7CAC8FCC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20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sycho-Pass 3 (Serie de TV) (2019) - Filmaffinity">
            <a:extLst>
              <a:ext uri="{FF2B5EF4-FFF2-40B4-BE49-F238E27FC236}">
                <a16:creationId xmlns:a16="http://schemas.microsoft.com/office/drawing/2014/main" id="{7D3E43C6-B52D-D9B2-EB37-522BDF197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73" y="97737"/>
            <a:ext cx="4424363" cy="624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4CF91B-4350-C80B-B7D3-5A364AC05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923" y="31331"/>
            <a:ext cx="4424364" cy="3497548"/>
          </a:xfrm>
          <a:prstGeom prst="rect">
            <a:avLst/>
          </a:prstGeom>
        </p:spPr>
      </p:pic>
      <p:sp>
        <p:nvSpPr>
          <p:cNvPr id="5" name="AutoShape 4" descr="Tutorial Arduino: Sonidos con Arduino | OpenWebinars">
            <a:extLst>
              <a:ext uri="{FF2B5EF4-FFF2-40B4-BE49-F238E27FC236}">
                <a16:creationId xmlns:a16="http://schemas.microsoft.com/office/drawing/2014/main" id="{FB9E4783-EFA7-26DF-1C90-EEE09CA3B6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41935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470DF5-18B6-6A86-9335-C82A5AF01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693" y="3781157"/>
            <a:ext cx="4314825" cy="287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6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os diferentes tipos de cartón ondulado">
            <a:extLst>
              <a:ext uri="{FF2B5EF4-FFF2-40B4-BE49-F238E27FC236}">
                <a16:creationId xmlns:a16="http://schemas.microsoft.com/office/drawing/2014/main" id="{ABD935C0-477E-09D6-6218-A0AF40B4BA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62806"/>
            <a:ext cx="66675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rte - EcuRed">
            <a:extLst>
              <a:ext uri="{FF2B5EF4-FFF2-40B4-BE49-F238E27FC236}">
                <a16:creationId xmlns:a16="http://schemas.microsoft.com/office/drawing/2014/main" id="{AAAA7FEB-D7AB-EA47-1780-D0506E3FB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943100"/>
            <a:ext cx="238125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3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Isaac Guzmán Montoya</dc:creator>
  <cp:lastModifiedBy>Julio Isaac Guzmán Montoya</cp:lastModifiedBy>
  <cp:revision>2</cp:revision>
  <dcterms:created xsi:type="dcterms:W3CDTF">2022-09-15T14:14:25Z</dcterms:created>
  <dcterms:modified xsi:type="dcterms:W3CDTF">2022-09-15T15:57:51Z</dcterms:modified>
</cp:coreProperties>
</file>