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14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38F425-EB98-940E-22A3-3A9586410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40C147-2996-869F-80C1-B9EC69FF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E036EE-7D38-CDE1-B7A3-8E9BC25B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9082E-3D9E-C8F8-C474-516D186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5C8F0A-3952-A68E-73DC-2047ECD7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99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8D6B3-5B59-5EE4-A3B8-19CAD5F0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03275A-9661-AE8D-39B1-64F4C9236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D7153-E16D-3063-DABD-4797DA00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1928B8-B439-9233-7A3E-B36BC47A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B40051-6274-4AB6-D98B-25AC04B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70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DF9742-046A-D992-D5B4-B4E7FFFDB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7AB759-B067-A213-0F32-D26A3AF7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60279-E224-DBB8-BC2B-7A086040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D4E375-156C-D312-540D-348896D5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0D70A-8655-0639-18D5-E0F2CD56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9A59A-6887-3EB2-E092-3F28861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906AA8-6EF4-2B02-823E-05039FC94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42C52-FDBB-0C0C-4098-E401E1E2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D7B4F7-F3DD-451F-1C4A-9D2D250B7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01083-4BB4-4DDD-ADE4-990C4964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64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26624-B2E5-8D76-B9AC-91738523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F4CFF5-4A58-A774-F60B-2994BD749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F0BD82-D0A0-00AE-5515-C8B0E100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73499C-79FA-F6A8-A285-81C80936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EB5F6B-1D23-5BFE-BE79-8EF97F88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97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B2A6E-70BE-D2C8-7569-5E8941B3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D6CCD-3FAD-0213-687A-CA964CF3F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D07711-97B4-D17E-BF12-358636370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C730E3-DFC0-B30F-2848-E0AFFE6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CD9D6A-3C16-2B5A-7E5B-01A22710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7B6805-5DDE-F793-B492-DAE5406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87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50358-F4EC-20EB-E646-658AC25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720A6-24A5-CE69-B604-01663564E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4F356A-6F6C-FB0F-E139-D527D427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3F7531-3C1B-B324-DE06-82AC38BB3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59A59-49D0-0229-395A-61EE58202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67F292-DC72-6A47-28E2-BB43F1EC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6F19DB-6C55-AA52-C37E-288D8158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0D8DB9-BC82-C9A5-F1F6-4970948B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58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742A2-30C2-3919-C13E-BE7E0EF5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AFADDB-CCD1-8963-3D85-F9C0B509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7C9605-75D4-73FA-CD7D-DCFC58C7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662AE6-50E2-E754-9238-431B3F8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B5F587-C3D4-AAF4-30ED-A5A6A9DB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2678ABA-643D-B958-AAC1-01CE8EBB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E6C72F-31E9-6A56-3C33-7E132249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19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D383A-8E58-D7CF-7FC2-74671E78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83838-40C0-F273-1A94-0EDDECDB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9DEA88-AA16-7A37-C36B-646B0412D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ED6EBC-BAC9-8EEC-EBED-98C913E2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C6B415-79C6-EA88-C16C-C767C306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A940D0-E696-F369-5009-6AA54288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478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0CD29-677A-14C6-0DC4-4309CABC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8E2346-1EAE-D3B4-70FF-FDEE90F4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4B6755-1E57-C099-8535-83380FB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5860C6-7F63-0827-D0D8-1B2BC3E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D6F7A8-C16F-B3A0-1769-AA3418C4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0C215-5D73-14FA-FA60-852E026B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E2C823-6C28-6BE0-C63E-067BAF93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FCB278-649C-7EB0-B32A-64524C5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CDEBD0-FF32-FFC7-9BF0-B3F3CBC3F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479F7-720E-44BA-B623-77781D9EB986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834650-44FC-2067-6305-A3ECC74C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DC7CC-78B3-DFB2-CDD4-E3FD4EDE9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91E8C-81F7-479E-BC2D-05449F8D7A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6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EE42E5-647F-3564-966B-C4C86A8C2D42}"/>
              </a:ext>
            </a:extLst>
          </p:cNvPr>
          <p:cNvSpPr txBox="1"/>
          <p:nvPr/>
        </p:nvSpPr>
        <p:spPr>
          <a:xfrm>
            <a:off x="166255" y="277092"/>
            <a:ext cx="356540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project_name</a:t>
            </a:r>
            <a:r>
              <a:rPr lang="es-ES" sz="800" dirty="0"/>
              <a:t>/</a:t>
            </a:r>
          </a:p>
          <a:p>
            <a:r>
              <a:rPr lang="es-ES" sz="800" dirty="0"/>
              <a:t>├── data/</a:t>
            </a:r>
          </a:p>
          <a:p>
            <a:r>
              <a:rPr lang="es-ES" sz="800" dirty="0"/>
              <a:t>│   ├── raw/                # Datos originales, sin procesar</a:t>
            </a:r>
          </a:p>
          <a:p>
            <a:r>
              <a:rPr lang="es-ES" sz="800" dirty="0"/>
              <a:t>│   ├── </a:t>
            </a:r>
            <a:r>
              <a:rPr lang="es-ES" sz="800" dirty="0" err="1"/>
              <a:t>processed</a:t>
            </a:r>
            <a:r>
              <a:rPr lang="es-ES" sz="800" dirty="0"/>
              <a:t>/          # Datos limpios o transformados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external</a:t>
            </a:r>
            <a:r>
              <a:rPr lang="es-ES" sz="800" dirty="0"/>
              <a:t>/           # Datos de fuentes externas</a:t>
            </a:r>
          </a:p>
          <a:p>
            <a:r>
              <a:rPr lang="es-ES" sz="800" dirty="0"/>
              <a:t>├── notebooks/              # </a:t>
            </a:r>
            <a:r>
              <a:rPr lang="es-ES" sz="800" dirty="0" err="1"/>
              <a:t>Jupyter</a:t>
            </a:r>
            <a:r>
              <a:rPr lang="es-ES" sz="800" dirty="0"/>
              <a:t> Notebooks para exploración y análisis</a:t>
            </a:r>
          </a:p>
          <a:p>
            <a:r>
              <a:rPr lang="es-ES" sz="800" dirty="0"/>
              <a:t>│   ├── 01_exploracion.ipynb</a:t>
            </a:r>
          </a:p>
          <a:p>
            <a:r>
              <a:rPr lang="es-ES" sz="800" dirty="0"/>
              <a:t>│   ├── 02_modelado.ipynb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src</a:t>
            </a:r>
            <a:r>
              <a:rPr lang="es-ES" sz="800" dirty="0"/>
              <a:t>/                    # Código fuente (scripts Python)</a:t>
            </a:r>
          </a:p>
          <a:p>
            <a:r>
              <a:rPr lang="es-ES" sz="800" dirty="0"/>
              <a:t>│   ├── __init__.py</a:t>
            </a:r>
          </a:p>
          <a:p>
            <a:r>
              <a:rPr lang="es-ES" sz="800" dirty="0"/>
              <a:t>│   ├── data/               # Scripts para carga y preprocesamiento de datos</a:t>
            </a:r>
          </a:p>
          <a:p>
            <a:r>
              <a:rPr lang="es-ES" sz="800" dirty="0"/>
              <a:t>│   │   └── preprocess.py</a:t>
            </a:r>
          </a:p>
          <a:p>
            <a:r>
              <a:rPr lang="es-ES" sz="800" dirty="0"/>
              <a:t>│   ├── </a:t>
            </a:r>
            <a:r>
              <a:rPr lang="es-ES" sz="800" dirty="0" err="1"/>
              <a:t>models</a:t>
            </a:r>
            <a:r>
              <a:rPr lang="es-ES" sz="800" dirty="0"/>
              <a:t>/             # Scripts para entrenamiento y evaluación de modelos</a:t>
            </a:r>
          </a:p>
          <a:p>
            <a:r>
              <a:rPr lang="es-ES" sz="800" dirty="0"/>
              <a:t>│   │   └── train_model.py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utils</a:t>
            </a:r>
            <a:r>
              <a:rPr lang="es-ES" sz="800" dirty="0"/>
              <a:t>/              # Funciones auxiliares y utilidades</a:t>
            </a:r>
          </a:p>
          <a:p>
            <a:r>
              <a:rPr lang="es-ES" sz="800" dirty="0"/>
              <a:t>│       └── helpers.py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tests</a:t>
            </a:r>
            <a:r>
              <a:rPr lang="es-ES" sz="800" dirty="0"/>
              <a:t>/                  # Pruebas unitarias</a:t>
            </a:r>
          </a:p>
          <a:p>
            <a:r>
              <a:rPr lang="es-ES" sz="800" dirty="0"/>
              <a:t>│   ├── test_preprocess.py</a:t>
            </a:r>
          </a:p>
          <a:p>
            <a:r>
              <a:rPr lang="es-ES" sz="800" dirty="0"/>
              <a:t>│   └── test_model.py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models</a:t>
            </a:r>
            <a:r>
              <a:rPr lang="es-ES" sz="800" dirty="0"/>
              <a:t>/                 # Modelos entrenados guardados</a:t>
            </a:r>
          </a:p>
          <a:p>
            <a:r>
              <a:rPr lang="es-ES" sz="800" dirty="0"/>
              <a:t>│   └── model_v1.pkl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docs</a:t>
            </a:r>
            <a:r>
              <a:rPr lang="es-ES" sz="800" dirty="0"/>
              <a:t>/                   # Documentación del proyecto</a:t>
            </a:r>
          </a:p>
          <a:p>
            <a:r>
              <a:rPr lang="es-ES" sz="800" dirty="0"/>
              <a:t>│   ├── data_dictionary.md  # Descripción de los datos</a:t>
            </a:r>
          </a:p>
          <a:p>
            <a:r>
              <a:rPr lang="es-ES" sz="800" dirty="0"/>
              <a:t>│   └── project_plan.md     # Plan o resumen del proyecto</a:t>
            </a:r>
          </a:p>
          <a:p>
            <a:r>
              <a:rPr lang="es-ES" sz="800" dirty="0"/>
              <a:t>├── output/                 # Resultados, visualizaciones, reportes</a:t>
            </a:r>
          </a:p>
          <a:p>
            <a:r>
              <a:rPr lang="es-ES" sz="800" dirty="0"/>
              <a:t>│   ├── figures/            # Gráficos generados</a:t>
            </a:r>
          </a:p>
          <a:p>
            <a:r>
              <a:rPr lang="es-ES" sz="800" dirty="0"/>
              <a:t>│   └── </a:t>
            </a:r>
            <a:r>
              <a:rPr lang="es-ES" sz="800" dirty="0" err="1"/>
              <a:t>reports</a:t>
            </a:r>
            <a:r>
              <a:rPr lang="es-ES" sz="800" dirty="0"/>
              <a:t>/            # Informes finales</a:t>
            </a:r>
          </a:p>
          <a:p>
            <a:r>
              <a:rPr lang="es-ES" sz="800" dirty="0"/>
              <a:t>├── requirements.txt        # Dependencias del proyecto</a:t>
            </a:r>
          </a:p>
          <a:p>
            <a:r>
              <a:rPr lang="es-ES" sz="800" dirty="0"/>
              <a:t>├── README.md               # Descripción general, instrucciones y guía</a:t>
            </a:r>
          </a:p>
          <a:p>
            <a:r>
              <a:rPr lang="es-ES" sz="800" dirty="0"/>
              <a:t>├── </a:t>
            </a:r>
            <a:r>
              <a:rPr lang="es-ES" sz="800" dirty="0" err="1"/>
              <a:t>config.yaml</a:t>
            </a:r>
            <a:r>
              <a:rPr lang="es-ES" sz="800" dirty="0"/>
              <a:t>             # Configuraciones (parámetros, rutas, etc.)</a:t>
            </a:r>
          </a:p>
          <a:p>
            <a:r>
              <a:rPr lang="es-ES" sz="800" dirty="0"/>
              <a:t>└── .</a:t>
            </a:r>
            <a:r>
              <a:rPr lang="es-ES" sz="800" dirty="0" err="1"/>
              <a:t>gitignore</a:t>
            </a:r>
            <a:r>
              <a:rPr lang="es-ES" sz="800" dirty="0"/>
              <a:t>              # Archivos y carpetas a ignorar por Git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6A61FA-E69D-C67F-F7F9-688D3565FD25}"/>
              </a:ext>
            </a:extLst>
          </p:cNvPr>
          <p:cNvSpPr txBox="1"/>
          <p:nvPr/>
        </p:nvSpPr>
        <p:spPr>
          <a:xfrm>
            <a:off x="4470400" y="471055"/>
            <a:ext cx="173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/>
              <a:t>Infalción</a:t>
            </a:r>
            <a:r>
              <a:rPr lang="es-ES" sz="1200" dirty="0"/>
              <a:t> el tiempo real </a:t>
            </a: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2072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Base de datos con relleno sólido">
            <a:extLst>
              <a:ext uri="{FF2B5EF4-FFF2-40B4-BE49-F238E27FC236}">
                <a16:creationId xmlns:a16="http://schemas.microsoft.com/office/drawing/2014/main" id="{5CC568B2-AA23-B90E-378F-3EE8A53EB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925" y="952819"/>
            <a:ext cx="914400" cy="914400"/>
          </a:xfrm>
          <a:prstGeom prst="rect">
            <a:avLst/>
          </a:prstGeom>
        </p:spPr>
      </p:pic>
      <p:pic>
        <p:nvPicPr>
          <p:cNvPr id="4" name="Gráfico 3" descr="Base de datos con relleno sólido">
            <a:extLst>
              <a:ext uri="{FF2B5EF4-FFF2-40B4-BE49-F238E27FC236}">
                <a16:creationId xmlns:a16="http://schemas.microsoft.com/office/drawing/2014/main" id="{28583C7E-3DFF-0E8D-34E7-F151A480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725" y="1270319"/>
            <a:ext cx="914400" cy="914400"/>
          </a:xfrm>
          <a:prstGeom prst="rect">
            <a:avLst/>
          </a:prstGeom>
        </p:spPr>
      </p:pic>
      <p:pic>
        <p:nvPicPr>
          <p:cNvPr id="5" name="Gráfico 4" descr="Base de datos con relleno sólido">
            <a:extLst>
              <a:ext uri="{FF2B5EF4-FFF2-40B4-BE49-F238E27FC236}">
                <a16:creationId xmlns:a16="http://schemas.microsoft.com/office/drawing/2014/main" id="{1663FCEB-2485-D46E-FFCB-83B2E5707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8525" y="1587818"/>
            <a:ext cx="914400" cy="914400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739AC74-3848-B345-F8D2-765527E51100}"/>
              </a:ext>
            </a:extLst>
          </p:cNvPr>
          <p:cNvCxnSpPr/>
          <p:nvPr/>
        </p:nvCxnSpPr>
        <p:spPr>
          <a:xfrm>
            <a:off x="2467778" y="1587818"/>
            <a:ext cx="517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091F5890-48D1-C896-A1CD-F1C354A713A1}"/>
              </a:ext>
            </a:extLst>
          </p:cNvPr>
          <p:cNvSpPr txBox="1"/>
          <p:nvPr/>
        </p:nvSpPr>
        <p:spPr>
          <a:xfrm>
            <a:off x="3070423" y="1403152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Transform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401B7FE-E72E-C430-148D-0389461ACB0A}"/>
              </a:ext>
            </a:extLst>
          </p:cNvPr>
          <p:cNvCxnSpPr/>
          <p:nvPr/>
        </p:nvCxnSpPr>
        <p:spPr>
          <a:xfrm>
            <a:off x="4393893" y="1587818"/>
            <a:ext cx="517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67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264</Words>
  <Application>Microsoft Office PowerPoint</Application>
  <PresentationFormat>Panorámica</PresentationFormat>
  <Paragraphs>33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Laaouaj</dc:creator>
  <cp:lastModifiedBy>Mohamed Laaouaj</cp:lastModifiedBy>
  <cp:revision>1</cp:revision>
  <dcterms:created xsi:type="dcterms:W3CDTF">2025-07-11T13:52:46Z</dcterms:created>
  <dcterms:modified xsi:type="dcterms:W3CDTF">2025-07-13T02:33:54Z</dcterms:modified>
</cp:coreProperties>
</file>