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21945600" cx="32918400"/>
  <p:notesSz cx="7010400" cy="9271000"/>
  <p:embeddedFontLst>
    <p:embeddedFont>
      <p:font typeface="Quattrocento"/>
      <p:regular r:id="rId7"/>
      <p:bold r:id="rId8"/>
    </p:embeddedFont>
    <p:embeddedFont>
      <p:font typeface="Quattrocento Sans"/>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912">
          <p15:clr>
            <a:srgbClr val="A4A3A4"/>
          </p15:clr>
        </p15:guide>
        <p15:guide id="2" pos="10368">
          <p15:clr>
            <a:srgbClr val="A4A3A4"/>
          </p15:clr>
        </p15:guide>
      </p15:sldGuideLst>
    </p:ext>
    <p:ext uri="GoogleSlidesCustomDataVersion2">
      <go:slidesCustomData xmlns:go="http://customooxmlschemas.google.com/" r:id="rId13" roundtripDataSignature="AMtx7mhbY/mz9VRmQ8tkOZEJUS72r8o+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912" orient="horz"/>
        <p:guide pos="10368"/>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QuattrocentoSans-italic.fntdata"/><Relationship Id="rId10" Type="http://schemas.openxmlformats.org/officeDocument/2006/relationships/font" Target="fonts/QuattrocentoSans-bold.fntdata"/><Relationship Id="rId13" Type="http://customschemas.google.com/relationships/presentationmetadata" Target="metadata"/><Relationship Id="rId12" Type="http://schemas.openxmlformats.org/officeDocument/2006/relationships/font" Target="fonts/Quattrocento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QuattrocentoSans-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Quattrocento-regular.fntdata"/><Relationship Id="rId8" Type="http://schemas.openxmlformats.org/officeDocument/2006/relationships/font" Target="fonts/Quattrocen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68625" y="695325"/>
            <a:ext cx="4673825" cy="3476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01025" y="4403725"/>
            <a:ext cx="5608300" cy="417195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txBox="1"/>
          <p:nvPr>
            <p:ph idx="1" type="body"/>
          </p:nvPr>
        </p:nvSpPr>
        <p:spPr>
          <a:xfrm>
            <a:off x="701025" y="4403725"/>
            <a:ext cx="5608300" cy="41719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notes"/>
          <p:cNvSpPr/>
          <p:nvPr>
            <p:ph idx="2" type="sldImg"/>
          </p:nvPr>
        </p:nvSpPr>
        <p:spPr>
          <a:xfrm>
            <a:off x="1168625" y="695325"/>
            <a:ext cx="4673825"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7" name="Shape 67"/>
        <p:cNvGrpSpPr/>
        <p:nvPr/>
      </p:nvGrpSpPr>
      <p:grpSpPr>
        <a:xfrm>
          <a:off x="0" y="0"/>
          <a:ext cx="0" cy="0"/>
          <a:chOff x="0" y="0"/>
          <a:chExt cx="0" cy="0"/>
        </a:xfrm>
      </p:grpSpPr>
      <p:sp>
        <p:nvSpPr>
          <p:cNvPr id="68" name="Google Shape;68;p12"/>
          <p:cNvSpPr txBox="1"/>
          <p:nvPr>
            <p:ph type="title"/>
          </p:nvPr>
        </p:nvSpPr>
        <p:spPr>
          <a:xfrm>
            <a:off x="1645921" y="878842"/>
            <a:ext cx="29626558" cy="3657600"/>
          </a:xfrm>
          <a:prstGeom prst="rect">
            <a:avLst/>
          </a:prstGeom>
          <a:noFill/>
          <a:ln>
            <a:noFill/>
          </a:ln>
        </p:spPr>
        <p:txBody>
          <a:bodyPr anchorCtr="0" anchor="ctr" bIns="187850" lIns="375725" spcFirstLastPara="1" rIns="375725" wrap="square" tIns="18785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2"/>
          <p:cNvSpPr txBox="1"/>
          <p:nvPr>
            <p:ph idx="1" type="body"/>
          </p:nvPr>
        </p:nvSpPr>
        <p:spPr>
          <a:xfrm rot="5400000">
            <a:off x="9217659" y="-2451096"/>
            <a:ext cx="14483082" cy="29626558"/>
          </a:xfrm>
          <a:prstGeom prst="rect">
            <a:avLst/>
          </a:prstGeom>
          <a:noFill/>
          <a:ln>
            <a:noFill/>
          </a:ln>
        </p:spPr>
        <p:txBody>
          <a:bodyPr anchorCtr="0" anchor="t" bIns="187850" lIns="375725" spcFirstLastPara="1" rIns="375725" wrap="square" tIns="18785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0" name="Google Shape;70;p12"/>
          <p:cNvSpPr txBox="1"/>
          <p:nvPr>
            <p:ph idx="10" type="dt"/>
          </p:nvPr>
        </p:nvSpPr>
        <p:spPr>
          <a:xfrm>
            <a:off x="1645920" y="20340331"/>
            <a:ext cx="7680960" cy="1168400"/>
          </a:xfrm>
          <a:prstGeom prst="rect">
            <a:avLst/>
          </a:prstGeom>
          <a:noFill/>
          <a:ln>
            <a:noFill/>
          </a:ln>
        </p:spPr>
        <p:txBody>
          <a:bodyPr anchorCtr="0" anchor="ctr" bIns="187850" lIns="375725" spcFirstLastPara="1" rIns="375725" wrap="square" tIns="1878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2"/>
          <p:cNvSpPr txBox="1"/>
          <p:nvPr>
            <p:ph idx="11" type="ftr"/>
          </p:nvPr>
        </p:nvSpPr>
        <p:spPr>
          <a:xfrm>
            <a:off x="11247121" y="20340331"/>
            <a:ext cx="10424160" cy="1168400"/>
          </a:xfrm>
          <a:prstGeom prst="rect">
            <a:avLst/>
          </a:prstGeom>
          <a:noFill/>
          <a:ln>
            <a:noFill/>
          </a:ln>
        </p:spPr>
        <p:txBody>
          <a:bodyPr anchorCtr="0" anchor="ctr" bIns="187850" lIns="375725" spcFirstLastPara="1" rIns="375725" wrap="square" tIns="1878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2" type="sldNum"/>
          </p:nvPr>
        </p:nvSpPr>
        <p:spPr>
          <a:xfrm>
            <a:off x="23591521" y="20340331"/>
            <a:ext cx="7680960" cy="1168400"/>
          </a:xfrm>
          <a:prstGeom prst="rect">
            <a:avLst/>
          </a:prstGeom>
          <a:noFill/>
          <a:ln>
            <a:noFill/>
          </a:ln>
        </p:spPr>
        <p:txBody>
          <a:bodyPr anchorCtr="0" anchor="ctr" bIns="187850" lIns="375725" spcFirstLastPara="1" rIns="375725" wrap="square" tIns="187850">
            <a:noAutofit/>
          </a:bodyPr>
          <a:lstStyle>
            <a:lvl1pPr indent="0" lvl="0" marL="0" algn="r">
              <a:spcBef>
                <a:spcPts val="0"/>
              </a:spcBef>
              <a:buNone/>
              <a:defRPr b="0" i="0" sz="3266" u="none" cap="none" strike="noStrike">
                <a:solidFill>
                  <a:srgbClr val="888888"/>
                </a:solidFill>
                <a:latin typeface="Calibri"/>
                <a:ea typeface="Calibri"/>
                <a:cs typeface="Calibri"/>
                <a:sym typeface="Calibri"/>
              </a:defRPr>
            </a:lvl1pPr>
            <a:lvl2pPr indent="0" lvl="1" marL="0" algn="r">
              <a:spcBef>
                <a:spcPts val="0"/>
              </a:spcBef>
              <a:buNone/>
              <a:defRPr b="0" i="0" sz="3266" u="none" cap="none" strike="noStrike">
                <a:solidFill>
                  <a:srgbClr val="888888"/>
                </a:solidFill>
                <a:latin typeface="Calibri"/>
                <a:ea typeface="Calibri"/>
                <a:cs typeface="Calibri"/>
                <a:sym typeface="Calibri"/>
              </a:defRPr>
            </a:lvl2pPr>
            <a:lvl3pPr indent="0" lvl="2" marL="0" algn="r">
              <a:spcBef>
                <a:spcPts val="0"/>
              </a:spcBef>
              <a:buNone/>
              <a:defRPr b="0" i="0" sz="3266" u="none" cap="none" strike="noStrike">
                <a:solidFill>
                  <a:srgbClr val="888888"/>
                </a:solidFill>
                <a:latin typeface="Calibri"/>
                <a:ea typeface="Calibri"/>
                <a:cs typeface="Calibri"/>
                <a:sym typeface="Calibri"/>
              </a:defRPr>
            </a:lvl3pPr>
            <a:lvl4pPr indent="0" lvl="3" marL="0" algn="r">
              <a:spcBef>
                <a:spcPts val="0"/>
              </a:spcBef>
              <a:buNone/>
              <a:defRPr b="0" i="0" sz="3266" u="none" cap="none" strike="noStrike">
                <a:solidFill>
                  <a:srgbClr val="888888"/>
                </a:solidFill>
                <a:latin typeface="Calibri"/>
                <a:ea typeface="Calibri"/>
                <a:cs typeface="Calibri"/>
                <a:sym typeface="Calibri"/>
              </a:defRPr>
            </a:lvl4pPr>
            <a:lvl5pPr indent="0" lvl="4" marL="0" algn="r">
              <a:spcBef>
                <a:spcPts val="0"/>
              </a:spcBef>
              <a:buNone/>
              <a:defRPr b="0" i="0" sz="3266" u="none" cap="none" strike="noStrike">
                <a:solidFill>
                  <a:srgbClr val="888888"/>
                </a:solidFill>
                <a:latin typeface="Calibri"/>
                <a:ea typeface="Calibri"/>
                <a:cs typeface="Calibri"/>
                <a:sym typeface="Calibri"/>
              </a:defRPr>
            </a:lvl5pPr>
            <a:lvl6pPr indent="0" lvl="5" marL="0" algn="r">
              <a:spcBef>
                <a:spcPts val="0"/>
              </a:spcBef>
              <a:buNone/>
              <a:defRPr b="0" i="0" sz="3266" u="none" cap="none" strike="noStrike">
                <a:solidFill>
                  <a:srgbClr val="888888"/>
                </a:solidFill>
                <a:latin typeface="Calibri"/>
                <a:ea typeface="Calibri"/>
                <a:cs typeface="Calibri"/>
                <a:sym typeface="Calibri"/>
              </a:defRPr>
            </a:lvl6pPr>
            <a:lvl7pPr indent="0" lvl="6" marL="0" algn="r">
              <a:spcBef>
                <a:spcPts val="0"/>
              </a:spcBef>
              <a:buNone/>
              <a:defRPr b="0" i="0" sz="3266" u="none" cap="none" strike="noStrike">
                <a:solidFill>
                  <a:srgbClr val="888888"/>
                </a:solidFill>
                <a:latin typeface="Calibri"/>
                <a:ea typeface="Calibri"/>
                <a:cs typeface="Calibri"/>
                <a:sym typeface="Calibri"/>
              </a:defRPr>
            </a:lvl7pPr>
            <a:lvl8pPr indent="0" lvl="7" marL="0" algn="r">
              <a:spcBef>
                <a:spcPts val="0"/>
              </a:spcBef>
              <a:buNone/>
              <a:defRPr b="0" i="0" sz="3266" u="none" cap="none" strike="noStrike">
                <a:solidFill>
                  <a:srgbClr val="888888"/>
                </a:solidFill>
                <a:latin typeface="Calibri"/>
                <a:ea typeface="Calibri"/>
                <a:cs typeface="Calibri"/>
                <a:sym typeface="Calibri"/>
              </a:defRPr>
            </a:lvl8pPr>
            <a:lvl9pPr indent="0" lvl="8" marL="0" algn="r">
              <a:spcBef>
                <a:spcPts val="0"/>
              </a:spcBef>
              <a:buNone/>
              <a:defRPr b="0" i="0" sz="326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3" name="Shape 73"/>
        <p:cNvGrpSpPr/>
        <p:nvPr/>
      </p:nvGrpSpPr>
      <p:grpSpPr>
        <a:xfrm>
          <a:off x="0" y="0"/>
          <a:ext cx="0" cy="0"/>
          <a:chOff x="0" y="0"/>
          <a:chExt cx="0" cy="0"/>
        </a:xfrm>
      </p:grpSpPr>
      <p:sp>
        <p:nvSpPr>
          <p:cNvPr id="74" name="Google Shape;74;p13"/>
          <p:cNvSpPr txBox="1"/>
          <p:nvPr>
            <p:ph type="title"/>
          </p:nvPr>
        </p:nvSpPr>
        <p:spPr>
          <a:xfrm rot="5400000">
            <a:off x="102374394" y="14997114"/>
            <a:ext cx="59918600" cy="35553014"/>
          </a:xfrm>
          <a:prstGeom prst="rect">
            <a:avLst/>
          </a:prstGeom>
          <a:noFill/>
          <a:ln>
            <a:noFill/>
          </a:ln>
        </p:spPr>
        <p:txBody>
          <a:bodyPr anchorCtr="0" anchor="ctr" bIns="187850" lIns="375725" spcFirstLastPara="1" rIns="375725" wrap="square" tIns="18785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3"/>
          <p:cNvSpPr txBox="1"/>
          <p:nvPr>
            <p:ph idx="1" type="body"/>
          </p:nvPr>
        </p:nvSpPr>
        <p:spPr>
          <a:xfrm rot="5400000">
            <a:off x="30994040" y="-20281584"/>
            <a:ext cx="59918600" cy="106110410"/>
          </a:xfrm>
          <a:prstGeom prst="rect">
            <a:avLst/>
          </a:prstGeom>
          <a:noFill/>
          <a:ln>
            <a:noFill/>
          </a:ln>
        </p:spPr>
        <p:txBody>
          <a:bodyPr anchorCtr="0" anchor="t" bIns="187850" lIns="375725" spcFirstLastPara="1" rIns="375725" wrap="square" tIns="18785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6" name="Google Shape;76;p13"/>
          <p:cNvSpPr txBox="1"/>
          <p:nvPr>
            <p:ph idx="10" type="dt"/>
          </p:nvPr>
        </p:nvSpPr>
        <p:spPr>
          <a:xfrm>
            <a:off x="1645920" y="20340331"/>
            <a:ext cx="7680960" cy="1168400"/>
          </a:xfrm>
          <a:prstGeom prst="rect">
            <a:avLst/>
          </a:prstGeom>
          <a:noFill/>
          <a:ln>
            <a:noFill/>
          </a:ln>
        </p:spPr>
        <p:txBody>
          <a:bodyPr anchorCtr="0" anchor="ctr" bIns="187850" lIns="375725" spcFirstLastPara="1" rIns="375725" wrap="square" tIns="1878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3"/>
          <p:cNvSpPr txBox="1"/>
          <p:nvPr>
            <p:ph idx="11" type="ftr"/>
          </p:nvPr>
        </p:nvSpPr>
        <p:spPr>
          <a:xfrm>
            <a:off x="11247121" y="20340331"/>
            <a:ext cx="10424160" cy="1168400"/>
          </a:xfrm>
          <a:prstGeom prst="rect">
            <a:avLst/>
          </a:prstGeom>
          <a:noFill/>
          <a:ln>
            <a:noFill/>
          </a:ln>
        </p:spPr>
        <p:txBody>
          <a:bodyPr anchorCtr="0" anchor="ctr" bIns="187850" lIns="375725" spcFirstLastPara="1" rIns="375725" wrap="square" tIns="1878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2" type="sldNum"/>
          </p:nvPr>
        </p:nvSpPr>
        <p:spPr>
          <a:xfrm>
            <a:off x="23591521" y="20340331"/>
            <a:ext cx="7680960" cy="1168400"/>
          </a:xfrm>
          <a:prstGeom prst="rect">
            <a:avLst/>
          </a:prstGeom>
          <a:noFill/>
          <a:ln>
            <a:noFill/>
          </a:ln>
        </p:spPr>
        <p:txBody>
          <a:bodyPr anchorCtr="0" anchor="ctr" bIns="187850" lIns="375725" spcFirstLastPara="1" rIns="375725" wrap="square" tIns="187850">
            <a:noAutofit/>
          </a:bodyPr>
          <a:lstStyle>
            <a:lvl1pPr indent="0" lvl="0" marL="0" algn="r">
              <a:spcBef>
                <a:spcPts val="0"/>
              </a:spcBef>
              <a:buNone/>
              <a:defRPr b="0" i="0" sz="3266" u="none" cap="none" strike="noStrike">
                <a:solidFill>
                  <a:srgbClr val="888888"/>
                </a:solidFill>
                <a:latin typeface="Calibri"/>
                <a:ea typeface="Calibri"/>
                <a:cs typeface="Calibri"/>
                <a:sym typeface="Calibri"/>
              </a:defRPr>
            </a:lvl1pPr>
            <a:lvl2pPr indent="0" lvl="1" marL="0" algn="r">
              <a:spcBef>
                <a:spcPts val="0"/>
              </a:spcBef>
              <a:buNone/>
              <a:defRPr b="0" i="0" sz="3266" u="none" cap="none" strike="noStrike">
                <a:solidFill>
                  <a:srgbClr val="888888"/>
                </a:solidFill>
                <a:latin typeface="Calibri"/>
                <a:ea typeface="Calibri"/>
                <a:cs typeface="Calibri"/>
                <a:sym typeface="Calibri"/>
              </a:defRPr>
            </a:lvl2pPr>
            <a:lvl3pPr indent="0" lvl="2" marL="0" algn="r">
              <a:spcBef>
                <a:spcPts val="0"/>
              </a:spcBef>
              <a:buNone/>
              <a:defRPr b="0" i="0" sz="3266" u="none" cap="none" strike="noStrike">
                <a:solidFill>
                  <a:srgbClr val="888888"/>
                </a:solidFill>
                <a:latin typeface="Calibri"/>
                <a:ea typeface="Calibri"/>
                <a:cs typeface="Calibri"/>
                <a:sym typeface="Calibri"/>
              </a:defRPr>
            </a:lvl3pPr>
            <a:lvl4pPr indent="0" lvl="3" marL="0" algn="r">
              <a:spcBef>
                <a:spcPts val="0"/>
              </a:spcBef>
              <a:buNone/>
              <a:defRPr b="0" i="0" sz="3266" u="none" cap="none" strike="noStrike">
                <a:solidFill>
                  <a:srgbClr val="888888"/>
                </a:solidFill>
                <a:latin typeface="Calibri"/>
                <a:ea typeface="Calibri"/>
                <a:cs typeface="Calibri"/>
                <a:sym typeface="Calibri"/>
              </a:defRPr>
            </a:lvl4pPr>
            <a:lvl5pPr indent="0" lvl="4" marL="0" algn="r">
              <a:spcBef>
                <a:spcPts val="0"/>
              </a:spcBef>
              <a:buNone/>
              <a:defRPr b="0" i="0" sz="3266" u="none" cap="none" strike="noStrike">
                <a:solidFill>
                  <a:srgbClr val="888888"/>
                </a:solidFill>
                <a:latin typeface="Calibri"/>
                <a:ea typeface="Calibri"/>
                <a:cs typeface="Calibri"/>
                <a:sym typeface="Calibri"/>
              </a:defRPr>
            </a:lvl5pPr>
            <a:lvl6pPr indent="0" lvl="5" marL="0" algn="r">
              <a:spcBef>
                <a:spcPts val="0"/>
              </a:spcBef>
              <a:buNone/>
              <a:defRPr b="0" i="0" sz="3266" u="none" cap="none" strike="noStrike">
                <a:solidFill>
                  <a:srgbClr val="888888"/>
                </a:solidFill>
                <a:latin typeface="Calibri"/>
                <a:ea typeface="Calibri"/>
                <a:cs typeface="Calibri"/>
                <a:sym typeface="Calibri"/>
              </a:defRPr>
            </a:lvl6pPr>
            <a:lvl7pPr indent="0" lvl="6" marL="0" algn="r">
              <a:spcBef>
                <a:spcPts val="0"/>
              </a:spcBef>
              <a:buNone/>
              <a:defRPr b="0" i="0" sz="3266" u="none" cap="none" strike="noStrike">
                <a:solidFill>
                  <a:srgbClr val="888888"/>
                </a:solidFill>
                <a:latin typeface="Calibri"/>
                <a:ea typeface="Calibri"/>
                <a:cs typeface="Calibri"/>
                <a:sym typeface="Calibri"/>
              </a:defRPr>
            </a:lvl7pPr>
            <a:lvl8pPr indent="0" lvl="7" marL="0" algn="r">
              <a:spcBef>
                <a:spcPts val="0"/>
              </a:spcBef>
              <a:buNone/>
              <a:defRPr b="0" i="0" sz="3266" u="none" cap="none" strike="noStrike">
                <a:solidFill>
                  <a:srgbClr val="888888"/>
                </a:solidFill>
                <a:latin typeface="Calibri"/>
                <a:ea typeface="Calibri"/>
                <a:cs typeface="Calibri"/>
                <a:sym typeface="Calibri"/>
              </a:defRPr>
            </a:lvl8pPr>
            <a:lvl9pPr indent="0" lvl="8" marL="0" algn="r">
              <a:spcBef>
                <a:spcPts val="0"/>
              </a:spcBef>
              <a:buNone/>
              <a:defRPr b="0" i="0" sz="326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4"/>
          <p:cNvSpPr txBox="1"/>
          <p:nvPr>
            <p:ph type="title"/>
          </p:nvPr>
        </p:nvSpPr>
        <p:spPr>
          <a:xfrm>
            <a:off x="1645921" y="878842"/>
            <a:ext cx="29626558" cy="3657600"/>
          </a:xfrm>
          <a:prstGeom prst="rect">
            <a:avLst/>
          </a:prstGeom>
          <a:noFill/>
          <a:ln>
            <a:noFill/>
          </a:ln>
        </p:spPr>
        <p:txBody>
          <a:bodyPr anchorCtr="0" anchor="ctr" bIns="187850" lIns="375725" spcFirstLastPara="1" rIns="375725" wrap="square" tIns="18785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4"/>
          <p:cNvSpPr txBox="1"/>
          <p:nvPr>
            <p:ph idx="1" type="body"/>
          </p:nvPr>
        </p:nvSpPr>
        <p:spPr>
          <a:xfrm>
            <a:off x="1645921" y="5120642"/>
            <a:ext cx="29626558" cy="14483082"/>
          </a:xfrm>
          <a:prstGeom prst="rect">
            <a:avLst/>
          </a:prstGeom>
          <a:noFill/>
          <a:ln>
            <a:noFill/>
          </a:ln>
        </p:spPr>
        <p:txBody>
          <a:bodyPr anchorCtr="0" anchor="t" bIns="187850" lIns="375725" spcFirstLastPara="1" rIns="375725" wrap="square" tIns="18785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 name="Google Shape;19;p4"/>
          <p:cNvSpPr txBox="1"/>
          <p:nvPr>
            <p:ph idx="10" type="dt"/>
          </p:nvPr>
        </p:nvSpPr>
        <p:spPr>
          <a:xfrm>
            <a:off x="1645920" y="20340331"/>
            <a:ext cx="7680960" cy="1168400"/>
          </a:xfrm>
          <a:prstGeom prst="rect">
            <a:avLst/>
          </a:prstGeom>
          <a:noFill/>
          <a:ln>
            <a:noFill/>
          </a:ln>
        </p:spPr>
        <p:txBody>
          <a:bodyPr anchorCtr="0" anchor="ctr" bIns="187850" lIns="375725" spcFirstLastPara="1" rIns="375725" wrap="square" tIns="1878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
          <p:cNvSpPr txBox="1"/>
          <p:nvPr>
            <p:ph idx="11" type="ftr"/>
          </p:nvPr>
        </p:nvSpPr>
        <p:spPr>
          <a:xfrm>
            <a:off x="11247121" y="20340331"/>
            <a:ext cx="10424160" cy="1168400"/>
          </a:xfrm>
          <a:prstGeom prst="rect">
            <a:avLst/>
          </a:prstGeom>
          <a:noFill/>
          <a:ln>
            <a:noFill/>
          </a:ln>
        </p:spPr>
        <p:txBody>
          <a:bodyPr anchorCtr="0" anchor="ctr" bIns="187850" lIns="375725" spcFirstLastPara="1" rIns="375725" wrap="square" tIns="1878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2" type="sldNum"/>
          </p:nvPr>
        </p:nvSpPr>
        <p:spPr>
          <a:xfrm>
            <a:off x="23591521" y="20340331"/>
            <a:ext cx="7680960" cy="1168400"/>
          </a:xfrm>
          <a:prstGeom prst="rect">
            <a:avLst/>
          </a:prstGeom>
          <a:noFill/>
          <a:ln>
            <a:noFill/>
          </a:ln>
        </p:spPr>
        <p:txBody>
          <a:bodyPr anchorCtr="0" anchor="ctr" bIns="187850" lIns="375725" spcFirstLastPara="1" rIns="375725" wrap="square" tIns="187850">
            <a:noAutofit/>
          </a:bodyPr>
          <a:lstStyle>
            <a:lvl1pPr indent="0" lvl="0" marL="0" algn="r">
              <a:spcBef>
                <a:spcPts val="0"/>
              </a:spcBef>
              <a:buNone/>
              <a:defRPr b="0" i="0" sz="3266" u="none" cap="none" strike="noStrike">
                <a:solidFill>
                  <a:srgbClr val="888888"/>
                </a:solidFill>
                <a:latin typeface="Calibri"/>
                <a:ea typeface="Calibri"/>
                <a:cs typeface="Calibri"/>
                <a:sym typeface="Calibri"/>
              </a:defRPr>
            </a:lvl1pPr>
            <a:lvl2pPr indent="0" lvl="1" marL="0" algn="r">
              <a:spcBef>
                <a:spcPts val="0"/>
              </a:spcBef>
              <a:buNone/>
              <a:defRPr b="0" i="0" sz="3266" u="none" cap="none" strike="noStrike">
                <a:solidFill>
                  <a:srgbClr val="888888"/>
                </a:solidFill>
                <a:latin typeface="Calibri"/>
                <a:ea typeface="Calibri"/>
                <a:cs typeface="Calibri"/>
                <a:sym typeface="Calibri"/>
              </a:defRPr>
            </a:lvl2pPr>
            <a:lvl3pPr indent="0" lvl="2" marL="0" algn="r">
              <a:spcBef>
                <a:spcPts val="0"/>
              </a:spcBef>
              <a:buNone/>
              <a:defRPr b="0" i="0" sz="3266" u="none" cap="none" strike="noStrike">
                <a:solidFill>
                  <a:srgbClr val="888888"/>
                </a:solidFill>
                <a:latin typeface="Calibri"/>
                <a:ea typeface="Calibri"/>
                <a:cs typeface="Calibri"/>
                <a:sym typeface="Calibri"/>
              </a:defRPr>
            </a:lvl3pPr>
            <a:lvl4pPr indent="0" lvl="3" marL="0" algn="r">
              <a:spcBef>
                <a:spcPts val="0"/>
              </a:spcBef>
              <a:buNone/>
              <a:defRPr b="0" i="0" sz="3266" u="none" cap="none" strike="noStrike">
                <a:solidFill>
                  <a:srgbClr val="888888"/>
                </a:solidFill>
                <a:latin typeface="Calibri"/>
                <a:ea typeface="Calibri"/>
                <a:cs typeface="Calibri"/>
                <a:sym typeface="Calibri"/>
              </a:defRPr>
            </a:lvl4pPr>
            <a:lvl5pPr indent="0" lvl="4" marL="0" algn="r">
              <a:spcBef>
                <a:spcPts val="0"/>
              </a:spcBef>
              <a:buNone/>
              <a:defRPr b="0" i="0" sz="3266" u="none" cap="none" strike="noStrike">
                <a:solidFill>
                  <a:srgbClr val="888888"/>
                </a:solidFill>
                <a:latin typeface="Calibri"/>
                <a:ea typeface="Calibri"/>
                <a:cs typeface="Calibri"/>
                <a:sym typeface="Calibri"/>
              </a:defRPr>
            </a:lvl5pPr>
            <a:lvl6pPr indent="0" lvl="5" marL="0" algn="r">
              <a:spcBef>
                <a:spcPts val="0"/>
              </a:spcBef>
              <a:buNone/>
              <a:defRPr b="0" i="0" sz="3266" u="none" cap="none" strike="noStrike">
                <a:solidFill>
                  <a:srgbClr val="888888"/>
                </a:solidFill>
                <a:latin typeface="Calibri"/>
                <a:ea typeface="Calibri"/>
                <a:cs typeface="Calibri"/>
                <a:sym typeface="Calibri"/>
              </a:defRPr>
            </a:lvl6pPr>
            <a:lvl7pPr indent="0" lvl="6" marL="0" algn="r">
              <a:spcBef>
                <a:spcPts val="0"/>
              </a:spcBef>
              <a:buNone/>
              <a:defRPr b="0" i="0" sz="3266" u="none" cap="none" strike="noStrike">
                <a:solidFill>
                  <a:srgbClr val="888888"/>
                </a:solidFill>
                <a:latin typeface="Calibri"/>
                <a:ea typeface="Calibri"/>
                <a:cs typeface="Calibri"/>
                <a:sym typeface="Calibri"/>
              </a:defRPr>
            </a:lvl7pPr>
            <a:lvl8pPr indent="0" lvl="7" marL="0" algn="r">
              <a:spcBef>
                <a:spcPts val="0"/>
              </a:spcBef>
              <a:buNone/>
              <a:defRPr b="0" i="0" sz="3266" u="none" cap="none" strike="noStrike">
                <a:solidFill>
                  <a:srgbClr val="888888"/>
                </a:solidFill>
                <a:latin typeface="Calibri"/>
                <a:ea typeface="Calibri"/>
                <a:cs typeface="Calibri"/>
                <a:sym typeface="Calibri"/>
              </a:defRPr>
            </a:lvl8pPr>
            <a:lvl9pPr indent="0" lvl="8" marL="0" algn="r">
              <a:spcBef>
                <a:spcPts val="0"/>
              </a:spcBef>
              <a:buNone/>
              <a:defRPr b="0" i="0" sz="326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5"/>
          <p:cNvSpPr txBox="1"/>
          <p:nvPr>
            <p:ph type="title"/>
          </p:nvPr>
        </p:nvSpPr>
        <p:spPr>
          <a:xfrm>
            <a:off x="2600327" y="14102091"/>
            <a:ext cx="27980642" cy="4358640"/>
          </a:xfrm>
          <a:prstGeom prst="rect">
            <a:avLst/>
          </a:prstGeom>
          <a:noFill/>
          <a:ln>
            <a:noFill/>
          </a:ln>
        </p:spPr>
        <p:txBody>
          <a:bodyPr anchorCtr="0" anchor="t" bIns="187850" lIns="375725" spcFirstLastPara="1" rIns="375725" wrap="square" tIns="187850">
            <a:normAutofit/>
          </a:bodyPr>
          <a:lstStyle>
            <a:lvl1pPr lvl="0" algn="l">
              <a:spcBef>
                <a:spcPts val="0"/>
              </a:spcBef>
              <a:spcAft>
                <a:spcPts val="0"/>
              </a:spcAft>
              <a:buClr>
                <a:schemeClr val="dk1"/>
              </a:buClr>
              <a:buSzPts val="11001"/>
              <a:buFont typeface="Calibri"/>
              <a:buNone/>
              <a:defRPr b="1" sz="1100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5"/>
          <p:cNvSpPr txBox="1"/>
          <p:nvPr>
            <p:ph idx="1" type="body"/>
          </p:nvPr>
        </p:nvSpPr>
        <p:spPr>
          <a:xfrm>
            <a:off x="2600327" y="9301483"/>
            <a:ext cx="27980642" cy="4800598"/>
          </a:xfrm>
          <a:prstGeom prst="rect">
            <a:avLst/>
          </a:prstGeom>
          <a:noFill/>
          <a:ln>
            <a:noFill/>
          </a:ln>
        </p:spPr>
        <p:txBody>
          <a:bodyPr anchorCtr="0" anchor="b" bIns="187850" lIns="375725" spcFirstLastPara="1" rIns="375725" wrap="square" tIns="187850">
            <a:normAutofit/>
          </a:bodyPr>
          <a:lstStyle>
            <a:lvl1pPr indent="-228600" lvl="0" marL="457200" algn="l">
              <a:spcBef>
                <a:spcPts val="1093"/>
              </a:spcBef>
              <a:spcAft>
                <a:spcPts val="0"/>
              </a:spcAft>
              <a:buClr>
                <a:srgbClr val="888888"/>
              </a:buClr>
              <a:buSzPts val="5467"/>
              <a:buNone/>
              <a:defRPr sz="5467">
                <a:solidFill>
                  <a:srgbClr val="888888"/>
                </a:solidFill>
              </a:defRPr>
            </a:lvl1pPr>
            <a:lvl2pPr indent="-228600" lvl="1" marL="914400" algn="l">
              <a:spcBef>
                <a:spcPts val="987"/>
              </a:spcBef>
              <a:spcAft>
                <a:spcPts val="0"/>
              </a:spcAft>
              <a:buClr>
                <a:srgbClr val="888888"/>
              </a:buClr>
              <a:buSzPts val="4934"/>
              <a:buNone/>
              <a:defRPr sz="4934">
                <a:solidFill>
                  <a:srgbClr val="888888"/>
                </a:solidFill>
              </a:defRPr>
            </a:lvl2pPr>
            <a:lvl3pPr indent="-228600" lvl="2" marL="1371600" algn="l">
              <a:spcBef>
                <a:spcPts val="880"/>
              </a:spcBef>
              <a:spcAft>
                <a:spcPts val="0"/>
              </a:spcAft>
              <a:buClr>
                <a:srgbClr val="888888"/>
              </a:buClr>
              <a:buSzPts val="4400"/>
              <a:buNone/>
              <a:defRPr sz="4400">
                <a:solidFill>
                  <a:srgbClr val="888888"/>
                </a:solidFill>
              </a:defRPr>
            </a:lvl3pPr>
            <a:lvl4pPr indent="-228600" lvl="3" marL="1828800" algn="l">
              <a:spcBef>
                <a:spcPts val="773"/>
              </a:spcBef>
              <a:spcAft>
                <a:spcPts val="0"/>
              </a:spcAft>
              <a:buClr>
                <a:srgbClr val="888888"/>
              </a:buClr>
              <a:buSzPts val="3867"/>
              <a:buNone/>
              <a:defRPr sz="3866">
                <a:solidFill>
                  <a:srgbClr val="888888"/>
                </a:solidFill>
              </a:defRPr>
            </a:lvl4pPr>
            <a:lvl5pPr indent="-228600" lvl="4" marL="2286000" algn="l">
              <a:spcBef>
                <a:spcPts val="773"/>
              </a:spcBef>
              <a:spcAft>
                <a:spcPts val="0"/>
              </a:spcAft>
              <a:buClr>
                <a:srgbClr val="888888"/>
              </a:buClr>
              <a:buSzPts val="3867"/>
              <a:buNone/>
              <a:defRPr sz="3866">
                <a:solidFill>
                  <a:srgbClr val="888888"/>
                </a:solidFill>
              </a:defRPr>
            </a:lvl5pPr>
            <a:lvl6pPr indent="-228600" lvl="5" marL="2743200" algn="l">
              <a:spcBef>
                <a:spcPts val="773"/>
              </a:spcBef>
              <a:spcAft>
                <a:spcPts val="0"/>
              </a:spcAft>
              <a:buClr>
                <a:srgbClr val="888888"/>
              </a:buClr>
              <a:buSzPts val="3867"/>
              <a:buNone/>
              <a:defRPr sz="3866">
                <a:solidFill>
                  <a:srgbClr val="888888"/>
                </a:solidFill>
              </a:defRPr>
            </a:lvl6pPr>
            <a:lvl7pPr indent="-228600" lvl="6" marL="3200400" algn="l">
              <a:spcBef>
                <a:spcPts val="773"/>
              </a:spcBef>
              <a:spcAft>
                <a:spcPts val="0"/>
              </a:spcAft>
              <a:buClr>
                <a:srgbClr val="888888"/>
              </a:buClr>
              <a:buSzPts val="3867"/>
              <a:buNone/>
              <a:defRPr sz="3866">
                <a:solidFill>
                  <a:srgbClr val="888888"/>
                </a:solidFill>
              </a:defRPr>
            </a:lvl7pPr>
            <a:lvl8pPr indent="-228600" lvl="7" marL="3657600" algn="l">
              <a:spcBef>
                <a:spcPts val="773"/>
              </a:spcBef>
              <a:spcAft>
                <a:spcPts val="0"/>
              </a:spcAft>
              <a:buClr>
                <a:srgbClr val="888888"/>
              </a:buClr>
              <a:buSzPts val="3867"/>
              <a:buNone/>
              <a:defRPr sz="3866">
                <a:solidFill>
                  <a:srgbClr val="888888"/>
                </a:solidFill>
              </a:defRPr>
            </a:lvl8pPr>
            <a:lvl9pPr indent="-228600" lvl="8" marL="4114800" algn="l">
              <a:spcBef>
                <a:spcPts val="773"/>
              </a:spcBef>
              <a:spcAft>
                <a:spcPts val="0"/>
              </a:spcAft>
              <a:buClr>
                <a:srgbClr val="888888"/>
              </a:buClr>
              <a:buSzPts val="3867"/>
              <a:buNone/>
              <a:defRPr sz="3866">
                <a:solidFill>
                  <a:srgbClr val="888888"/>
                </a:solidFill>
              </a:defRPr>
            </a:lvl9pPr>
          </a:lstStyle>
          <a:p/>
        </p:txBody>
      </p:sp>
      <p:sp>
        <p:nvSpPr>
          <p:cNvPr id="25" name="Google Shape;25;p5"/>
          <p:cNvSpPr txBox="1"/>
          <p:nvPr>
            <p:ph idx="10" type="dt"/>
          </p:nvPr>
        </p:nvSpPr>
        <p:spPr>
          <a:xfrm>
            <a:off x="1645920" y="20340331"/>
            <a:ext cx="7680960" cy="1168400"/>
          </a:xfrm>
          <a:prstGeom prst="rect">
            <a:avLst/>
          </a:prstGeom>
          <a:noFill/>
          <a:ln>
            <a:noFill/>
          </a:ln>
        </p:spPr>
        <p:txBody>
          <a:bodyPr anchorCtr="0" anchor="ctr" bIns="187850" lIns="375725" spcFirstLastPara="1" rIns="375725" wrap="square" tIns="1878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
          <p:cNvSpPr txBox="1"/>
          <p:nvPr>
            <p:ph idx="11" type="ftr"/>
          </p:nvPr>
        </p:nvSpPr>
        <p:spPr>
          <a:xfrm>
            <a:off x="11247121" y="20340331"/>
            <a:ext cx="10424160" cy="1168400"/>
          </a:xfrm>
          <a:prstGeom prst="rect">
            <a:avLst/>
          </a:prstGeom>
          <a:noFill/>
          <a:ln>
            <a:noFill/>
          </a:ln>
        </p:spPr>
        <p:txBody>
          <a:bodyPr anchorCtr="0" anchor="ctr" bIns="187850" lIns="375725" spcFirstLastPara="1" rIns="375725" wrap="square" tIns="1878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2" type="sldNum"/>
          </p:nvPr>
        </p:nvSpPr>
        <p:spPr>
          <a:xfrm>
            <a:off x="23591521" y="20340331"/>
            <a:ext cx="7680960" cy="1168400"/>
          </a:xfrm>
          <a:prstGeom prst="rect">
            <a:avLst/>
          </a:prstGeom>
          <a:noFill/>
          <a:ln>
            <a:noFill/>
          </a:ln>
        </p:spPr>
        <p:txBody>
          <a:bodyPr anchorCtr="0" anchor="ctr" bIns="187850" lIns="375725" spcFirstLastPara="1" rIns="375725" wrap="square" tIns="187850">
            <a:noAutofit/>
          </a:bodyPr>
          <a:lstStyle>
            <a:lvl1pPr indent="0" lvl="0" marL="0" algn="r">
              <a:spcBef>
                <a:spcPts val="0"/>
              </a:spcBef>
              <a:buNone/>
              <a:defRPr b="0" i="0" sz="3266" u="none" cap="none" strike="noStrike">
                <a:solidFill>
                  <a:srgbClr val="888888"/>
                </a:solidFill>
                <a:latin typeface="Calibri"/>
                <a:ea typeface="Calibri"/>
                <a:cs typeface="Calibri"/>
                <a:sym typeface="Calibri"/>
              </a:defRPr>
            </a:lvl1pPr>
            <a:lvl2pPr indent="0" lvl="1" marL="0" algn="r">
              <a:spcBef>
                <a:spcPts val="0"/>
              </a:spcBef>
              <a:buNone/>
              <a:defRPr b="0" i="0" sz="3266" u="none" cap="none" strike="noStrike">
                <a:solidFill>
                  <a:srgbClr val="888888"/>
                </a:solidFill>
                <a:latin typeface="Calibri"/>
                <a:ea typeface="Calibri"/>
                <a:cs typeface="Calibri"/>
                <a:sym typeface="Calibri"/>
              </a:defRPr>
            </a:lvl2pPr>
            <a:lvl3pPr indent="0" lvl="2" marL="0" algn="r">
              <a:spcBef>
                <a:spcPts val="0"/>
              </a:spcBef>
              <a:buNone/>
              <a:defRPr b="0" i="0" sz="3266" u="none" cap="none" strike="noStrike">
                <a:solidFill>
                  <a:srgbClr val="888888"/>
                </a:solidFill>
                <a:latin typeface="Calibri"/>
                <a:ea typeface="Calibri"/>
                <a:cs typeface="Calibri"/>
                <a:sym typeface="Calibri"/>
              </a:defRPr>
            </a:lvl3pPr>
            <a:lvl4pPr indent="0" lvl="3" marL="0" algn="r">
              <a:spcBef>
                <a:spcPts val="0"/>
              </a:spcBef>
              <a:buNone/>
              <a:defRPr b="0" i="0" sz="3266" u="none" cap="none" strike="noStrike">
                <a:solidFill>
                  <a:srgbClr val="888888"/>
                </a:solidFill>
                <a:latin typeface="Calibri"/>
                <a:ea typeface="Calibri"/>
                <a:cs typeface="Calibri"/>
                <a:sym typeface="Calibri"/>
              </a:defRPr>
            </a:lvl4pPr>
            <a:lvl5pPr indent="0" lvl="4" marL="0" algn="r">
              <a:spcBef>
                <a:spcPts val="0"/>
              </a:spcBef>
              <a:buNone/>
              <a:defRPr b="0" i="0" sz="3266" u="none" cap="none" strike="noStrike">
                <a:solidFill>
                  <a:srgbClr val="888888"/>
                </a:solidFill>
                <a:latin typeface="Calibri"/>
                <a:ea typeface="Calibri"/>
                <a:cs typeface="Calibri"/>
                <a:sym typeface="Calibri"/>
              </a:defRPr>
            </a:lvl5pPr>
            <a:lvl6pPr indent="0" lvl="5" marL="0" algn="r">
              <a:spcBef>
                <a:spcPts val="0"/>
              </a:spcBef>
              <a:buNone/>
              <a:defRPr b="0" i="0" sz="3266" u="none" cap="none" strike="noStrike">
                <a:solidFill>
                  <a:srgbClr val="888888"/>
                </a:solidFill>
                <a:latin typeface="Calibri"/>
                <a:ea typeface="Calibri"/>
                <a:cs typeface="Calibri"/>
                <a:sym typeface="Calibri"/>
              </a:defRPr>
            </a:lvl6pPr>
            <a:lvl7pPr indent="0" lvl="6" marL="0" algn="r">
              <a:spcBef>
                <a:spcPts val="0"/>
              </a:spcBef>
              <a:buNone/>
              <a:defRPr b="0" i="0" sz="3266" u="none" cap="none" strike="noStrike">
                <a:solidFill>
                  <a:srgbClr val="888888"/>
                </a:solidFill>
                <a:latin typeface="Calibri"/>
                <a:ea typeface="Calibri"/>
                <a:cs typeface="Calibri"/>
                <a:sym typeface="Calibri"/>
              </a:defRPr>
            </a:lvl7pPr>
            <a:lvl8pPr indent="0" lvl="7" marL="0" algn="r">
              <a:spcBef>
                <a:spcPts val="0"/>
              </a:spcBef>
              <a:buNone/>
              <a:defRPr b="0" i="0" sz="3266" u="none" cap="none" strike="noStrike">
                <a:solidFill>
                  <a:srgbClr val="888888"/>
                </a:solidFill>
                <a:latin typeface="Calibri"/>
                <a:ea typeface="Calibri"/>
                <a:cs typeface="Calibri"/>
                <a:sym typeface="Calibri"/>
              </a:defRPr>
            </a:lvl8pPr>
            <a:lvl9pPr indent="0" lvl="8" marL="0" algn="r">
              <a:spcBef>
                <a:spcPts val="0"/>
              </a:spcBef>
              <a:buNone/>
              <a:defRPr b="0" i="0" sz="326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sp>
        <p:nvSpPr>
          <p:cNvPr id="29" name="Google Shape;29;p6"/>
          <p:cNvSpPr txBox="1"/>
          <p:nvPr>
            <p:ph type="title"/>
          </p:nvPr>
        </p:nvSpPr>
        <p:spPr>
          <a:xfrm>
            <a:off x="1645921" y="878842"/>
            <a:ext cx="29626558" cy="3657600"/>
          </a:xfrm>
          <a:prstGeom prst="rect">
            <a:avLst/>
          </a:prstGeom>
          <a:noFill/>
          <a:ln>
            <a:noFill/>
          </a:ln>
        </p:spPr>
        <p:txBody>
          <a:bodyPr anchorCtr="0" anchor="ctr" bIns="187850" lIns="375725" spcFirstLastPara="1" rIns="375725" wrap="square" tIns="18785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6"/>
          <p:cNvSpPr txBox="1"/>
          <p:nvPr>
            <p:ph idx="1" type="body"/>
          </p:nvPr>
        </p:nvSpPr>
        <p:spPr>
          <a:xfrm>
            <a:off x="7898132" y="16388080"/>
            <a:ext cx="70831708" cy="46344842"/>
          </a:xfrm>
          <a:prstGeom prst="rect">
            <a:avLst/>
          </a:prstGeom>
          <a:noFill/>
          <a:ln>
            <a:noFill/>
          </a:ln>
        </p:spPr>
        <p:txBody>
          <a:bodyPr anchorCtr="0" anchor="t" bIns="187850" lIns="375725" spcFirstLastPara="1" rIns="375725" wrap="square" tIns="187850">
            <a:normAutofit/>
          </a:bodyPr>
          <a:lstStyle>
            <a:lvl1pPr indent="-715454" lvl="0" marL="457200" algn="l">
              <a:spcBef>
                <a:spcPts val="1533"/>
              </a:spcBef>
              <a:spcAft>
                <a:spcPts val="0"/>
              </a:spcAft>
              <a:buClr>
                <a:schemeClr val="dk1"/>
              </a:buClr>
              <a:buSzPts val="7667"/>
              <a:buChar char="•"/>
              <a:defRPr sz="7667"/>
            </a:lvl1pPr>
            <a:lvl2pPr indent="-647700" lvl="1" marL="914400" algn="l">
              <a:spcBef>
                <a:spcPts val="1320"/>
              </a:spcBef>
              <a:spcAft>
                <a:spcPts val="0"/>
              </a:spcAft>
              <a:buClr>
                <a:schemeClr val="dk1"/>
              </a:buClr>
              <a:buSzPts val="6600"/>
              <a:buChar char="–"/>
              <a:defRPr sz="6600"/>
            </a:lvl2pPr>
            <a:lvl3pPr indent="-575754" lvl="2" marL="1371600" algn="l">
              <a:spcBef>
                <a:spcPts val="1093"/>
              </a:spcBef>
              <a:spcAft>
                <a:spcPts val="0"/>
              </a:spcAft>
              <a:buClr>
                <a:schemeClr val="dk1"/>
              </a:buClr>
              <a:buSzPts val="5467"/>
              <a:buChar char="•"/>
              <a:defRPr sz="5467"/>
            </a:lvl3pPr>
            <a:lvl4pPr indent="-541909" lvl="3" marL="1828800" algn="l">
              <a:spcBef>
                <a:spcPts val="987"/>
              </a:spcBef>
              <a:spcAft>
                <a:spcPts val="0"/>
              </a:spcAft>
              <a:buClr>
                <a:schemeClr val="dk1"/>
              </a:buClr>
              <a:buSzPts val="4934"/>
              <a:buChar char="–"/>
              <a:defRPr sz="4934"/>
            </a:lvl4pPr>
            <a:lvl5pPr indent="-541909" lvl="4" marL="2286000" algn="l">
              <a:spcBef>
                <a:spcPts val="987"/>
              </a:spcBef>
              <a:spcAft>
                <a:spcPts val="0"/>
              </a:spcAft>
              <a:buClr>
                <a:schemeClr val="dk1"/>
              </a:buClr>
              <a:buSzPts val="4934"/>
              <a:buChar char="»"/>
              <a:defRPr sz="4934"/>
            </a:lvl5pPr>
            <a:lvl6pPr indent="-541909" lvl="5" marL="2743200" algn="l">
              <a:spcBef>
                <a:spcPts val="987"/>
              </a:spcBef>
              <a:spcAft>
                <a:spcPts val="0"/>
              </a:spcAft>
              <a:buClr>
                <a:schemeClr val="dk1"/>
              </a:buClr>
              <a:buSzPts val="4934"/>
              <a:buChar char="•"/>
              <a:defRPr sz="4934"/>
            </a:lvl6pPr>
            <a:lvl7pPr indent="-541909" lvl="6" marL="3200400" algn="l">
              <a:spcBef>
                <a:spcPts val="987"/>
              </a:spcBef>
              <a:spcAft>
                <a:spcPts val="0"/>
              </a:spcAft>
              <a:buClr>
                <a:schemeClr val="dk1"/>
              </a:buClr>
              <a:buSzPts val="4934"/>
              <a:buChar char="•"/>
              <a:defRPr sz="4934"/>
            </a:lvl7pPr>
            <a:lvl8pPr indent="-541909" lvl="7" marL="3657600" algn="l">
              <a:spcBef>
                <a:spcPts val="987"/>
              </a:spcBef>
              <a:spcAft>
                <a:spcPts val="0"/>
              </a:spcAft>
              <a:buClr>
                <a:schemeClr val="dk1"/>
              </a:buClr>
              <a:buSzPts val="4934"/>
              <a:buChar char="•"/>
              <a:defRPr sz="4934"/>
            </a:lvl8pPr>
            <a:lvl9pPr indent="-541909" lvl="8" marL="4114800" algn="l">
              <a:spcBef>
                <a:spcPts val="987"/>
              </a:spcBef>
              <a:spcAft>
                <a:spcPts val="0"/>
              </a:spcAft>
              <a:buClr>
                <a:schemeClr val="dk1"/>
              </a:buClr>
              <a:buSzPts val="4934"/>
              <a:buChar char="•"/>
              <a:defRPr sz="4934"/>
            </a:lvl9pPr>
          </a:lstStyle>
          <a:p/>
        </p:txBody>
      </p:sp>
      <p:sp>
        <p:nvSpPr>
          <p:cNvPr id="31" name="Google Shape;31;p6"/>
          <p:cNvSpPr txBox="1"/>
          <p:nvPr>
            <p:ph idx="2" type="body"/>
          </p:nvPr>
        </p:nvSpPr>
        <p:spPr>
          <a:xfrm>
            <a:off x="79278485" y="16388080"/>
            <a:ext cx="70831708" cy="46344842"/>
          </a:xfrm>
          <a:prstGeom prst="rect">
            <a:avLst/>
          </a:prstGeom>
          <a:noFill/>
          <a:ln>
            <a:noFill/>
          </a:ln>
        </p:spPr>
        <p:txBody>
          <a:bodyPr anchorCtr="0" anchor="t" bIns="187850" lIns="375725" spcFirstLastPara="1" rIns="375725" wrap="square" tIns="187850">
            <a:normAutofit/>
          </a:bodyPr>
          <a:lstStyle>
            <a:lvl1pPr indent="-715454" lvl="0" marL="457200" algn="l">
              <a:spcBef>
                <a:spcPts val="1533"/>
              </a:spcBef>
              <a:spcAft>
                <a:spcPts val="0"/>
              </a:spcAft>
              <a:buClr>
                <a:schemeClr val="dk1"/>
              </a:buClr>
              <a:buSzPts val="7667"/>
              <a:buChar char="•"/>
              <a:defRPr sz="7667"/>
            </a:lvl1pPr>
            <a:lvl2pPr indent="-647700" lvl="1" marL="914400" algn="l">
              <a:spcBef>
                <a:spcPts val="1320"/>
              </a:spcBef>
              <a:spcAft>
                <a:spcPts val="0"/>
              </a:spcAft>
              <a:buClr>
                <a:schemeClr val="dk1"/>
              </a:buClr>
              <a:buSzPts val="6600"/>
              <a:buChar char="–"/>
              <a:defRPr sz="6600"/>
            </a:lvl2pPr>
            <a:lvl3pPr indent="-575754" lvl="2" marL="1371600" algn="l">
              <a:spcBef>
                <a:spcPts val="1093"/>
              </a:spcBef>
              <a:spcAft>
                <a:spcPts val="0"/>
              </a:spcAft>
              <a:buClr>
                <a:schemeClr val="dk1"/>
              </a:buClr>
              <a:buSzPts val="5467"/>
              <a:buChar char="•"/>
              <a:defRPr sz="5467"/>
            </a:lvl3pPr>
            <a:lvl4pPr indent="-541909" lvl="3" marL="1828800" algn="l">
              <a:spcBef>
                <a:spcPts val="987"/>
              </a:spcBef>
              <a:spcAft>
                <a:spcPts val="0"/>
              </a:spcAft>
              <a:buClr>
                <a:schemeClr val="dk1"/>
              </a:buClr>
              <a:buSzPts val="4934"/>
              <a:buChar char="–"/>
              <a:defRPr sz="4934"/>
            </a:lvl4pPr>
            <a:lvl5pPr indent="-541909" lvl="4" marL="2286000" algn="l">
              <a:spcBef>
                <a:spcPts val="987"/>
              </a:spcBef>
              <a:spcAft>
                <a:spcPts val="0"/>
              </a:spcAft>
              <a:buClr>
                <a:schemeClr val="dk1"/>
              </a:buClr>
              <a:buSzPts val="4934"/>
              <a:buChar char="»"/>
              <a:defRPr sz="4934"/>
            </a:lvl5pPr>
            <a:lvl6pPr indent="-541909" lvl="5" marL="2743200" algn="l">
              <a:spcBef>
                <a:spcPts val="987"/>
              </a:spcBef>
              <a:spcAft>
                <a:spcPts val="0"/>
              </a:spcAft>
              <a:buClr>
                <a:schemeClr val="dk1"/>
              </a:buClr>
              <a:buSzPts val="4934"/>
              <a:buChar char="•"/>
              <a:defRPr sz="4934"/>
            </a:lvl6pPr>
            <a:lvl7pPr indent="-541909" lvl="6" marL="3200400" algn="l">
              <a:spcBef>
                <a:spcPts val="987"/>
              </a:spcBef>
              <a:spcAft>
                <a:spcPts val="0"/>
              </a:spcAft>
              <a:buClr>
                <a:schemeClr val="dk1"/>
              </a:buClr>
              <a:buSzPts val="4934"/>
              <a:buChar char="•"/>
              <a:defRPr sz="4934"/>
            </a:lvl7pPr>
            <a:lvl8pPr indent="-541909" lvl="7" marL="3657600" algn="l">
              <a:spcBef>
                <a:spcPts val="987"/>
              </a:spcBef>
              <a:spcAft>
                <a:spcPts val="0"/>
              </a:spcAft>
              <a:buClr>
                <a:schemeClr val="dk1"/>
              </a:buClr>
              <a:buSzPts val="4934"/>
              <a:buChar char="•"/>
              <a:defRPr sz="4934"/>
            </a:lvl8pPr>
            <a:lvl9pPr indent="-541909" lvl="8" marL="4114800" algn="l">
              <a:spcBef>
                <a:spcPts val="987"/>
              </a:spcBef>
              <a:spcAft>
                <a:spcPts val="0"/>
              </a:spcAft>
              <a:buClr>
                <a:schemeClr val="dk1"/>
              </a:buClr>
              <a:buSzPts val="4934"/>
              <a:buChar char="•"/>
              <a:defRPr sz="4934"/>
            </a:lvl9pPr>
          </a:lstStyle>
          <a:p/>
        </p:txBody>
      </p:sp>
      <p:sp>
        <p:nvSpPr>
          <p:cNvPr id="32" name="Google Shape;32;p6"/>
          <p:cNvSpPr txBox="1"/>
          <p:nvPr>
            <p:ph idx="10" type="dt"/>
          </p:nvPr>
        </p:nvSpPr>
        <p:spPr>
          <a:xfrm>
            <a:off x="1645920" y="20340331"/>
            <a:ext cx="7680960" cy="1168400"/>
          </a:xfrm>
          <a:prstGeom prst="rect">
            <a:avLst/>
          </a:prstGeom>
          <a:noFill/>
          <a:ln>
            <a:noFill/>
          </a:ln>
        </p:spPr>
        <p:txBody>
          <a:bodyPr anchorCtr="0" anchor="ctr" bIns="187850" lIns="375725" spcFirstLastPara="1" rIns="375725" wrap="square" tIns="1878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6"/>
          <p:cNvSpPr txBox="1"/>
          <p:nvPr>
            <p:ph idx="11" type="ftr"/>
          </p:nvPr>
        </p:nvSpPr>
        <p:spPr>
          <a:xfrm>
            <a:off x="11247121" y="20340331"/>
            <a:ext cx="10424160" cy="1168400"/>
          </a:xfrm>
          <a:prstGeom prst="rect">
            <a:avLst/>
          </a:prstGeom>
          <a:noFill/>
          <a:ln>
            <a:noFill/>
          </a:ln>
        </p:spPr>
        <p:txBody>
          <a:bodyPr anchorCtr="0" anchor="ctr" bIns="187850" lIns="375725" spcFirstLastPara="1" rIns="375725" wrap="square" tIns="1878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2" type="sldNum"/>
          </p:nvPr>
        </p:nvSpPr>
        <p:spPr>
          <a:xfrm>
            <a:off x="23591521" y="20340331"/>
            <a:ext cx="7680960" cy="1168400"/>
          </a:xfrm>
          <a:prstGeom prst="rect">
            <a:avLst/>
          </a:prstGeom>
          <a:noFill/>
          <a:ln>
            <a:noFill/>
          </a:ln>
        </p:spPr>
        <p:txBody>
          <a:bodyPr anchorCtr="0" anchor="ctr" bIns="187850" lIns="375725" spcFirstLastPara="1" rIns="375725" wrap="square" tIns="187850">
            <a:noAutofit/>
          </a:bodyPr>
          <a:lstStyle>
            <a:lvl1pPr indent="0" lvl="0" marL="0" algn="r">
              <a:spcBef>
                <a:spcPts val="0"/>
              </a:spcBef>
              <a:buNone/>
              <a:defRPr b="0" i="0" sz="3266" u="none" cap="none" strike="noStrike">
                <a:solidFill>
                  <a:srgbClr val="888888"/>
                </a:solidFill>
                <a:latin typeface="Calibri"/>
                <a:ea typeface="Calibri"/>
                <a:cs typeface="Calibri"/>
                <a:sym typeface="Calibri"/>
              </a:defRPr>
            </a:lvl1pPr>
            <a:lvl2pPr indent="0" lvl="1" marL="0" algn="r">
              <a:spcBef>
                <a:spcPts val="0"/>
              </a:spcBef>
              <a:buNone/>
              <a:defRPr b="0" i="0" sz="3266" u="none" cap="none" strike="noStrike">
                <a:solidFill>
                  <a:srgbClr val="888888"/>
                </a:solidFill>
                <a:latin typeface="Calibri"/>
                <a:ea typeface="Calibri"/>
                <a:cs typeface="Calibri"/>
                <a:sym typeface="Calibri"/>
              </a:defRPr>
            </a:lvl2pPr>
            <a:lvl3pPr indent="0" lvl="2" marL="0" algn="r">
              <a:spcBef>
                <a:spcPts val="0"/>
              </a:spcBef>
              <a:buNone/>
              <a:defRPr b="0" i="0" sz="3266" u="none" cap="none" strike="noStrike">
                <a:solidFill>
                  <a:srgbClr val="888888"/>
                </a:solidFill>
                <a:latin typeface="Calibri"/>
                <a:ea typeface="Calibri"/>
                <a:cs typeface="Calibri"/>
                <a:sym typeface="Calibri"/>
              </a:defRPr>
            </a:lvl3pPr>
            <a:lvl4pPr indent="0" lvl="3" marL="0" algn="r">
              <a:spcBef>
                <a:spcPts val="0"/>
              </a:spcBef>
              <a:buNone/>
              <a:defRPr b="0" i="0" sz="3266" u="none" cap="none" strike="noStrike">
                <a:solidFill>
                  <a:srgbClr val="888888"/>
                </a:solidFill>
                <a:latin typeface="Calibri"/>
                <a:ea typeface="Calibri"/>
                <a:cs typeface="Calibri"/>
                <a:sym typeface="Calibri"/>
              </a:defRPr>
            </a:lvl4pPr>
            <a:lvl5pPr indent="0" lvl="4" marL="0" algn="r">
              <a:spcBef>
                <a:spcPts val="0"/>
              </a:spcBef>
              <a:buNone/>
              <a:defRPr b="0" i="0" sz="3266" u="none" cap="none" strike="noStrike">
                <a:solidFill>
                  <a:srgbClr val="888888"/>
                </a:solidFill>
                <a:latin typeface="Calibri"/>
                <a:ea typeface="Calibri"/>
                <a:cs typeface="Calibri"/>
                <a:sym typeface="Calibri"/>
              </a:defRPr>
            </a:lvl5pPr>
            <a:lvl6pPr indent="0" lvl="5" marL="0" algn="r">
              <a:spcBef>
                <a:spcPts val="0"/>
              </a:spcBef>
              <a:buNone/>
              <a:defRPr b="0" i="0" sz="3266" u="none" cap="none" strike="noStrike">
                <a:solidFill>
                  <a:srgbClr val="888888"/>
                </a:solidFill>
                <a:latin typeface="Calibri"/>
                <a:ea typeface="Calibri"/>
                <a:cs typeface="Calibri"/>
                <a:sym typeface="Calibri"/>
              </a:defRPr>
            </a:lvl6pPr>
            <a:lvl7pPr indent="0" lvl="6" marL="0" algn="r">
              <a:spcBef>
                <a:spcPts val="0"/>
              </a:spcBef>
              <a:buNone/>
              <a:defRPr b="0" i="0" sz="3266" u="none" cap="none" strike="noStrike">
                <a:solidFill>
                  <a:srgbClr val="888888"/>
                </a:solidFill>
                <a:latin typeface="Calibri"/>
                <a:ea typeface="Calibri"/>
                <a:cs typeface="Calibri"/>
                <a:sym typeface="Calibri"/>
              </a:defRPr>
            </a:lvl7pPr>
            <a:lvl8pPr indent="0" lvl="7" marL="0" algn="r">
              <a:spcBef>
                <a:spcPts val="0"/>
              </a:spcBef>
              <a:buNone/>
              <a:defRPr b="0" i="0" sz="3266" u="none" cap="none" strike="noStrike">
                <a:solidFill>
                  <a:srgbClr val="888888"/>
                </a:solidFill>
                <a:latin typeface="Calibri"/>
                <a:ea typeface="Calibri"/>
                <a:cs typeface="Calibri"/>
                <a:sym typeface="Calibri"/>
              </a:defRPr>
            </a:lvl8pPr>
            <a:lvl9pPr indent="0" lvl="8" marL="0" algn="r">
              <a:spcBef>
                <a:spcPts val="0"/>
              </a:spcBef>
              <a:buNone/>
              <a:defRPr b="0" i="0" sz="326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5" name="Shape 35"/>
        <p:cNvGrpSpPr/>
        <p:nvPr/>
      </p:nvGrpSpPr>
      <p:grpSpPr>
        <a:xfrm>
          <a:off x="0" y="0"/>
          <a:ext cx="0" cy="0"/>
          <a:chOff x="0" y="0"/>
          <a:chExt cx="0" cy="0"/>
        </a:xfrm>
      </p:grpSpPr>
      <p:sp>
        <p:nvSpPr>
          <p:cNvPr id="36" name="Google Shape;36;p7"/>
          <p:cNvSpPr txBox="1"/>
          <p:nvPr>
            <p:ph type="title"/>
          </p:nvPr>
        </p:nvSpPr>
        <p:spPr>
          <a:xfrm>
            <a:off x="1645921" y="878842"/>
            <a:ext cx="29626558" cy="3657600"/>
          </a:xfrm>
          <a:prstGeom prst="rect">
            <a:avLst/>
          </a:prstGeom>
          <a:noFill/>
          <a:ln>
            <a:noFill/>
          </a:ln>
        </p:spPr>
        <p:txBody>
          <a:bodyPr anchorCtr="0" anchor="ctr" bIns="187850" lIns="375725" spcFirstLastPara="1" rIns="375725" wrap="square" tIns="187850">
            <a:normAutofit/>
          </a:bodyPr>
          <a:lstStyle>
            <a:lvl1pPr lvl="0" algn="ctr">
              <a:spcBef>
                <a:spcPts val="0"/>
              </a:spcBef>
              <a:spcAft>
                <a:spcPts val="0"/>
              </a:spcAft>
              <a:buClr>
                <a:schemeClr val="dk1"/>
              </a:buClr>
              <a:buSzPts val="12067"/>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7"/>
          <p:cNvSpPr txBox="1"/>
          <p:nvPr>
            <p:ph idx="1" type="body"/>
          </p:nvPr>
        </p:nvSpPr>
        <p:spPr>
          <a:xfrm>
            <a:off x="1645920" y="4912362"/>
            <a:ext cx="14544677" cy="2047238"/>
          </a:xfrm>
          <a:prstGeom prst="rect">
            <a:avLst/>
          </a:prstGeom>
          <a:noFill/>
          <a:ln>
            <a:noFill/>
          </a:ln>
        </p:spPr>
        <p:txBody>
          <a:bodyPr anchorCtr="0" anchor="b" bIns="187850" lIns="375725" spcFirstLastPara="1" rIns="375725" wrap="square" tIns="187850">
            <a:normAutofit/>
          </a:bodyPr>
          <a:lstStyle>
            <a:lvl1pPr indent="-228600" lvl="0" marL="457200" algn="l">
              <a:spcBef>
                <a:spcPts val="1320"/>
              </a:spcBef>
              <a:spcAft>
                <a:spcPts val="0"/>
              </a:spcAft>
              <a:buClr>
                <a:schemeClr val="dk1"/>
              </a:buClr>
              <a:buSzPts val="6600"/>
              <a:buNone/>
              <a:defRPr b="1" sz="6600"/>
            </a:lvl1pPr>
            <a:lvl2pPr indent="-228600" lvl="1" marL="914400" algn="l">
              <a:spcBef>
                <a:spcPts val="1093"/>
              </a:spcBef>
              <a:spcAft>
                <a:spcPts val="0"/>
              </a:spcAft>
              <a:buClr>
                <a:schemeClr val="dk1"/>
              </a:buClr>
              <a:buSzPts val="5467"/>
              <a:buNone/>
              <a:defRPr b="1" sz="5467"/>
            </a:lvl2pPr>
            <a:lvl3pPr indent="-228600" lvl="2" marL="1371600" algn="l">
              <a:spcBef>
                <a:spcPts val="987"/>
              </a:spcBef>
              <a:spcAft>
                <a:spcPts val="0"/>
              </a:spcAft>
              <a:buClr>
                <a:schemeClr val="dk1"/>
              </a:buClr>
              <a:buSzPts val="4934"/>
              <a:buNone/>
              <a:defRPr b="1" sz="4934"/>
            </a:lvl3pPr>
            <a:lvl4pPr indent="-228600" lvl="3" marL="1828800" algn="l">
              <a:spcBef>
                <a:spcPts val="880"/>
              </a:spcBef>
              <a:spcAft>
                <a:spcPts val="0"/>
              </a:spcAft>
              <a:buClr>
                <a:schemeClr val="dk1"/>
              </a:buClr>
              <a:buSzPts val="4400"/>
              <a:buNone/>
              <a:defRPr b="1" sz="4400"/>
            </a:lvl4pPr>
            <a:lvl5pPr indent="-228600" lvl="4" marL="2286000" algn="l">
              <a:spcBef>
                <a:spcPts val="880"/>
              </a:spcBef>
              <a:spcAft>
                <a:spcPts val="0"/>
              </a:spcAft>
              <a:buClr>
                <a:schemeClr val="dk1"/>
              </a:buClr>
              <a:buSzPts val="4400"/>
              <a:buNone/>
              <a:defRPr b="1" sz="4400"/>
            </a:lvl5pPr>
            <a:lvl6pPr indent="-228600" lvl="5" marL="2743200" algn="l">
              <a:spcBef>
                <a:spcPts val="880"/>
              </a:spcBef>
              <a:spcAft>
                <a:spcPts val="0"/>
              </a:spcAft>
              <a:buClr>
                <a:schemeClr val="dk1"/>
              </a:buClr>
              <a:buSzPts val="4400"/>
              <a:buNone/>
              <a:defRPr b="1" sz="4400"/>
            </a:lvl6pPr>
            <a:lvl7pPr indent="-228600" lvl="6" marL="3200400" algn="l">
              <a:spcBef>
                <a:spcPts val="880"/>
              </a:spcBef>
              <a:spcAft>
                <a:spcPts val="0"/>
              </a:spcAft>
              <a:buClr>
                <a:schemeClr val="dk1"/>
              </a:buClr>
              <a:buSzPts val="4400"/>
              <a:buNone/>
              <a:defRPr b="1" sz="4400"/>
            </a:lvl7pPr>
            <a:lvl8pPr indent="-228600" lvl="7" marL="3657600" algn="l">
              <a:spcBef>
                <a:spcPts val="880"/>
              </a:spcBef>
              <a:spcAft>
                <a:spcPts val="0"/>
              </a:spcAft>
              <a:buClr>
                <a:schemeClr val="dk1"/>
              </a:buClr>
              <a:buSzPts val="4400"/>
              <a:buNone/>
              <a:defRPr b="1" sz="4400"/>
            </a:lvl8pPr>
            <a:lvl9pPr indent="-228600" lvl="8" marL="4114800" algn="l">
              <a:spcBef>
                <a:spcPts val="880"/>
              </a:spcBef>
              <a:spcAft>
                <a:spcPts val="0"/>
              </a:spcAft>
              <a:buClr>
                <a:schemeClr val="dk1"/>
              </a:buClr>
              <a:buSzPts val="4400"/>
              <a:buNone/>
              <a:defRPr b="1" sz="4400"/>
            </a:lvl9pPr>
          </a:lstStyle>
          <a:p/>
        </p:txBody>
      </p:sp>
      <p:sp>
        <p:nvSpPr>
          <p:cNvPr id="38" name="Google Shape;38;p7"/>
          <p:cNvSpPr txBox="1"/>
          <p:nvPr>
            <p:ph idx="2" type="body"/>
          </p:nvPr>
        </p:nvSpPr>
        <p:spPr>
          <a:xfrm>
            <a:off x="1645920" y="6959600"/>
            <a:ext cx="14544677" cy="12644122"/>
          </a:xfrm>
          <a:prstGeom prst="rect">
            <a:avLst/>
          </a:prstGeom>
          <a:noFill/>
          <a:ln>
            <a:noFill/>
          </a:ln>
        </p:spPr>
        <p:txBody>
          <a:bodyPr anchorCtr="0" anchor="t" bIns="187850" lIns="375725" spcFirstLastPara="1" rIns="375725" wrap="square" tIns="187850">
            <a:normAutofit/>
          </a:bodyPr>
          <a:lstStyle>
            <a:lvl1pPr indent="-647700" lvl="0" marL="457200" algn="l">
              <a:spcBef>
                <a:spcPts val="1320"/>
              </a:spcBef>
              <a:spcAft>
                <a:spcPts val="0"/>
              </a:spcAft>
              <a:buClr>
                <a:schemeClr val="dk1"/>
              </a:buClr>
              <a:buSzPts val="6600"/>
              <a:buChar char="•"/>
              <a:defRPr sz="6600"/>
            </a:lvl1pPr>
            <a:lvl2pPr indent="-575754" lvl="1" marL="914400" algn="l">
              <a:spcBef>
                <a:spcPts val="1093"/>
              </a:spcBef>
              <a:spcAft>
                <a:spcPts val="0"/>
              </a:spcAft>
              <a:buClr>
                <a:schemeClr val="dk1"/>
              </a:buClr>
              <a:buSzPts val="5467"/>
              <a:buChar char="–"/>
              <a:defRPr sz="5467"/>
            </a:lvl2pPr>
            <a:lvl3pPr indent="-541909" lvl="2" marL="1371600" algn="l">
              <a:spcBef>
                <a:spcPts val="987"/>
              </a:spcBef>
              <a:spcAft>
                <a:spcPts val="0"/>
              </a:spcAft>
              <a:buClr>
                <a:schemeClr val="dk1"/>
              </a:buClr>
              <a:buSzPts val="4934"/>
              <a:buChar char="•"/>
              <a:defRPr sz="4934"/>
            </a:lvl3pPr>
            <a:lvl4pPr indent="-508000" lvl="3" marL="1828800" algn="l">
              <a:spcBef>
                <a:spcPts val="880"/>
              </a:spcBef>
              <a:spcAft>
                <a:spcPts val="0"/>
              </a:spcAft>
              <a:buClr>
                <a:schemeClr val="dk1"/>
              </a:buClr>
              <a:buSzPts val="4400"/>
              <a:buChar char="–"/>
              <a:defRPr sz="4400"/>
            </a:lvl4pPr>
            <a:lvl5pPr indent="-508000" lvl="4" marL="2286000" algn="l">
              <a:spcBef>
                <a:spcPts val="880"/>
              </a:spcBef>
              <a:spcAft>
                <a:spcPts val="0"/>
              </a:spcAft>
              <a:buClr>
                <a:schemeClr val="dk1"/>
              </a:buClr>
              <a:buSzPts val="4400"/>
              <a:buChar char="»"/>
              <a:defRPr sz="4400"/>
            </a:lvl5pPr>
            <a:lvl6pPr indent="-508000" lvl="5" marL="2743200" algn="l">
              <a:spcBef>
                <a:spcPts val="880"/>
              </a:spcBef>
              <a:spcAft>
                <a:spcPts val="0"/>
              </a:spcAft>
              <a:buClr>
                <a:schemeClr val="dk1"/>
              </a:buClr>
              <a:buSzPts val="4400"/>
              <a:buChar char="•"/>
              <a:defRPr sz="4400"/>
            </a:lvl6pPr>
            <a:lvl7pPr indent="-508000" lvl="6" marL="3200400" algn="l">
              <a:spcBef>
                <a:spcPts val="880"/>
              </a:spcBef>
              <a:spcAft>
                <a:spcPts val="0"/>
              </a:spcAft>
              <a:buClr>
                <a:schemeClr val="dk1"/>
              </a:buClr>
              <a:buSzPts val="4400"/>
              <a:buChar char="•"/>
              <a:defRPr sz="4400"/>
            </a:lvl7pPr>
            <a:lvl8pPr indent="-508000" lvl="7" marL="3657600" algn="l">
              <a:spcBef>
                <a:spcPts val="880"/>
              </a:spcBef>
              <a:spcAft>
                <a:spcPts val="0"/>
              </a:spcAft>
              <a:buClr>
                <a:schemeClr val="dk1"/>
              </a:buClr>
              <a:buSzPts val="4400"/>
              <a:buChar char="•"/>
              <a:defRPr sz="4400"/>
            </a:lvl8pPr>
            <a:lvl9pPr indent="-508000" lvl="8" marL="4114800" algn="l">
              <a:spcBef>
                <a:spcPts val="880"/>
              </a:spcBef>
              <a:spcAft>
                <a:spcPts val="0"/>
              </a:spcAft>
              <a:buClr>
                <a:schemeClr val="dk1"/>
              </a:buClr>
              <a:buSzPts val="4400"/>
              <a:buChar char="•"/>
              <a:defRPr sz="4400"/>
            </a:lvl9pPr>
          </a:lstStyle>
          <a:p/>
        </p:txBody>
      </p:sp>
      <p:sp>
        <p:nvSpPr>
          <p:cNvPr id="39" name="Google Shape;39;p7"/>
          <p:cNvSpPr txBox="1"/>
          <p:nvPr>
            <p:ph idx="3" type="body"/>
          </p:nvPr>
        </p:nvSpPr>
        <p:spPr>
          <a:xfrm>
            <a:off x="16722091" y="4912362"/>
            <a:ext cx="14550389" cy="2047238"/>
          </a:xfrm>
          <a:prstGeom prst="rect">
            <a:avLst/>
          </a:prstGeom>
          <a:noFill/>
          <a:ln>
            <a:noFill/>
          </a:ln>
        </p:spPr>
        <p:txBody>
          <a:bodyPr anchorCtr="0" anchor="b" bIns="187850" lIns="375725" spcFirstLastPara="1" rIns="375725" wrap="square" tIns="187850">
            <a:normAutofit/>
          </a:bodyPr>
          <a:lstStyle>
            <a:lvl1pPr indent="-228600" lvl="0" marL="457200" algn="l">
              <a:spcBef>
                <a:spcPts val="1320"/>
              </a:spcBef>
              <a:spcAft>
                <a:spcPts val="0"/>
              </a:spcAft>
              <a:buClr>
                <a:schemeClr val="dk1"/>
              </a:buClr>
              <a:buSzPts val="6600"/>
              <a:buNone/>
              <a:defRPr b="1" sz="6600"/>
            </a:lvl1pPr>
            <a:lvl2pPr indent="-228600" lvl="1" marL="914400" algn="l">
              <a:spcBef>
                <a:spcPts val="1093"/>
              </a:spcBef>
              <a:spcAft>
                <a:spcPts val="0"/>
              </a:spcAft>
              <a:buClr>
                <a:schemeClr val="dk1"/>
              </a:buClr>
              <a:buSzPts val="5467"/>
              <a:buNone/>
              <a:defRPr b="1" sz="5467"/>
            </a:lvl2pPr>
            <a:lvl3pPr indent="-228600" lvl="2" marL="1371600" algn="l">
              <a:spcBef>
                <a:spcPts val="987"/>
              </a:spcBef>
              <a:spcAft>
                <a:spcPts val="0"/>
              </a:spcAft>
              <a:buClr>
                <a:schemeClr val="dk1"/>
              </a:buClr>
              <a:buSzPts val="4934"/>
              <a:buNone/>
              <a:defRPr b="1" sz="4934"/>
            </a:lvl3pPr>
            <a:lvl4pPr indent="-228600" lvl="3" marL="1828800" algn="l">
              <a:spcBef>
                <a:spcPts val="880"/>
              </a:spcBef>
              <a:spcAft>
                <a:spcPts val="0"/>
              </a:spcAft>
              <a:buClr>
                <a:schemeClr val="dk1"/>
              </a:buClr>
              <a:buSzPts val="4400"/>
              <a:buNone/>
              <a:defRPr b="1" sz="4400"/>
            </a:lvl4pPr>
            <a:lvl5pPr indent="-228600" lvl="4" marL="2286000" algn="l">
              <a:spcBef>
                <a:spcPts val="880"/>
              </a:spcBef>
              <a:spcAft>
                <a:spcPts val="0"/>
              </a:spcAft>
              <a:buClr>
                <a:schemeClr val="dk1"/>
              </a:buClr>
              <a:buSzPts val="4400"/>
              <a:buNone/>
              <a:defRPr b="1" sz="4400"/>
            </a:lvl5pPr>
            <a:lvl6pPr indent="-228600" lvl="5" marL="2743200" algn="l">
              <a:spcBef>
                <a:spcPts val="880"/>
              </a:spcBef>
              <a:spcAft>
                <a:spcPts val="0"/>
              </a:spcAft>
              <a:buClr>
                <a:schemeClr val="dk1"/>
              </a:buClr>
              <a:buSzPts val="4400"/>
              <a:buNone/>
              <a:defRPr b="1" sz="4400"/>
            </a:lvl6pPr>
            <a:lvl7pPr indent="-228600" lvl="6" marL="3200400" algn="l">
              <a:spcBef>
                <a:spcPts val="880"/>
              </a:spcBef>
              <a:spcAft>
                <a:spcPts val="0"/>
              </a:spcAft>
              <a:buClr>
                <a:schemeClr val="dk1"/>
              </a:buClr>
              <a:buSzPts val="4400"/>
              <a:buNone/>
              <a:defRPr b="1" sz="4400"/>
            </a:lvl7pPr>
            <a:lvl8pPr indent="-228600" lvl="7" marL="3657600" algn="l">
              <a:spcBef>
                <a:spcPts val="880"/>
              </a:spcBef>
              <a:spcAft>
                <a:spcPts val="0"/>
              </a:spcAft>
              <a:buClr>
                <a:schemeClr val="dk1"/>
              </a:buClr>
              <a:buSzPts val="4400"/>
              <a:buNone/>
              <a:defRPr b="1" sz="4400"/>
            </a:lvl8pPr>
            <a:lvl9pPr indent="-228600" lvl="8" marL="4114800" algn="l">
              <a:spcBef>
                <a:spcPts val="880"/>
              </a:spcBef>
              <a:spcAft>
                <a:spcPts val="0"/>
              </a:spcAft>
              <a:buClr>
                <a:schemeClr val="dk1"/>
              </a:buClr>
              <a:buSzPts val="4400"/>
              <a:buNone/>
              <a:defRPr b="1" sz="4400"/>
            </a:lvl9pPr>
          </a:lstStyle>
          <a:p/>
        </p:txBody>
      </p:sp>
      <p:sp>
        <p:nvSpPr>
          <p:cNvPr id="40" name="Google Shape;40;p7"/>
          <p:cNvSpPr txBox="1"/>
          <p:nvPr>
            <p:ph idx="4" type="body"/>
          </p:nvPr>
        </p:nvSpPr>
        <p:spPr>
          <a:xfrm>
            <a:off x="16722091" y="6959600"/>
            <a:ext cx="14550389" cy="12644122"/>
          </a:xfrm>
          <a:prstGeom prst="rect">
            <a:avLst/>
          </a:prstGeom>
          <a:noFill/>
          <a:ln>
            <a:noFill/>
          </a:ln>
        </p:spPr>
        <p:txBody>
          <a:bodyPr anchorCtr="0" anchor="t" bIns="187850" lIns="375725" spcFirstLastPara="1" rIns="375725" wrap="square" tIns="187850">
            <a:normAutofit/>
          </a:bodyPr>
          <a:lstStyle>
            <a:lvl1pPr indent="-647700" lvl="0" marL="457200" algn="l">
              <a:spcBef>
                <a:spcPts val="1320"/>
              </a:spcBef>
              <a:spcAft>
                <a:spcPts val="0"/>
              </a:spcAft>
              <a:buClr>
                <a:schemeClr val="dk1"/>
              </a:buClr>
              <a:buSzPts val="6600"/>
              <a:buChar char="•"/>
              <a:defRPr sz="6600"/>
            </a:lvl1pPr>
            <a:lvl2pPr indent="-575754" lvl="1" marL="914400" algn="l">
              <a:spcBef>
                <a:spcPts val="1093"/>
              </a:spcBef>
              <a:spcAft>
                <a:spcPts val="0"/>
              </a:spcAft>
              <a:buClr>
                <a:schemeClr val="dk1"/>
              </a:buClr>
              <a:buSzPts val="5467"/>
              <a:buChar char="–"/>
              <a:defRPr sz="5467"/>
            </a:lvl2pPr>
            <a:lvl3pPr indent="-541909" lvl="2" marL="1371600" algn="l">
              <a:spcBef>
                <a:spcPts val="987"/>
              </a:spcBef>
              <a:spcAft>
                <a:spcPts val="0"/>
              </a:spcAft>
              <a:buClr>
                <a:schemeClr val="dk1"/>
              </a:buClr>
              <a:buSzPts val="4934"/>
              <a:buChar char="•"/>
              <a:defRPr sz="4934"/>
            </a:lvl3pPr>
            <a:lvl4pPr indent="-508000" lvl="3" marL="1828800" algn="l">
              <a:spcBef>
                <a:spcPts val="880"/>
              </a:spcBef>
              <a:spcAft>
                <a:spcPts val="0"/>
              </a:spcAft>
              <a:buClr>
                <a:schemeClr val="dk1"/>
              </a:buClr>
              <a:buSzPts val="4400"/>
              <a:buChar char="–"/>
              <a:defRPr sz="4400"/>
            </a:lvl4pPr>
            <a:lvl5pPr indent="-508000" lvl="4" marL="2286000" algn="l">
              <a:spcBef>
                <a:spcPts val="880"/>
              </a:spcBef>
              <a:spcAft>
                <a:spcPts val="0"/>
              </a:spcAft>
              <a:buClr>
                <a:schemeClr val="dk1"/>
              </a:buClr>
              <a:buSzPts val="4400"/>
              <a:buChar char="»"/>
              <a:defRPr sz="4400"/>
            </a:lvl5pPr>
            <a:lvl6pPr indent="-508000" lvl="5" marL="2743200" algn="l">
              <a:spcBef>
                <a:spcPts val="880"/>
              </a:spcBef>
              <a:spcAft>
                <a:spcPts val="0"/>
              </a:spcAft>
              <a:buClr>
                <a:schemeClr val="dk1"/>
              </a:buClr>
              <a:buSzPts val="4400"/>
              <a:buChar char="•"/>
              <a:defRPr sz="4400"/>
            </a:lvl6pPr>
            <a:lvl7pPr indent="-508000" lvl="6" marL="3200400" algn="l">
              <a:spcBef>
                <a:spcPts val="880"/>
              </a:spcBef>
              <a:spcAft>
                <a:spcPts val="0"/>
              </a:spcAft>
              <a:buClr>
                <a:schemeClr val="dk1"/>
              </a:buClr>
              <a:buSzPts val="4400"/>
              <a:buChar char="•"/>
              <a:defRPr sz="4400"/>
            </a:lvl7pPr>
            <a:lvl8pPr indent="-508000" lvl="7" marL="3657600" algn="l">
              <a:spcBef>
                <a:spcPts val="880"/>
              </a:spcBef>
              <a:spcAft>
                <a:spcPts val="0"/>
              </a:spcAft>
              <a:buClr>
                <a:schemeClr val="dk1"/>
              </a:buClr>
              <a:buSzPts val="4400"/>
              <a:buChar char="•"/>
              <a:defRPr sz="4400"/>
            </a:lvl8pPr>
            <a:lvl9pPr indent="-508000" lvl="8" marL="4114800" algn="l">
              <a:spcBef>
                <a:spcPts val="880"/>
              </a:spcBef>
              <a:spcAft>
                <a:spcPts val="0"/>
              </a:spcAft>
              <a:buClr>
                <a:schemeClr val="dk1"/>
              </a:buClr>
              <a:buSzPts val="4400"/>
              <a:buChar char="•"/>
              <a:defRPr sz="4400"/>
            </a:lvl9pPr>
          </a:lstStyle>
          <a:p/>
        </p:txBody>
      </p:sp>
      <p:sp>
        <p:nvSpPr>
          <p:cNvPr id="41" name="Google Shape;41;p7"/>
          <p:cNvSpPr txBox="1"/>
          <p:nvPr>
            <p:ph idx="10" type="dt"/>
          </p:nvPr>
        </p:nvSpPr>
        <p:spPr>
          <a:xfrm>
            <a:off x="1645920" y="20340331"/>
            <a:ext cx="7680960" cy="1168400"/>
          </a:xfrm>
          <a:prstGeom prst="rect">
            <a:avLst/>
          </a:prstGeom>
          <a:noFill/>
          <a:ln>
            <a:noFill/>
          </a:ln>
        </p:spPr>
        <p:txBody>
          <a:bodyPr anchorCtr="0" anchor="ctr" bIns="187850" lIns="375725" spcFirstLastPara="1" rIns="375725" wrap="square" tIns="1878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
          <p:cNvSpPr txBox="1"/>
          <p:nvPr>
            <p:ph idx="11" type="ftr"/>
          </p:nvPr>
        </p:nvSpPr>
        <p:spPr>
          <a:xfrm>
            <a:off x="11247121" y="20340331"/>
            <a:ext cx="10424160" cy="1168400"/>
          </a:xfrm>
          <a:prstGeom prst="rect">
            <a:avLst/>
          </a:prstGeom>
          <a:noFill/>
          <a:ln>
            <a:noFill/>
          </a:ln>
        </p:spPr>
        <p:txBody>
          <a:bodyPr anchorCtr="0" anchor="ctr" bIns="187850" lIns="375725" spcFirstLastPara="1" rIns="375725" wrap="square" tIns="1878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2" type="sldNum"/>
          </p:nvPr>
        </p:nvSpPr>
        <p:spPr>
          <a:xfrm>
            <a:off x="23591521" y="20340331"/>
            <a:ext cx="7680960" cy="1168400"/>
          </a:xfrm>
          <a:prstGeom prst="rect">
            <a:avLst/>
          </a:prstGeom>
          <a:noFill/>
          <a:ln>
            <a:noFill/>
          </a:ln>
        </p:spPr>
        <p:txBody>
          <a:bodyPr anchorCtr="0" anchor="ctr" bIns="187850" lIns="375725" spcFirstLastPara="1" rIns="375725" wrap="square" tIns="187850">
            <a:noAutofit/>
          </a:bodyPr>
          <a:lstStyle>
            <a:lvl1pPr indent="0" lvl="0" marL="0" algn="r">
              <a:spcBef>
                <a:spcPts val="0"/>
              </a:spcBef>
              <a:buNone/>
              <a:defRPr b="0" i="0" sz="3266" u="none" cap="none" strike="noStrike">
                <a:solidFill>
                  <a:srgbClr val="888888"/>
                </a:solidFill>
                <a:latin typeface="Calibri"/>
                <a:ea typeface="Calibri"/>
                <a:cs typeface="Calibri"/>
                <a:sym typeface="Calibri"/>
              </a:defRPr>
            </a:lvl1pPr>
            <a:lvl2pPr indent="0" lvl="1" marL="0" algn="r">
              <a:spcBef>
                <a:spcPts val="0"/>
              </a:spcBef>
              <a:buNone/>
              <a:defRPr b="0" i="0" sz="3266" u="none" cap="none" strike="noStrike">
                <a:solidFill>
                  <a:srgbClr val="888888"/>
                </a:solidFill>
                <a:latin typeface="Calibri"/>
                <a:ea typeface="Calibri"/>
                <a:cs typeface="Calibri"/>
                <a:sym typeface="Calibri"/>
              </a:defRPr>
            </a:lvl2pPr>
            <a:lvl3pPr indent="0" lvl="2" marL="0" algn="r">
              <a:spcBef>
                <a:spcPts val="0"/>
              </a:spcBef>
              <a:buNone/>
              <a:defRPr b="0" i="0" sz="3266" u="none" cap="none" strike="noStrike">
                <a:solidFill>
                  <a:srgbClr val="888888"/>
                </a:solidFill>
                <a:latin typeface="Calibri"/>
                <a:ea typeface="Calibri"/>
                <a:cs typeface="Calibri"/>
                <a:sym typeface="Calibri"/>
              </a:defRPr>
            </a:lvl3pPr>
            <a:lvl4pPr indent="0" lvl="3" marL="0" algn="r">
              <a:spcBef>
                <a:spcPts val="0"/>
              </a:spcBef>
              <a:buNone/>
              <a:defRPr b="0" i="0" sz="3266" u="none" cap="none" strike="noStrike">
                <a:solidFill>
                  <a:srgbClr val="888888"/>
                </a:solidFill>
                <a:latin typeface="Calibri"/>
                <a:ea typeface="Calibri"/>
                <a:cs typeface="Calibri"/>
                <a:sym typeface="Calibri"/>
              </a:defRPr>
            </a:lvl4pPr>
            <a:lvl5pPr indent="0" lvl="4" marL="0" algn="r">
              <a:spcBef>
                <a:spcPts val="0"/>
              </a:spcBef>
              <a:buNone/>
              <a:defRPr b="0" i="0" sz="3266" u="none" cap="none" strike="noStrike">
                <a:solidFill>
                  <a:srgbClr val="888888"/>
                </a:solidFill>
                <a:latin typeface="Calibri"/>
                <a:ea typeface="Calibri"/>
                <a:cs typeface="Calibri"/>
                <a:sym typeface="Calibri"/>
              </a:defRPr>
            </a:lvl5pPr>
            <a:lvl6pPr indent="0" lvl="5" marL="0" algn="r">
              <a:spcBef>
                <a:spcPts val="0"/>
              </a:spcBef>
              <a:buNone/>
              <a:defRPr b="0" i="0" sz="3266" u="none" cap="none" strike="noStrike">
                <a:solidFill>
                  <a:srgbClr val="888888"/>
                </a:solidFill>
                <a:latin typeface="Calibri"/>
                <a:ea typeface="Calibri"/>
                <a:cs typeface="Calibri"/>
                <a:sym typeface="Calibri"/>
              </a:defRPr>
            </a:lvl6pPr>
            <a:lvl7pPr indent="0" lvl="6" marL="0" algn="r">
              <a:spcBef>
                <a:spcPts val="0"/>
              </a:spcBef>
              <a:buNone/>
              <a:defRPr b="0" i="0" sz="3266" u="none" cap="none" strike="noStrike">
                <a:solidFill>
                  <a:srgbClr val="888888"/>
                </a:solidFill>
                <a:latin typeface="Calibri"/>
                <a:ea typeface="Calibri"/>
                <a:cs typeface="Calibri"/>
                <a:sym typeface="Calibri"/>
              </a:defRPr>
            </a:lvl7pPr>
            <a:lvl8pPr indent="0" lvl="7" marL="0" algn="r">
              <a:spcBef>
                <a:spcPts val="0"/>
              </a:spcBef>
              <a:buNone/>
              <a:defRPr b="0" i="0" sz="3266" u="none" cap="none" strike="noStrike">
                <a:solidFill>
                  <a:srgbClr val="888888"/>
                </a:solidFill>
                <a:latin typeface="Calibri"/>
                <a:ea typeface="Calibri"/>
                <a:cs typeface="Calibri"/>
                <a:sym typeface="Calibri"/>
              </a:defRPr>
            </a:lvl8pPr>
            <a:lvl9pPr indent="0" lvl="8" marL="0" algn="r">
              <a:spcBef>
                <a:spcPts val="0"/>
              </a:spcBef>
              <a:buNone/>
              <a:defRPr b="0" i="0" sz="326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8"/>
          <p:cNvSpPr txBox="1"/>
          <p:nvPr>
            <p:ph type="title"/>
          </p:nvPr>
        </p:nvSpPr>
        <p:spPr>
          <a:xfrm>
            <a:off x="1645921" y="878842"/>
            <a:ext cx="29626558" cy="3657600"/>
          </a:xfrm>
          <a:prstGeom prst="rect">
            <a:avLst/>
          </a:prstGeom>
          <a:noFill/>
          <a:ln>
            <a:noFill/>
          </a:ln>
        </p:spPr>
        <p:txBody>
          <a:bodyPr anchorCtr="0" anchor="ctr" bIns="187850" lIns="375725" spcFirstLastPara="1" rIns="375725" wrap="square" tIns="18785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8"/>
          <p:cNvSpPr txBox="1"/>
          <p:nvPr>
            <p:ph idx="10" type="dt"/>
          </p:nvPr>
        </p:nvSpPr>
        <p:spPr>
          <a:xfrm>
            <a:off x="1645920" y="20340331"/>
            <a:ext cx="7680960" cy="1168400"/>
          </a:xfrm>
          <a:prstGeom prst="rect">
            <a:avLst/>
          </a:prstGeom>
          <a:noFill/>
          <a:ln>
            <a:noFill/>
          </a:ln>
        </p:spPr>
        <p:txBody>
          <a:bodyPr anchorCtr="0" anchor="ctr" bIns="187850" lIns="375725" spcFirstLastPara="1" rIns="375725" wrap="square" tIns="1878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
          <p:cNvSpPr txBox="1"/>
          <p:nvPr>
            <p:ph idx="11" type="ftr"/>
          </p:nvPr>
        </p:nvSpPr>
        <p:spPr>
          <a:xfrm>
            <a:off x="11247121" y="20340331"/>
            <a:ext cx="10424160" cy="1168400"/>
          </a:xfrm>
          <a:prstGeom prst="rect">
            <a:avLst/>
          </a:prstGeom>
          <a:noFill/>
          <a:ln>
            <a:noFill/>
          </a:ln>
        </p:spPr>
        <p:txBody>
          <a:bodyPr anchorCtr="0" anchor="ctr" bIns="187850" lIns="375725" spcFirstLastPara="1" rIns="375725" wrap="square" tIns="1878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2" type="sldNum"/>
          </p:nvPr>
        </p:nvSpPr>
        <p:spPr>
          <a:xfrm>
            <a:off x="23591521" y="20340331"/>
            <a:ext cx="7680960" cy="1168400"/>
          </a:xfrm>
          <a:prstGeom prst="rect">
            <a:avLst/>
          </a:prstGeom>
          <a:noFill/>
          <a:ln>
            <a:noFill/>
          </a:ln>
        </p:spPr>
        <p:txBody>
          <a:bodyPr anchorCtr="0" anchor="ctr" bIns="187850" lIns="375725" spcFirstLastPara="1" rIns="375725" wrap="square" tIns="187850">
            <a:noAutofit/>
          </a:bodyPr>
          <a:lstStyle>
            <a:lvl1pPr indent="0" lvl="0" marL="0" algn="r">
              <a:spcBef>
                <a:spcPts val="0"/>
              </a:spcBef>
              <a:buNone/>
              <a:defRPr b="0" i="0" sz="3266" u="none" cap="none" strike="noStrike">
                <a:solidFill>
                  <a:srgbClr val="888888"/>
                </a:solidFill>
                <a:latin typeface="Calibri"/>
                <a:ea typeface="Calibri"/>
                <a:cs typeface="Calibri"/>
                <a:sym typeface="Calibri"/>
              </a:defRPr>
            </a:lvl1pPr>
            <a:lvl2pPr indent="0" lvl="1" marL="0" algn="r">
              <a:spcBef>
                <a:spcPts val="0"/>
              </a:spcBef>
              <a:buNone/>
              <a:defRPr b="0" i="0" sz="3266" u="none" cap="none" strike="noStrike">
                <a:solidFill>
                  <a:srgbClr val="888888"/>
                </a:solidFill>
                <a:latin typeface="Calibri"/>
                <a:ea typeface="Calibri"/>
                <a:cs typeface="Calibri"/>
                <a:sym typeface="Calibri"/>
              </a:defRPr>
            </a:lvl2pPr>
            <a:lvl3pPr indent="0" lvl="2" marL="0" algn="r">
              <a:spcBef>
                <a:spcPts val="0"/>
              </a:spcBef>
              <a:buNone/>
              <a:defRPr b="0" i="0" sz="3266" u="none" cap="none" strike="noStrike">
                <a:solidFill>
                  <a:srgbClr val="888888"/>
                </a:solidFill>
                <a:latin typeface="Calibri"/>
                <a:ea typeface="Calibri"/>
                <a:cs typeface="Calibri"/>
                <a:sym typeface="Calibri"/>
              </a:defRPr>
            </a:lvl3pPr>
            <a:lvl4pPr indent="0" lvl="3" marL="0" algn="r">
              <a:spcBef>
                <a:spcPts val="0"/>
              </a:spcBef>
              <a:buNone/>
              <a:defRPr b="0" i="0" sz="3266" u="none" cap="none" strike="noStrike">
                <a:solidFill>
                  <a:srgbClr val="888888"/>
                </a:solidFill>
                <a:latin typeface="Calibri"/>
                <a:ea typeface="Calibri"/>
                <a:cs typeface="Calibri"/>
                <a:sym typeface="Calibri"/>
              </a:defRPr>
            </a:lvl4pPr>
            <a:lvl5pPr indent="0" lvl="4" marL="0" algn="r">
              <a:spcBef>
                <a:spcPts val="0"/>
              </a:spcBef>
              <a:buNone/>
              <a:defRPr b="0" i="0" sz="3266" u="none" cap="none" strike="noStrike">
                <a:solidFill>
                  <a:srgbClr val="888888"/>
                </a:solidFill>
                <a:latin typeface="Calibri"/>
                <a:ea typeface="Calibri"/>
                <a:cs typeface="Calibri"/>
                <a:sym typeface="Calibri"/>
              </a:defRPr>
            </a:lvl5pPr>
            <a:lvl6pPr indent="0" lvl="5" marL="0" algn="r">
              <a:spcBef>
                <a:spcPts val="0"/>
              </a:spcBef>
              <a:buNone/>
              <a:defRPr b="0" i="0" sz="3266" u="none" cap="none" strike="noStrike">
                <a:solidFill>
                  <a:srgbClr val="888888"/>
                </a:solidFill>
                <a:latin typeface="Calibri"/>
                <a:ea typeface="Calibri"/>
                <a:cs typeface="Calibri"/>
                <a:sym typeface="Calibri"/>
              </a:defRPr>
            </a:lvl6pPr>
            <a:lvl7pPr indent="0" lvl="6" marL="0" algn="r">
              <a:spcBef>
                <a:spcPts val="0"/>
              </a:spcBef>
              <a:buNone/>
              <a:defRPr b="0" i="0" sz="3266" u="none" cap="none" strike="noStrike">
                <a:solidFill>
                  <a:srgbClr val="888888"/>
                </a:solidFill>
                <a:latin typeface="Calibri"/>
                <a:ea typeface="Calibri"/>
                <a:cs typeface="Calibri"/>
                <a:sym typeface="Calibri"/>
              </a:defRPr>
            </a:lvl7pPr>
            <a:lvl8pPr indent="0" lvl="7" marL="0" algn="r">
              <a:spcBef>
                <a:spcPts val="0"/>
              </a:spcBef>
              <a:buNone/>
              <a:defRPr b="0" i="0" sz="3266" u="none" cap="none" strike="noStrike">
                <a:solidFill>
                  <a:srgbClr val="888888"/>
                </a:solidFill>
                <a:latin typeface="Calibri"/>
                <a:ea typeface="Calibri"/>
                <a:cs typeface="Calibri"/>
                <a:sym typeface="Calibri"/>
              </a:defRPr>
            </a:lvl8pPr>
            <a:lvl9pPr indent="0" lvl="8" marL="0" algn="r">
              <a:spcBef>
                <a:spcPts val="0"/>
              </a:spcBef>
              <a:buNone/>
              <a:defRPr b="0" i="0" sz="326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9"/>
          <p:cNvSpPr txBox="1"/>
          <p:nvPr>
            <p:ph idx="10" type="dt"/>
          </p:nvPr>
        </p:nvSpPr>
        <p:spPr>
          <a:xfrm>
            <a:off x="1645920" y="20340331"/>
            <a:ext cx="7680960" cy="1168400"/>
          </a:xfrm>
          <a:prstGeom prst="rect">
            <a:avLst/>
          </a:prstGeom>
          <a:noFill/>
          <a:ln>
            <a:noFill/>
          </a:ln>
        </p:spPr>
        <p:txBody>
          <a:bodyPr anchorCtr="0" anchor="ctr" bIns="187850" lIns="375725" spcFirstLastPara="1" rIns="375725" wrap="square" tIns="1878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9"/>
          <p:cNvSpPr txBox="1"/>
          <p:nvPr>
            <p:ph idx="11" type="ftr"/>
          </p:nvPr>
        </p:nvSpPr>
        <p:spPr>
          <a:xfrm>
            <a:off x="11247121" y="20340331"/>
            <a:ext cx="10424160" cy="1168400"/>
          </a:xfrm>
          <a:prstGeom prst="rect">
            <a:avLst/>
          </a:prstGeom>
          <a:noFill/>
          <a:ln>
            <a:noFill/>
          </a:ln>
        </p:spPr>
        <p:txBody>
          <a:bodyPr anchorCtr="0" anchor="ctr" bIns="187850" lIns="375725" spcFirstLastPara="1" rIns="375725" wrap="square" tIns="1878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2" type="sldNum"/>
          </p:nvPr>
        </p:nvSpPr>
        <p:spPr>
          <a:xfrm>
            <a:off x="23591521" y="20340331"/>
            <a:ext cx="7680960" cy="1168400"/>
          </a:xfrm>
          <a:prstGeom prst="rect">
            <a:avLst/>
          </a:prstGeom>
          <a:noFill/>
          <a:ln>
            <a:noFill/>
          </a:ln>
        </p:spPr>
        <p:txBody>
          <a:bodyPr anchorCtr="0" anchor="ctr" bIns="187850" lIns="375725" spcFirstLastPara="1" rIns="375725" wrap="square" tIns="187850">
            <a:noAutofit/>
          </a:bodyPr>
          <a:lstStyle>
            <a:lvl1pPr indent="0" lvl="0" marL="0" algn="r">
              <a:spcBef>
                <a:spcPts val="0"/>
              </a:spcBef>
              <a:buNone/>
              <a:defRPr b="0" i="0" sz="3266" u="none" cap="none" strike="noStrike">
                <a:solidFill>
                  <a:srgbClr val="888888"/>
                </a:solidFill>
                <a:latin typeface="Calibri"/>
                <a:ea typeface="Calibri"/>
                <a:cs typeface="Calibri"/>
                <a:sym typeface="Calibri"/>
              </a:defRPr>
            </a:lvl1pPr>
            <a:lvl2pPr indent="0" lvl="1" marL="0" algn="r">
              <a:spcBef>
                <a:spcPts val="0"/>
              </a:spcBef>
              <a:buNone/>
              <a:defRPr b="0" i="0" sz="3266" u="none" cap="none" strike="noStrike">
                <a:solidFill>
                  <a:srgbClr val="888888"/>
                </a:solidFill>
                <a:latin typeface="Calibri"/>
                <a:ea typeface="Calibri"/>
                <a:cs typeface="Calibri"/>
                <a:sym typeface="Calibri"/>
              </a:defRPr>
            </a:lvl2pPr>
            <a:lvl3pPr indent="0" lvl="2" marL="0" algn="r">
              <a:spcBef>
                <a:spcPts val="0"/>
              </a:spcBef>
              <a:buNone/>
              <a:defRPr b="0" i="0" sz="3266" u="none" cap="none" strike="noStrike">
                <a:solidFill>
                  <a:srgbClr val="888888"/>
                </a:solidFill>
                <a:latin typeface="Calibri"/>
                <a:ea typeface="Calibri"/>
                <a:cs typeface="Calibri"/>
                <a:sym typeface="Calibri"/>
              </a:defRPr>
            </a:lvl3pPr>
            <a:lvl4pPr indent="0" lvl="3" marL="0" algn="r">
              <a:spcBef>
                <a:spcPts val="0"/>
              </a:spcBef>
              <a:buNone/>
              <a:defRPr b="0" i="0" sz="3266" u="none" cap="none" strike="noStrike">
                <a:solidFill>
                  <a:srgbClr val="888888"/>
                </a:solidFill>
                <a:latin typeface="Calibri"/>
                <a:ea typeface="Calibri"/>
                <a:cs typeface="Calibri"/>
                <a:sym typeface="Calibri"/>
              </a:defRPr>
            </a:lvl4pPr>
            <a:lvl5pPr indent="0" lvl="4" marL="0" algn="r">
              <a:spcBef>
                <a:spcPts val="0"/>
              </a:spcBef>
              <a:buNone/>
              <a:defRPr b="0" i="0" sz="3266" u="none" cap="none" strike="noStrike">
                <a:solidFill>
                  <a:srgbClr val="888888"/>
                </a:solidFill>
                <a:latin typeface="Calibri"/>
                <a:ea typeface="Calibri"/>
                <a:cs typeface="Calibri"/>
                <a:sym typeface="Calibri"/>
              </a:defRPr>
            </a:lvl5pPr>
            <a:lvl6pPr indent="0" lvl="5" marL="0" algn="r">
              <a:spcBef>
                <a:spcPts val="0"/>
              </a:spcBef>
              <a:buNone/>
              <a:defRPr b="0" i="0" sz="3266" u="none" cap="none" strike="noStrike">
                <a:solidFill>
                  <a:srgbClr val="888888"/>
                </a:solidFill>
                <a:latin typeface="Calibri"/>
                <a:ea typeface="Calibri"/>
                <a:cs typeface="Calibri"/>
                <a:sym typeface="Calibri"/>
              </a:defRPr>
            </a:lvl6pPr>
            <a:lvl7pPr indent="0" lvl="6" marL="0" algn="r">
              <a:spcBef>
                <a:spcPts val="0"/>
              </a:spcBef>
              <a:buNone/>
              <a:defRPr b="0" i="0" sz="3266" u="none" cap="none" strike="noStrike">
                <a:solidFill>
                  <a:srgbClr val="888888"/>
                </a:solidFill>
                <a:latin typeface="Calibri"/>
                <a:ea typeface="Calibri"/>
                <a:cs typeface="Calibri"/>
                <a:sym typeface="Calibri"/>
              </a:defRPr>
            </a:lvl7pPr>
            <a:lvl8pPr indent="0" lvl="7" marL="0" algn="r">
              <a:spcBef>
                <a:spcPts val="0"/>
              </a:spcBef>
              <a:buNone/>
              <a:defRPr b="0" i="0" sz="3266" u="none" cap="none" strike="noStrike">
                <a:solidFill>
                  <a:srgbClr val="888888"/>
                </a:solidFill>
                <a:latin typeface="Calibri"/>
                <a:ea typeface="Calibri"/>
                <a:cs typeface="Calibri"/>
                <a:sym typeface="Calibri"/>
              </a:defRPr>
            </a:lvl8pPr>
            <a:lvl9pPr indent="0" lvl="8" marL="0" algn="r">
              <a:spcBef>
                <a:spcPts val="0"/>
              </a:spcBef>
              <a:buNone/>
              <a:defRPr b="0" i="0" sz="326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3" name="Shape 53"/>
        <p:cNvGrpSpPr/>
        <p:nvPr/>
      </p:nvGrpSpPr>
      <p:grpSpPr>
        <a:xfrm>
          <a:off x="0" y="0"/>
          <a:ext cx="0" cy="0"/>
          <a:chOff x="0" y="0"/>
          <a:chExt cx="0" cy="0"/>
        </a:xfrm>
      </p:grpSpPr>
      <p:sp>
        <p:nvSpPr>
          <p:cNvPr id="54" name="Google Shape;54;p10"/>
          <p:cNvSpPr txBox="1"/>
          <p:nvPr>
            <p:ph type="title"/>
          </p:nvPr>
        </p:nvSpPr>
        <p:spPr>
          <a:xfrm>
            <a:off x="1645925" y="873760"/>
            <a:ext cx="10829927" cy="3718560"/>
          </a:xfrm>
          <a:prstGeom prst="rect">
            <a:avLst/>
          </a:prstGeom>
          <a:noFill/>
          <a:ln>
            <a:noFill/>
          </a:ln>
        </p:spPr>
        <p:txBody>
          <a:bodyPr anchorCtr="0" anchor="b" bIns="187850" lIns="375725" spcFirstLastPara="1" rIns="375725" wrap="square" tIns="187850">
            <a:normAutofit/>
          </a:bodyPr>
          <a:lstStyle>
            <a:lvl1pPr lvl="0" algn="l">
              <a:spcBef>
                <a:spcPts val="0"/>
              </a:spcBef>
              <a:spcAft>
                <a:spcPts val="0"/>
              </a:spcAft>
              <a:buClr>
                <a:schemeClr val="dk1"/>
              </a:buClr>
              <a:buSzPts val="5467"/>
              <a:buFont typeface="Calibri"/>
              <a:buNone/>
              <a:defRPr b="1" sz="546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0"/>
          <p:cNvSpPr txBox="1"/>
          <p:nvPr>
            <p:ph idx="1" type="body"/>
          </p:nvPr>
        </p:nvSpPr>
        <p:spPr>
          <a:xfrm>
            <a:off x="12870179" y="873761"/>
            <a:ext cx="18402300" cy="18729961"/>
          </a:xfrm>
          <a:prstGeom prst="rect">
            <a:avLst/>
          </a:prstGeom>
          <a:noFill/>
          <a:ln>
            <a:noFill/>
          </a:ln>
        </p:spPr>
        <p:txBody>
          <a:bodyPr anchorCtr="0" anchor="t" bIns="187850" lIns="375725" spcFirstLastPara="1" rIns="375725" wrap="square" tIns="187850">
            <a:normAutofit/>
          </a:bodyPr>
          <a:lstStyle>
            <a:lvl1pPr indent="-787400" lvl="0" marL="457200" algn="l">
              <a:spcBef>
                <a:spcPts val="1760"/>
              </a:spcBef>
              <a:spcAft>
                <a:spcPts val="0"/>
              </a:spcAft>
              <a:buClr>
                <a:schemeClr val="dk1"/>
              </a:buClr>
              <a:buSzPts val="8800"/>
              <a:buChar char="•"/>
              <a:defRPr sz="8800"/>
            </a:lvl1pPr>
            <a:lvl2pPr indent="-715454" lvl="1" marL="914400" algn="l">
              <a:spcBef>
                <a:spcPts val="1533"/>
              </a:spcBef>
              <a:spcAft>
                <a:spcPts val="0"/>
              </a:spcAft>
              <a:buClr>
                <a:schemeClr val="dk1"/>
              </a:buClr>
              <a:buSzPts val="7667"/>
              <a:buChar char="–"/>
              <a:defRPr sz="7667"/>
            </a:lvl2pPr>
            <a:lvl3pPr indent="-647700" lvl="2" marL="1371600" algn="l">
              <a:spcBef>
                <a:spcPts val="1320"/>
              </a:spcBef>
              <a:spcAft>
                <a:spcPts val="0"/>
              </a:spcAft>
              <a:buClr>
                <a:schemeClr val="dk1"/>
              </a:buClr>
              <a:buSzPts val="6600"/>
              <a:buChar char="•"/>
              <a:defRPr sz="6600"/>
            </a:lvl3pPr>
            <a:lvl4pPr indent="-575754" lvl="3" marL="1828800" algn="l">
              <a:spcBef>
                <a:spcPts val="1093"/>
              </a:spcBef>
              <a:spcAft>
                <a:spcPts val="0"/>
              </a:spcAft>
              <a:buClr>
                <a:schemeClr val="dk1"/>
              </a:buClr>
              <a:buSzPts val="5467"/>
              <a:buChar char="–"/>
              <a:defRPr sz="5467"/>
            </a:lvl4pPr>
            <a:lvl5pPr indent="-575754" lvl="4" marL="2286000" algn="l">
              <a:spcBef>
                <a:spcPts val="1093"/>
              </a:spcBef>
              <a:spcAft>
                <a:spcPts val="0"/>
              </a:spcAft>
              <a:buClr>
                <a:schemeClr val="dk1"/>
              </a:buClr>
              <a:buSzPts val="5467"/>
              <a:buChar char="»"/>
              <a:defRPr sz="5467"/>
            </a:lvl5pPr>
            <a:lvl6pPr indent="-575754" lvl="5" marL="2743200" algn="l">
              <a:spcBef>
                <a:spcPts val="1093"/>
              </a:spcBef>
              <a:spcAft>
                <a:spcPts val="0"/>
              </a:spcAft>
              <a:buClr>
                <a:schemeClr val="dk1"/>
              </a:buClr>
              <a:buSzPts val="5467"/>
              <a:buChar char="•"/>
              <a:defRPr sz="5467"/>
            </a:lvl6pPr>
            <a:lvl7pPr indent="-575754" lvl="6" marL="3200400" algn="l">
              <a:spcBef>
                <a:spcPts val="1093"/>
              </a:spcBef>
              <a:spcAft>
                <a:spcPts val="0"/>
              </a:spcAft>
              <a:buClr>
                <a:schemeClr val="dk1"/>
              </a:buClr>
              <a:buSzPts val="5467"/>
              <a:buChar char="•"/>
              <a:defRPr sz="5467"/>
            </a:lvl7pPr>
            <a:lvl8pPr indent="-575754" lvl="7" marL="3657600" algn="l">
              <a:spcBef>
                <a:spcPts val="1093"/>
              </a:spcBef>
              <a:spcAft>
                <a:spcPts val="0"/>
              </a:spcAft>
              <a:buClr>
                <a:schemeClr val="dk1"/>
              </a:buClr>
              <a:buSzPts val="5467"/>
              <a:buChar char="•"/>
              <a:defRPr sz="5467"/>
            </a:lvl8pPr>
            <a:lvl9pPr indent="-575754" lvl="8" marL="4114800" algn="l">
              <a:spcBef>
                <a:spcPts val="1093"/>
              </a:spcBef>
              <a:spcAft>
                <a:spcPts val="0"/>
              </a:spcAft>
              <a:buClr>
                <a:schemeClr val="dk1"/>
              </a:buClr>
              <a:buSzPts val="5467"/>
              <a:buChar char="•"/>
              <a:defRPr sz="5467"/>
            </a:lvl9pPr>
          </a:lstStyle>
          <a:p/>
        </p:txBody>
      </p:sp>
      <p:sp>
        <p:nvSpPr>
          <p:cNvPr id="56" name="Google Shape;56;p10"/>
          <p:cNvSpPr txBox="1"/>
          <p:nvPr>
            <p:ph idx="2" type="body"/>
          </p:nvPr>
        </p:nvSpPr>
        <p:spPr>
          <a:xfrm>
            <a:off x="1645925" y="4592321"/>
            <a:ext cx="10829927" cy="15011402"/>
          </a:xfrm>
          <a:prstGeom prst="rect">
            <a:avLst/>
          </a:prstGeom>
          <a:noFill/>
          <a:ln>
            <a:noFill/>
          </a:ln>
        </p:spPr>
        <p:txBody>
          <a:bodyPr anchorCtr="0" anchor="t" bIns="187850" lIns="375725" spcFirstLastPara="1" rIns="375725" wrap="square" tIns="187850">
            <a:normAutofit/>
          </a:bodyPr>
          <a:lstStyle>
            <a:lvl1pPr indent="-228600" lvl="0" marL="457200" algn="l">
              <a:spcBef>
                <a:spcPts val="773"/>
              </a:spcBef>
              <a:spcAft>
                <a:spcPts val="0"/>
              </a:spcAft>
              <a:buClr>
                <a:schemeClr val="dk1"/>
              </a:buClr>
              <a:buSzPts val="3867"/>
              <a:buNone/>
              <a:defRPr sz="3866"/>
            </a:lvl1pPr>
            <a:lvl2pPr indent="-228600" lvl="1" marL="914400" algn="l">
              <a:spcBef>
                <a:spcPts val="653"/>
              </a:spcBef>
              <a:spcAft>
                <a:spcPts val="0"/>
              </a:spcAft>
              <a:buClr>
                <a:schemeClr val="dk1"/>
              </a:buClr>
              <a:buSzPts val="3267"/>
              <a:buNone/>
              <a:defRPr sz="3266"/>
            </a:lvl2pPr>
            <a:lvl3pPr indent="-228600" lvl="2" marL="1371600" algn="l">
              <a:spcBef>
                <a:spcPts val="547"/>
              </a:spcBef>
              <a:spcAft>
                <a:spcPts val="0"/>
              </a:spcAft>
              <a:buClr>
                <a:schemeClr val="dk1"/>
              </a:buClr>
              <a:buSzPts val="2733"/>
              <a:buNone/>
              <a:defRPr sz="2733"/>
            </a:lvl3pPr>
            <a:lvl4pPr indent="-228600" lvl="3" marL="1828800" algn="l">
              <a:spcBef>
                <a:spcPts val="493"/>
              </a:spcBef>
              <a:spcAft>
                <a:spcPts val="0"/>
              </a:spcAft>
              <a:buClr>
                <a:schemeClr val="dk1"/>
              </a:buClr>
              <a:buSzPts val="2467"/>
              <a:buNone/>
              <a:defRPr sz="2467"/>
            </a:lvl4pPr>
            <a:lvl5pPr indent="-228600" lvl="4" marL="2286000" algn="l">
              <a:spcBef>
                <a:spcPts val="493"/>
              </a:spcBef>
              <a:spcAft>
                <a:spcPts val="0"/>
              </a:spcAft>
              <a:buClr>
                <a:schemeClr val="dk1"/>
              </a:buClr>
              <a:buSzPts val="2467"/>
              <a:buNone/>
              <a:defRPr sz="2467"/>
            </a:lvl5pPr>
            <a:lvl6pPr indent="-228600" lvl="5" marL="2743200" algn="l">
              <a:spcBef>
                <a:spcPts val="493"/>
              </a:spcBef>
              <a:spcAft>
                <a:spcPts val="0"/>
              </a:spcAft>
              <a:buClr>
                <a:schemeClr val="dk1"/>
              </a:buClr>
              <a:buSzPts val="2467"/>
              <a:buNone/>
              <a:defRPr sz="2467"/>
            </a:lvl6pPr>
            <a:lvl7pPr indent="-228600" lvl="6" marL="3200400" algn="l">
              <a:spcBef>
                <a:spcPts val="493"/>
              </a:spcBef>
              <a:spcAft>
                <a:spcPts val="0"/>
              </a:spcAft>
              <a:buClr>
                <a:schemeClr val="dk1"/>
              </a:buClr>
              <a:buSzPts val="2467"/>
              <a:buNone/>
              <a:defRPr sz="2467"/>
            </a:lvl7pPr>
            <a:lvl8pPr indent="-228600" lvl="7" marL="3657600" algn="l">
              <a:spcBef>
                <a:spcPts val="493"/>
              </a:spcBef>
              <a:spcAft>
                <a:spcPts val="0"/>
              </a:spcAft>
              <a:buClr>
                <a:schemeClr val="dk1"/>
              </a:buClr>
              <a:buSzPts val="2467"/>
              <a:buNone/>
              <a:defRPr sz="2467"/>
            </a:lvl8pPr>
            <a:lvl9pPr indent="-228600" lvl="8" marL="4114800" algn="l">
              <a:spcBef>
                <a:spcPts val="493"/>
              </a:spcBef>
              <a:spcAft>
                <a:spcPts val="0"/>
              </a:spcAft>
              <a:buClr>
                <a:schemeClr val="dk1"/>
              </a:buClr>
              <a:buSzPts val="2467"/>
              <a:buNone/>
              <a:defRPr sz="2467"/>
            </a:lvl9pPr>
          </a:lstStyle>
          <a:p/>
        </p:txBody>
      </p:sp>
      <p:sp>
        <p:nvSpPr>
          <p:cNvPr id="57" name="Google Shape;57;p10"/>
          <p:cNvSpPr txBox="1"/>
          <p:nvPr>
            <p:ph idx="10" type="dt"/>
          </p:nvPr>
        </p:nvSpPr>
        <p:spPr>
          <a:xfrm>
            <a:off x="1645920" y="20340331"/>
            <a:ext cx="7680960" cy="1168400"/>
          </a:xfrm>
          <a:prstGeom prst="rect">
            <a:avLst/>
          </a:prstGeom>
          <a:noFill/>
          <a:ln>
            <a:noFill/>
          </a:ln>
        </p:spPr>
        <p:txBody>
          <a:bodyPr anchorCtr="0" anchor="ctr" bIns="187850" lIns="375725" spcFirstLastPara="1" rIns="375725" wrap="square" tIns="1878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0"/>
          <p:cNvSpPr txBox="1"/>
          <p:nvPr>
            <p:ph idx="11" type="ftr"/>
          </p:nvPr>
        </p:nvSpPr>
        <p:spPr>
          <a:xfrm>
            <a:off x="11247121" y="20340331"/>
            <a:ext cx="10424160" cy="1168400"/>
          </a:xfrm>
          <a:prstGeom prst="rect">
            <a:avLst/>
          </a:prstGeom>
          <a:noFill/>
          <a:ln>
            <a:noFill/>
          </a:ln>
        </p:spPr>
        <p:txBody>
          <a:bodyPr anchorCtr="0" anchor="ctr" bIns="187850" lIns="375725" spcFirstLastPara="1" rIns="375725" wrap="square" tIns="1878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2" type="sldNum"/>
          </p:nvPr>
        </p:nvSpPr>
        <p:spPr>
          <a:xfrm>
            <a:off x="23591521" y="20340331"/>
            <a:ext cx="7680960" cy="1168400"/>
          </a:xfrm>
          <a:prstGeom prst="rect">
            <a:avLst/>
          </a:prstGeom>
          <a:noFill/>
          <a:ln>
            <a:noFill/>
          </a:ln>
        </p:spPr>
        <p:txBody>
          <a:bodyPr anchorCtr="0" anchor="ctr" bIns="187850" lIns="375725" spcFirstLastPara="1" rIns="375725" wrap="square" tIns="187850">
            <a:noAutofit/>
          </a:bodyPr>
          <a:lstStyle>
            <a:lvl1pPr indent="0" lvl="0" marL="0" algn="r">
              <a:spcBef>
                <a:spcPts val="0"/>
              </a:spcBef>
              <a:buNone/>
              <a:defRPr b="0" i="0" sz="3266" u="none" cap="none" strike="noStrike">
                <a:solidFill>
                  <a:srgbClr val="888888"/>
                </a:solidFill>
                <a:latin typeface="Calibri"/>
                <a:ea typeface="Calibri"/>
                <a:cs typeface="Calibri"/>
                <a:sym typeface="Calibri"/>
              </a:defRPr>
            </a:lvl1pPr>
            <a:lvl2pPr indent="0" lvl="1" marL="0" algn="r">
              <a:spcBef>
                <a:spcPts val="0"/>
              </a:spcBef>
              <a:buNone/>
              <a:defRPr b="0" i="0" sz="3266" u="none" cap="none" strike="noStrike">
                <a:solidFill>
                  <a:srgbClr val="888888"/>
                </a:solidFill>
                <a:latin typeface="Calibri"/>
                <a:ea typeface="Calibri"/>
                <a:cs typeface="Calibri"/>
                <a:sym typeface="Calibri"/>
              </a:defRPr>
            </a:lvl2pPr>
            <a:lvl3pPr indent="0" lvl="2" marL="0" algn="r">
              <a:spcBef>
                <a:spcPts val="0"/>
              </a:spcBef>
              <a:buNone/>
              <a:defRPr b="0" i="0" sz="3266" u="none" cap="none" strike="noStrike">
                <a:solidFill>
                  <a:srgbClr val="888888"/>
                </a:solidFill>
                <a:latin typeface="Calibri"/>
                <a:ea typeface="Calibri"/>
                <a:cs typeface="Calibri"/>
                <a:sym typeface="Calibri"/>
              </a:defRPr>
            </a:lvl3pPr>
            <a:lvl4pPr indent="0" lvl="3" marL="0" algn="r">
              <a:spcBef>
                <a:spcPts val="0"/>
              </a:spcBef>
              <a:buNone/>
              <a:defRPr b="0" i="0" sz="3266" u="none" cap="none" strike="noStrike">
                <a:solidFill>
                  <a:srgbClr val="888888"/>
                </a:solidFill>
                <a:latin typeface="Calibri"/>
                <a:ea typeface="Calibri"/>
                <a:cs typeface="Calibri"/>
                <a:sym typeface="Calibri"/>
              </a:defRPr>
            </a:lvl4pPr>
            <a:lvl5pPr indent="0" lvl="4" marL="0" algn="r">
              <a:spcBef>
                <a:spcPts val="0"/>
              </a:spcBef>
              <a:buNone/>
              <a:defRPr b="0" i="0" sz="3266" u="none" cap="none" strike="noStrike">
                <a:solidFill>
                  <a:srgbClr val="888888"/>
                </a:solidFill>
                <a:latin typeface="Calibri"/>
                <a:ea typeface="Calibri"/>
                <a:cs typeface="Calibri"/>
                <a:sym typeface="Calibri"/>
              </a:defRPr>
            </a:lvl5pPr>
            <a:lvl6pPr indent="0" lvl="5" marL="0" algn="r">
              <a:spcBef>
                <a:spcPts val="0"/>
              </a:spcBef>
              <a:buNone/>
              <a:defRPr b="0" i="0" sz="3266" u="none" cap="none" strike="noStrike">
                <a:solidFill>
                  <a:srgbClr val="888888"/>
                </a:solidFill>
                <a:latin typeface="Calibri"/>
                <a:ea typeface="Calibri"/>
                <a:cs typeface="Calibri"/>
                <a:sym typeface="Calibri"/>
              </a:defRPr>
            </a:lvl6pPr>
            <a:lvl7pPr indent="0" lvl="6" marL="0" algn="r">
              <a:spcBef>
                <a:spcPts val="0"/>
              </a:spcBef>
              <a:buNone/>
              <a:defRPr b="0" i="0" sz="3266" u="none" cap="none" strike="noStrike">
                <a:solidFill>
                  <a:srgbClr val="888888"/>
                </a:solidFill>
                <a:latin typeface="Calibri"/>
                <a:ea typeface="Calibri"/>
                <a:cs typeface="Calibri"/>
                <a:sym typeface="Calibri"/>
              </a:defRPr>
            </a:lvl7pPr>
            <a:lvl8pPr indent="0" lvl="7" marL="0" algn="r">
              <a:spcBef>
                <a:spcPts val="0"/>
              </a:spcBef>
              <a:buNone/>
              <a:defRPr b="0" i="0" sz="3266" u="none" cap="none" strike="noStrike">
                <a:solidFill>
                  <a:srgbClr val="888888"/>
                </a:solidFill>
                <a:latin typeface="Calibri"/>
                <a:ea typeface="Calibri"/>
                <a:cs typeface="Calibri"/>
                <a:sym typeface="Calibri"/>
              </a:defRPr>
            </a:lvl8pPr>
            <a:lvl9pPr indent="0" lvl="8" marL="0" algn="r">
              <a:spcBef>
                <a:spcPts val="0"/>
              </a:spcBef>
              <a:buNone/>
              <a:defRPr b="0" i="0" sz="326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0" name="Shape 60"/>
        <p:cNvGrpSpPr/>
        <p:nvPr/>
      </p:nvGrpSpPr>
      <p:grpSpPr>
        <a:xfrm>
          <a:off x="0" y="0"/>
          <a:ext cx="0" cy="0"/>
          <a:chOff x="0" y="0"/>
          <a:chExt cx="0" cy="0"/>
        </a:xfrm>
      </p:grpSpPr>
      <p:sp>
        <p:nvSpPr>
          <p:cNvPr id="61" name="Google Shape;61;p11"/>
          <p:cNvSpPr txBox="1"/>
          <p:nvPr>
            <p:ph type="title"/>
          </p:nvPr>
        </p:nvSpPr>
        <p:spPr>
          <a:xfrm>
            <a:off x="6452237" y="15361920"/>
            <a:ext cx="19751041" cy="1813562"/>
          </a:xfrm>
          <a:prstGeom prst="rect">
            <a:avLst/>
          </a:prstGeom>
          <a:noFill/>
          <a:ln>
            <a:noFill/>
          </a:ln>
        </p:spPr>
        <p:txBody>
          <a:bodyPr anchorCtr="0" anchor="b" bIns="187850" lIns="375725" spcFirstLastPara="1" rIns="375725" wrap="square" tIns="187850">
            <a:normAutofit/>
          </a:bodyPr>
          <a:lstStyle>
            <a:lvl1pPr lvl="0" algn="l">
              <a:spcBef>
                <a:spcPts val="0"/>
              </a:spcBef>
              <a:spcAft>
                <a:spcPts val="0"/>
              </a:spcAft>
              <a:buClr>
                <a:schemeClr val="dk1"/>
              </a:buClr>
              <a:buSzPts val="5467"/>
              <a:buFont typeface="Calibri"/>
              <a:buNone/>
              <a:defRPr b="1" sz="546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1"/>
          <p:cNvSpPr/>
          <p:nvPr>
            <p:ph idx="2" type="pic"/>
          </p:nvPr>
        </p:nvSpPr>
        <p:spPr>
          <a:xfrm>
            <a:off x="6452237" y="1960881"/>
            <a:ext cx="19751041" cy="13167359"/>
          </a:xfrm>
          <a:prstGeom prst="rect">
            <a:avLst/>
          </a:prstGeom>
          <a:noFill/>
          <a:ln>
            <a:noFill/>
          </a:ln>
        </p:spPr>
      </p:sp>
      <p:sp>
        <p:nvSpPr>
          <p:cNvPr id="63" name="Google Shape;63;p11"/>
          <p:cNvSpPr txBox="1"/>
          <p:nvPr>
            <p:ph idx="1" type="body"/>
          </p:nvPr>
        </p:nvSpPr>
        <p:spPr>
          <a:xfrm>
            <a:off x="6452237" y="17175482"/>
            <a:ext cx="19751041" cy="2575558"/>
          </a:xfrm>
          <a:prstGeom prst="rect">
            <a:avLst/>
          </a:prstGeom>
          <a:noFill/>
          <a:ln>
            <a:noFill/>
          </a:ln>
        </p:spPr>
        <p:txBody>
          <a:bodyPr anchorCtr="0" anchor="t" bIns="187850" lIns="375725" spcFirstLastPara="1" rIns="375725" wrap="square" tIns="187850">
            <a:normAutofit/>
          </a:bodyPr>
          <a:lstStyle>
            <a:lvl1pPr indent="-228600" lvl="0" marL="457200" algn="l">
              <a:spcBef>
                <a:spcPts val="773"/>
              </a:spcBef>
              <a:spcAft>
                <a:spcPts val="0"/>
              </a:spcAft>
              <a:buClr>
                <a:schemeClr val="dk1"/>
              </a:buClr>
              <a:buSzPts val="3867"/>
              <a:buNone/>
              <a:defRPr sz="3866"/>
            </a:lvl1pPr>
            <a:lvl2pPr indent="-228600" lvl="1" marL="914400" algn="l">
              <a:spcBef>
                <a:spcPts val="653"/>
              </a:spcBef>
              <a:spcAft>
                <a:spcPts val="0"/>
              </a:spcAft>
              <a:buClr>
                <a:schemeClr val="dk1"/>
              </a:buClr>
              <a:buSzPts val="3267"/>
              <a:buNone/>
              <a:defRPr sz="3266"/>
            </a:lvl2pPr>
            <a:lvl3pPr indent="-228600" lvl="2" marL="1371600" algn="l">
              <a:spcBef>
                <a:spcPts val="547"/>
              </a:spcBef>
              <a:spcAft>
                <a:spcPts val="0"/>
              </a:spcAft>
              <a:buClr>
                <a:schemeClr val="dk1"/>
              </a:buClr>
              <a:buSzPts val="2733"/>
              <a:buNone/>
              <a:defRPr sz="2733"/>
            </a:lvl3pPr>
            <a:lvl4pPr indent="-228600" lvl="3" marL="1828800" algn="l">
              <a:spcBef>
                <a:spcPts val="493"/>
              </a:spcBef>
              <a:spcAft>
                <a:spcPts val="0"/>
              </a:spcAft>
              <a:buClr>
                <a:schemeClr val="dk1"/>
              </a:buClr>
              <a:buSzPts val="2467"/>
              <a:buNone/>
              <a:defRPr sz="2467"/>
            </a:lvl4pPr>
            <a:lvl5pPr indent="-228600" lvl="4" marL="2286000" algn="l">
              <a:spcBef>
                <a:spcPts val="493"/>
              </a:spcBef>
              <a:spcAft>
                <a:spcPts val="0"/>
              </a:spcAft>
              <a:buClr>
                <a:schemeClr val="dk1"/>
              </a:buClr>
              <a:buSzPts val="2467"/>
              <a:buNone/>
              <a:defRPr sz="2467"/>
            </a:lvl5pPr>
            <a:lvl6pPr indent="-228600" lvl="5" marL="2743200" algn="l">
              <a:spcBef>
                <a:spcPts val="493"/>
              </a:spcBef>
              <a:spcAft>
                <a:spcPts val="0"/>
              </a:spcAft>
              <a:buClr>
                <a:schemeClr val="dk1"/>
              </a:buClr>
              <a:buSzPts val="2467"/>
              <a:buNone/>
              <a:defRPr sz="2467"/>
            </a:lvl6pPr>
            <a:lvl7pPr indent="-228600" lvl="6" marL="3200400" algn="l">
              <a:spcBef>
                <a:spcPts val="493"/>
              </a:spcBef>
              <a:spcAft>
                <a:spcPts val="0"/>
              </a:spcAft>
              <a:buClr>
                <a:schemeClr val="dk1"/>
              </a:buClr>
              <a:buSzPts val="2467"/>
              <a:buNone/>
              <a:defRPr sz="2467"/>
            </a:lvl7pPr>
            <a:lvl8pPr indent="-228600" lvl="7" marL="3657600" algn="l">
              <a:spcBef>
                <a:spcPts val="493"/>
              </a:spcBef>
              <a:spcAft>
                <a:spcPts val="0"/>
              </a:spcAft>
              <a:buClr>
                <a:schemeClr val="dk1"/>
              </a:buClr>
              <a:buSzPts val="2467"/>
              <a:buNone/>
              <a:defRPr sz="2467"/>
            </a:lvl8pPr>
            <a:lvl9pPr indent="-228600" lvl="8" marL="4114800" algn="l">
              <a:spcBef>
                <a:spcPts val="493"/>
              </a:spcBef>
              <a:spcAft>
                <a:spcPts val="0"/>
              </a:spcAft>
              <a:buClr>
                <a:schemeClr val="dk1"/>
              </a:buClr>
              <a:buSzPts val="2467"/>
              <a:buNone/>
              <a:defRPr sz="2467"/>
            </a:lvl9pPr>
          </a:lstStyle>
          <a:p/>
        </p:txBody>
      </p:sp>
      <p:sp>
        <p:nvSpPr>
          <p:cNvPr id="64" name="Google Shape;64;p11"/>
          <p:cNvSpPr txBox="1"/>
          <p:nvPr>
            <p:ph idx="10" type="dt"/>
          </p:nvPr>
        </p:nvSpPr>
        <p:spPr>
          <a:xfrm>
            <a:off x="1645920" y="20340331"/>
            <a:ext cx="7680960" cy="1168400"/>
          </a:xfrm>
          <a:prstGeom prst="rect">
            <a:avLst/>
          </a:prstGeom>
          <a:noFill/>
          <a:ln>
            <a:noFill/>
          </a:ln>
        </p:spPr>
        <p:txBody>
          <a:bodyPr anchorCtr="0" anchor="ctr" bIns="187850" lIns="375725" spcFirstLastPara="1" rIns="375725" wrap="square" tIns="1878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1"/>
          <p:cNvSpPr txBox="1"/>
          <p:nvPr>
            <p:ph idx="11" type="ftr"/>
          </p:nvPr>
        </p:nvSpPr>
        <p:spPr>
          <a:xfrm>
            <a:off x="11247121" y="20340331"/>
            <a:ext cx="10424160" cy="1168400"/>
          </a:xfrm>
          <a:prstGeom prst="rect">
            <a:avLst/>
          </a:prstGeom>
          <a:noFill/>
          <a:ln>
            <a:noFill/>
          </a:ln>
        </p:spPr>
        <p:txBody>
          <a:bodyPr anchorCtr="0" anchor="ctr" bIns="187850" lIns="375725" spcFirstLastPara="1" rIns="375725" wrap="square" tIns="1878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2" type="sldNum"/>
          </p:nvPr>
        </p:nvSpPr>
        <p:spPr>
          <a:xfrm>
            <a:off x="23591521" y="20340331"/>
            <a:ext cx="7680960" cy="1168400"/>
          </a:xfrm>
          <a:prstGeom prst="rect">
            <a:avLst/>
          </a:prstGeom>
          <a:noFill/>
          <a:ln>
            <a:noFill/>
          </a:ln>
        </p:spPr>
        <p:txBody>
          <a:bodyPr anchorCtr="0" anchor="ctr" bIns="187850" lIns="375725" spcFirstLastPara="1" rIns="375725" wrap="square" tIns="187850">
            <a:noAutofit/>
          </a:bodyPr>
          <a:lstStyle>
            <a:lvl1pPr indent="0" lvl="0" marL="0" algn="r">
              <a:spcBef>
                <a:spcPts val="0"/>
              </a:spcBef>
              <a:buNone/>
              <a:defRPr b="0" i="0" sz="3266" u="none" cap="none" strike="noStrike">
                <a:solidFill>
                  <a:srgbClr val="888888"/>
                </a:solidFill>
                <a:latin typeface="Calibri"/>
                <a:ea typeface="Calibri"/>
                <a:cs typeface="Calibri"/>
                <a:sym typeface="Calibri"/>
              </a:defRPr>
            </a:lvl1pPr>
            <a:lvl2pPr indent="0" lvl="1" marL="0" algn="r">
              <a:spcBef>
                <a:spcPts val="0"/>
              </a:spcBef>
              <a:buNone/>
              <a:defRPr b="0" i="0" sz="3266" u="none" cap="none" strike="noStrike">
                <a:solidFill>
                  <a:srgbClr val="888888"/>
                </a:solidFill>
                <a:latin typeface="Calibri"/>
                <a:ea typeface="Calibri"/>
                <a:cs typeface="Calibri"/>
                <a:sym typeface="Calibri"/>
              </a:defRPr>
            </a:lvl2pPr>
            <a:lvl3pPr indent="0" lvl="2" marL="0" algn="r">
              <a:spcBef>
                <a:spcPts val="0"/>
              </a:spcBef>
              <a:buNone/>
              <a:defRPr b="0" i="0" sz="3266" u="none" cap="none" strike="noStrike">
                <a:solidFill>
                  <a:srgbClr val="888888"/>
                </a:solidFill>
                <a:latin typeface="Calibri"/>
                <a:ea typeface="Calibri"/>
                <a:cs typeface="Calibri"/>
                <a:sym typeface="Calibri"/>
              </a:defRPr>
            </a:lvl3pPr>
            <a:lvl4pPr indent="0" lvl="3" marL="0" algn="r">
              <a:spcBef>
                <a:spcPts val="0"/>
              </a:spcBef>
              <a:buNone/>
              <a:defRPr b="0" i="0" sz="3266" u="none" cap="none" strike="noStrike">
                <a:solidFill>
                  <a:srgbClr val="888888"/>
                </a:solidFill>
                <a:latin typeface="Calibri"/>
                <a:ea typeface="Calibri"/>
                <a:cs typeface="Calibri"/>
                <a:sym typeface="Calibri"/>
              </a:defRPr>
            </a:lvl4pPr>
            <a:lvl5pPr indent="0" lvl="4" marL="0" algn="r">
              <a:spcBef>
                <a:spcPts val="0"/>
              </a:spcBef>
              <a:buNone/>
              <a:defRPr b="0" i="0" sz="3266" u="none" cap="none" strike="noStrike">
                <a:solidFill>
                  <a:srgbClr val="888888"/>
                </a:solidFill>
                <a:latin typeface="Calibri"/>
                <a:ea typeface="Calibri"/>
                <a:cs typeface="Calibri"/>
                <a:sym typeface="Calibri"/>
              </a:defRPr>
            </a:lvl5pPr>
            <a:lvl6pPr indent="0" lvl="5" marL="0" algn="r">
              <a:spcBef>
                <a:spcPts val="0"/>
              </a:spcBef>
              <a:buNone/>
              <a:defRPr b="0" i="0" sz="3266" u="none" cap="none" strike="noStrike">
                <a:solidFill>
                  <a:srgbClr val="888888"/>
                </a:solidFill>
                <a:latin typeface="Calibri"/>
                <a:ea typeface="Calibri"/>
                <a:cs typeface="Calibri"/>
                <a:sym typeface="Calibri"/>
              </a:defRPr>
            </a:lvl6pPr>
            <a:lvl7pPr indent="0" lvl="6" marL="0" algn="r">
              <a:spcBef>
                <a:spcPts val="0"/>
              </a:spcBef>
              <a:buNone/>
              <a:defRPr b="0" i="0" sz="3266" u="none" cap="none" strike="noStrike">
                <a:solidFill>
                  <a:srgbClr val="888888"/>
                </a:solidFill>
                <a:latin typeface="Calibri"/>
                <a:ea typeface="Calibri"/>
                <a:cs typeface="Calibri"/>
                <a:sym typeface="Calibri"/>
              </a:defRPr>
            </a:lvl7pPr>
            <a:lvl8pPr indent="0" lvl="7" marL="0" algn="r">
              <a:spcBef>
                <a:spcPts val="0"/>
              </a:spcBef>
              <a:buNone/>
              <a:defRPr b="0" i="0" sz="3266" u="none" cap="none" strike="noStrike">
                <a:solidFill>
                  <a:srgbClr val="888888"/>
                </a:solidFill>
                <a:latin typeface="Calibri"/>
                <a:ea typeface="Calibri"/>
                <a:cs typeface="Calibri"/>
                <a:sym typeface="Calibri"/>
              </a:defRPr>
            </a:lvl8pPr>
            <a:lvl9pPr indent="0" lvl="8" marL="0" algn="r">
              <a:spcBef>
                <a:spcPts val="0"/>
              </a:spcBef>
              <a:buNone/>
              <a:defRPr b="0" i="0" sz="326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1645921" y="878842"/>
            <a:ext cx="29626558" cy="3657600"/>
          </a:xfrm>
          <a:prstGeom prst="rect">
            <a:avLst/>
          </a:prstGeom>
          <a:noFill/>
          <a:ln>
            <a:noFill/>
          </a:ln>
        </p:spPr>
        <p:txBody>
          <a:bodyPr anchorCtr="0" anchor="ctr" bIns="187850" lIns="375725" spcFirstLastPara="1" rIns="375725" wrap="square" tIns="187850">
            <a:normAutofit/>
          </a:bodyPr>
          <a:lstStyle>
            <a:lvl1pPr lvl="0" marR="0" rtl="0" algn="ctr">
              <a:spcBef>
                <a:spcPts val="0"/>
              </a:spcBef>
              <a:spcAft>
                <a:spcPts val="0"/>
              </a:spcAft>
              <a:buClr>
                <a:schemeClr val="dk1"/>
              </a:buClr>
              <a:buSzPts val="12067"/>
              <a:buFont typeface="Calibri"/>
              <a:buNone/>
              <a:defRPr b="0" i="0" sz="12067"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1645921" y="5120642"/>
            <a:ext cx="29626558" cy="14483082"/>
          </a:xfrm>
          <a:prstGeom prst="rect">
            <a:avLst/>
          </a:prstGeom>
          <a:noFill/>
          <a:ln>
            <a:noFill/>
          </a:ln>
        </p:spPr>
        <p:txBody>
          <a:bodyPr anchorCtr="0" anchor="t" bIns="187850" lIns="375725" spcFirstLastPara="1" rIns="375725" wrap="square" tIns="187850">
            <a:normAutofit/>
          </a:bodyPr>
          <a:lstStyle>
            <a:lvl1pPr indent="-787400" lvl="0" marL="457200" marR="0" rtl="0" algn="l">
              <a:spcBef>
                <a:spcPts val="176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1pPr>
            <a:lvl2pPr indent="-715454" lvl="1" marL="914400" marR="0" rtl="0" algn="l">
              <a:spcBef>
                <a:spcPts val="1533"/>
              </a:spcBef>
              <a:spcAft>
                <a:spcPts val="0"/>
              </a:spcAft>
              <a:buClr>
                <a:schemeClr val="dk1"/>
              </a:buClr>
              <a:buSzPts val="7667"/>
              <a:buFont typeface="Arial"/>
              <a:buChar char="–"/>
              <a:defRPr b="0" i="0" sz="7667" u="none" cap="none" strike="noStrike">
                <a:solidFill>
                  <a:schemeClr val="dk1"/>
                </a:solidFill>
                <a:latin typeface="Calibri"/>
                <a:ea typeface="Calibri"/>
                <a:cs typeface="Calibri"/>
                <a:sym typeface="Calibri"/>
              </a:defRPr>
            </a:lvl2pPr>
            <a:lvl3pPr indent="-647700" lvl="2" marL="1371600" marR="0" rtl="0" algn="l">
              <a:spcBef>
                <a:spcPts val="1320"/>
              </a:spcBef>
              <a:spcAft>
                <a:spcPts val="0"/>
              </a:spcAft>
              <a:buClr>
                <a:schemeClr val="dk1"/>
              </a:buClr>
              <a:buSzPts val="6600"/>
              <a:buFont typeface="Arial"/>
              <a:buChar char="•"/>
              <a:defRPr b="0" i="0" sz="6600" u="none" cap="none" strike="noStrike">
                <a:solidFill>
                  <a:schemeClr val="dk1"/>
                </a:solidFill>
                <a:latin typeface="Calibri"/>
                <a:ea typeface="Calibri"/>
                <a:cs typeface="Calibri"/>
                <a:sym typeface="Calibri"/>
              </a:defRPr>
            </a:lvl3pPr>
            <a:lvl4pPr indent="-575754" lvl="3" marL="1828800" marR="0" rtl="0" algn="l">
              <a:spcBef>
                <a:spcPts val="1093"/>
              </a:spcBef>
              <a:spcAft>
                <a:spcPts val="0"/>
              </a:spcAft>
              <a:buClr>
                <a:schemeClr val="dk1"/>
              </a:buClr>
              <a:buSzPts val="5467"/>
              <a:buFont typeface="Arial"/>
              <a:buChar char="–"/>
              <a:defRPr b="0" i="0" sz="5467" u="none" cap="none" strike="noStrike">
                <a:solidFill>
                  <a:schemeClr val="dk1"/>
                </a:solidFill>
                <a:latin typeface="Calibri"/>
                <a:ea typeface="Calibri"/>
                <a:cs typeface="Calibri"/>
                <a:sym typeface="Calibri"/>
              </a:defRPr>
            </a:lvl4pPr>
            <a:lvl5pPr indent="-575754" lvl="4" marL="2286000" marR="0" rtl="0" algn="l">
              <a:spcBef>
                <a:spcPts val="1093"/>
              </a:spcBef>
              <a:spcAft>
                <a:spcPts val="0"/>
              </a:spcAft>
              <a:buClr>
                <a:schemeClr val="dk1"/>
              </a:buClr>
              <a:buSzPts val="5467"/>
              <a:buFont typeface="Arial"/>
              <a:buChar char="»"/>
              <a:defRPr b="0" i="0" sz="5467" u="none" cap="none" strike="noStrike">
                <a:solidFill>
                  <a:schemeClr val="dk1"/>
                </a:solidFill>
                <a:latin typeface="Calibri"/>
                <a:ea typeface="Calibri"/>
                <a:cs typeface="Calibri"/>
                <a:sym typeface="Calibri"/>
              </a:defRPr>
            </a:lvl5pPr>
            <a:lvl6pPr indent="-575754" lvl="5" marL="2743200" marR="0" rtl="0" algn="l">
              <a:spcBef>
                <a:spcPts val="1093"/>
              </a:spcBef>
              <a:spcAft>
                <a:spcPts val="0"/>
              </a:spcAft>
              <a:buClr>
                <a:schemeClr val="dk1"/>
              </a:buClr>
              <a:buSzPts val="5467"/>
              <a:buFont typeface="Arial"/>
              <a:buChar char="•"/>
              <a:defRPr b="0" i="0" sz="5467" u="none" cap="none" strike="noStrike">
                <a:solidFill>
                  <a:schemeClr val="dk1"/>
                </a:solidFill>
                <a:latin typeface="Calibri"/>
                <a:ea typeface="Calibri"/>
                <a:cs typeface="Calibri"/>
                <a:sym typeface="Calibri"/>
              </a:defRPr>
            </a:lvl6pPr>
            <a:lvl7pPr indent="-575754" lvl="6" marL="3200400" marR="0" rtl="0" algn="l">
              <a:spcBef>
                <a:spcPts val="1093"/>
              </a:spcBef>
              <a:spcAft>
                <a:spcPts val="0"/>
              </a:spcAft>
              <a:buClr>
                <a:schemeClr val="dk1"/>
              </a:buClr>
              <a:buSzPts val="5467"/>
              <a:buFont typeface="Arial"/>
              <a:buChar char="•"/>
              <a:defRPr b="0" i="0" sz="5467" u="none" cap="none" strike="noStrike">
                <a:solidFill>
                  <a:schemeClr val="dk1"/>
                </a:solidFill>
                <a:latin typeface="Calibri"/>
                <a:ea typeface="Calibri"/>
                <a:cs typeface="Calibri"/>
                <a:sym typeface="Calibri"/>
              </a:defRPr>
            </a:lvl7pPr>
            <a:lvl8pPr indent="-575754" lvl="7" marL="3657600" marR="0" rtl="0" algn="l">
              <a:spcBef>
                <a:spcPts val="1093"/>
              </a:spcBef>
              <a:spcAft>
                <a:spcPts val="0"/>
              </a:spcAft>
              <a:buClr>
                <a:schemeClr val="dk1"/>
              </a:buClr>
              <a:buSzPts val="5467"/>
              <a:buFont typeface="Arial"/>
              <a:buChar char="•"/>
              <a:defRPr b="0" i="0" sz="5467" u="none" cap="none" strike="noStrike">
                <a:solidFill>
                  <a:schemeClr val="dk1"/>
                </a:solidFill>
                <a:latin typeface="Calibri"/>
                <a:ea typeface="Calibri"/>
                <a:cs typeface="Calibri"/>
                <a:sym typeface="Calibri"/>
              </a:defRPr>
            </a:lvl8pPr>
            <a:lvl9pPr indent="-575754" lvl="8" marL="4114800" marR="0" rtl="0" algn="l">
              <a:spcBef>
                <a:spcPts val="1093"/>
              </a:spcBef>
              <a:spcAft>
                <a:spcPts val="0"/>
              </a:spcAft>
              <a:buClr>
                <a:schemeClr val="dk1"/>
              </a:buClr>
              <a:buSzPts val="5467"/>
              <a:buFont typeface="Arial"/>
              <a:buChar char="•"/>
              <a:defRPr b="0" i="0" sz="5467"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1645920" y="20340331"/>
            <a:ext cx="7680960" cy="1168400"/>
          </a:xfrm>
          <a:prstGeom prst="rect">
            <a:avLst/>
          </a:prstGeom>
          <a:noFill/>
          <a:ln>
            <a:noFill/>
          </a:ln>
        </p:spPr>
        <p:txBody>
          <a:bodyPr anchorCtr="0" anchor="ctr" bIns="187850" lIns="375725" spcFirstLastPara="1" rIns="375725" wrap="square" tIns="187850">
            <a:noAutofit/>
          </a:bodyPr>
          <a:lstStyle>
            <a:lvl1pPr lvl="0" marR="0" rtl="0" algn="l">
              <a:spcBef>
                <a:spcPts val="0"/>
              </a:spcBef>
              <a:spcAft>
                <a:spcPts val="0"/>
              </a:spcAft>
              <a:buSzPts val="1400"/>
              <a:buNone/>
              <a:defRPr b="0" i="0" sz="3266"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5285"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285"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285"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285"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285"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285"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285"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285"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11247121" y="20340331"/>
            <a:ext cx="10424160" cy="1168400"/>
          </a:xfrm>
          <a:prstGeom prst="rect">
            <a:avLst/>
          </a:prstGeom>
          <a:noFill/>
          <a:ln>
            <a:noFill/>
          </a:ln>
        </p:spPr>
        <p:txBody>
          <a:bodyPr anchorCtr="0" anchor="ctr" bIns="187850" lIns="375725" spcFirstLastPara="1" rIns="375725" wrap="square" tIns="187850">
            <a:noAutofit/>
          </a:bodyPr>
          <a:lstStyle>
            <a:lvl1pPr lvl="0" marR="0" rtl="0" algn="ctr">
              <a:spcBef>
                <a:spcPts val="0"/>
              </a:spcBef>
              <a:spcAft>
                <a:spcPts val="0"/>
              </a:spcAft>
              <a:buSzPts val="1400"/>
              <a:buNone/>
              <a:defRPr b="0" i="0" sz="3266"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5285"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285"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285"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285"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285"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285"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285"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285"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23591521" y="20340331"/>
            <a:ext cx="7680960" cy="1168400"/>
          </a:xfrm>
          <a:prstGeom prst="rect">
            <a:avLst/>
          </a:prstGeom>
          <a:noFill/>
          <a:ln>
            <a:noFill/>
          </a:ln>
        </p:spPr>
        <p:txBody>
          <a:bodyPr anchorCtr="0" anchor="ctr" bIns="187850" lIns="375725" spcFirstLastPara="1" rIns="375725" wrap="square" tIns="187850">
            <a:noAutofit/>
          </a:bodyPr>
          <a:lstStyle>
            <a:lvl1pPr indent="0" lvl="0" marL="0" marR="0" rtl="0" algn="r">
              <a:spcBef>
                <a:spcPts val="0"/>
              </a:spcBef>
              <a:buNone/>
              <a:defRPr b="0" i="0" sz="3266" u="none" cap="none" strike="noStrike">
                <a:solidFill>
                  <a:srgbClr val="888888"/>
                </a:solidFill>
                <a:latin typeface="Calibri"/>
                <a:ea typeface="Calibri"/>
                <a:cs typeface="Calibri"/>
                <a:sym typeface="Calibri"/>
              </a:defRPr>
            </a:lvl1pPr>
            <a:lvl2pPr indent="0" lvl="1" marL="0" marR="0" rtl="0" algn="r">
              <a:spcBef>
                <a:spcPts val="0"/>
              </a:spcBef>
              <a:buNone/>
              <a:defRPr b="0" i="0" sz="3266" u="none" cap="none" strike="noStrike">
                <a:solidFill>
                  <a:srgbClr val="888888"/>
                </a:solidFill>
                <a:latin typeface="Calibri"/>
                <a:ea typeface="Calibri"/>
                <a:cs typeface="Calibri"/>
                <a:sym typeface="Calibri"/>
              </a:defRPr>
            </a:lvl2pPr>
            <a:lvl3pPr indent="0" lvl="2" marL="0" marR="0" rtl="0" algn="r">
              <a:spcBef>
                <a:spcPts val="0"/>
              </a:spcBef>
              <a:buNone/>
              <a:defRPr b="0" i="0" sz="3266" u="none" cap="none" strike="noStrike">
                <a:solidFill>
                  <a:srgbClr val="888888"/>
                </a:solidFill>
                <a:latin typeface="Calibri"/>
                <a:ea typeface="Calibri"/>
                <a:cs typeface="Calibri"/>
                <a:sym typeface="Calibri"/>
              </a:defRPr>
            </a:lvl3pPr>
            <a:lvl4pPr indent="0" lvl="3" marL="0" marR="0" rtl="0" algn="r">
              <a:spcBef>
                <a:spcPts val="0"/>
              </a:spcBef>
              <a:buNone/>
              <a:defRPr b="0" i="0" sz="3266" u="none" cap="none" strike="noStrike">
                <a:solidFill>
                  <a:srgbClr val="888888"/>
                </a:solidFill>
                <a:latin typeface="Calibri"/>
                <a:ea typeface="Calibri"/>
                <a:cs typeface="Calibri"/>
                <a:sym typeface="Calibri"/>
              </a:defRPr>
            </a:lvl4pPr>
            <a:lvl5pPr indent="0" lvl="4" marL="0" marR="0" rtl="0" algn="r">
              <a:spcBef>
                <a:spcPts val="0"/>
              </a:spcBef>
              <a:buNone/>
              <a:defRPr b="0" i="0" sz="3266" u="none" cap="none" strike="noStrike">
                <a:solidFill>
                  <a:srgbClr val="888888"/>
                </a:solidFill>
                <a:latin typeface="Calibri"/>
                <a:ea typeface="Calibri"/>
                <a:cs typeface="Calibri"/>
                <a:sym typeface="Calibri"/>
              </a:defRPr>
            </a:lvl5pPr>
            <a:lvl6pPr indent="0" lvl="5" marL="0" marR="0" rtl="0" algn="r">
              <a:spcBef>
                <a:spcPts val="0"/>
              </a:spcBef>
              <a:buNone/>
              <a:defRPr b="0" i="0" sz="3266" u="none" cap="none" strike="noStrike">
                <a:solidFill>
                  <a:srgbClr val="888888"/>
                </a:solidFill>
                <a:latin typeface="Calibri"/>
                <a:ea typeface="Calibri"/>
                <a:cs typeface="Calibri"/>
                <a:sym typeface="Calibri"/>
              </a:defRPr>
            </a:lvl6pPr>
            <a:lvl7pPr indent="0" lvl="6" marL="0" marR="0" rtl="0" algn="r">
              <a:spcBef>
                <a:spcPts val="0"/>
              </a:spcBef>
              <a:buNone/>
              <a:defRPr b="0" i="0" sz="3266" u="none" cap="none" strike="noStrike">
                <a:solidFill>
                  <a:srgbClr val="888888"/>
                </a:solidFill>
                <a:latin typeface="Calibri"/>
                <a:ea typeface="Calibri"/>
                <a:cs typeface="Calibri"/>
                <a:sym typeface="Calibri"/>
              </a:defRPr>
            </a:lvl7pPr>
            <a:lvl8pPr indent="0" lvl="7" marL="0" marR="0" rtl="0" algn="r">
              <a:spcBef>
                <a:spcPts val="0"/>
              </a:spcBef>
              <a:buNone/>
              <a:defRPr b="0" i="0" sz="3266" u="none" cap="none" strike="noStrike">
                <a:solidFill>
                  <a:srgbClr val="888888"/>
                </a:solidFill>
                <a:latin typeface="Calibri"/>
                <a:ea typeface="Calibri"/>
                <a:cs typeface="Calibri"/>
                <a:sym typeface="Calibri"/>
              </a:defRPr>
            </a:lvl8pPr>
            <a:lvl9pPr indent="0" lvl="8" marL="0" marR="0" rtl="0" algn="r">
              <a:spcBef>
                <a:spcPts val="0"/>
              </a:spcBef>
              <a:buNone/>
              <a:defRPr b="0" i="0" sz="326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1" name="Google Shape;11;p2"/>
          <p:cNvPicPr preferRelativeResize="0"/>
          <p:nvPr/>
        </p:nvPicPr>
        <p:blipFill rotWithShape="1">
          <a:blip r:embed="rId1">
            <a:alphaModFix/>
          </a:blip>
          <a:srcRect b="0" l="0" r="0" t="0"/>
          <a:stretch/>
        </p:blipFill>
        <p:spPr>
          <a:xfrm rot="-5400000">
            <a:off x="-11074400" y="10972800"/>
            <a:ext cx="14274800" cy="3937000"/>
          </a:xfrm>
          <a:prstGeom prst="rect">
            <a:avLst/>
          </a:prstGeom>
          <a:noFill/>
          <a:ln>
            <a:noFill/>
          </a:ln>
        </p:spPr>
      </p:pic>
      <p:pic>
        <p:nvPicPr>
          <p:cNvPr id="12" name="Google Shape;12;p2"/>
          <p:cNvPicPr preferRelativeResize="0"/>
          <p:nvPr/>
        </p:nvPicPr>
        <p:blipFill rotWithShape="1">
          <a:blip r:embed="rId1">
            <a:alphaModFix/>
          </a:blip>
          <a:srcRect b="0" l="0" r="0" t="0"/>
          <a:stretch/>
        </p:blipFill>
        <p:spPr>
          <a:xfrm rot="5400000">
            <a:off x="29718000" y="10972800"/>
            <a:ext cx="14274800" cy="3937000"/>
          </a:xfrm>
          <a:prstGeom prst="rect">
            <a:avLst/>
          </a:prstGeom>
          <a:noFill/>
          <a:ln>
            <a:noFill/>
          </a:ln>
        </p:spPr>
      </p:pic>
      <p:pic>
        <p:nvPicPr>
          <p:cNvPr id="13" name="Google Shape;13;p2"/>
          <p:cNvPicPr preferRelativeResize="0"/>
          <p:nvPr/>
        </p:nvPicPr>
        <p:blipFill rotWithShape="1">
          <a:blip r:embed="rId2">
            <a:alphaModFix/>
          </a:blip>
          <a:srcRect b="0" l="0" r="0" t="0"/>
          <a:stretch/>
        </p:blipFill>
        <p:spPr>
          <a:xfrm>
            <a:off x="1460500" y="22453600"/>
            <a:ext cx="29997400" cy="1447800"/>
          </a:xfrm>
          <a:prstGeom prst="rect">
            <a:avLst/>
          </a:prstGeom>
          <a:noFill/>
          <a:ln>
            <a:noFill/>
          </a:ln>
        </p:spPr>
      </p:pic>
      <p:sp>
        <p:nvSpPr>
          <p:cNvPr id="14" name="Google Shape;14;p2"/>
          <p:cNvSpPr/>
          <p:nvPr/>
        </p:nvSpPr>
        <p:spPr>
          <a:xfrm>
            <a:off x="1460500" y="23025100"/>
            <a:ext cx="16459200" cy="1270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4560" u="none" cap="none" strike="noStrike">
                <a:solidFill>
                  <a:srgbClr val="808080"/>
                </a:solidFill>
                <a:latin typeface="Calibri"/>
                <a:ea typeface="Calibri"/>
                <a:cs typeface="Calibri"/>
                <a:sym typeface="Calibri"/>
              </a:rPr>
              <a:t>Template ID: concludingcider  Size: 36x24</a:t>
            </a:r>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6.png"/><Relationship Id="rId9"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3.png"/><Relationship Id="rId8"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
          <p:cNvSpPr txBox="1"/>
          <p:nvPr/>
        </p:nvSpPr>
        <p:spPr>
          <a:xfrm>
            <a:off x="460250" y="4758126"/>
            <a:ext cx="7527000" cy="3731100"/>
          </a:xfrm>
          <a:prstGeom prst="rect">
            <a:avLst/>
          </a:prstGeom>
          <a:noFill/>
          <a:ln>
            <a:noFill/>
          </a:ln>
        </p:spPr>
        <p:txBody>
          <a:bodyPr anchorCtr="0" anchor="t" bIns="30450" lIns="60925" spcFirstLastPara="1" rIns="60925" wrap="square" tIns="30450">
            <a:spAutoFit/>
          </a:bodyPr>
          <a:lstStyle/>
          <a:p>
            <a:pPr indent="0" lvl="0" marL="0" rtl="0" algn="l">
              <a:lnSpc>
                <a:spcPct val="115000"/>
              </a:lnSpc>
              <a:spcBef>
                <a:spcPts val="1200"/>
              </a:spcBef>
              <a:spcAft>
                <a:spcPts val="0"/>
              </a:spcAft>
              <a:buClr>
                <a:schemeClr val="dk1"/>
              </a:buClr>
              <a:buSzPts val="1100"/>
              <a:buFont typeface="Arial"/>
              <a:buNone/>
            </a:pPr>
            <a:r>
              <a:rPr lang="en-US" sz="1600">
                <a:solidFill>
                  <a:schemeClr val="dk2"/>
                </a:solidFill>
                <a:latin typeface="Quattrocento Sans"/>
                <a:ea typeface="Quattrocento Sans"/>
                <a:cs typeface="Quattrocento Sans"/>
                <a:sym typeface="Quattrocento Sans"/>
              </a:rPr>
              <a:t>Inked is an innovative mobile application built to revolutionize how students and instructors discover and share book recommendations. The system combines the strengths of real-time external book data from APIs (Google Books) with a robust backend database for storing user ratings, profiles, and recommendations. By doing so, Inked overcomes the limitations of traditional methods—such as fragmented email lists and word-of-mouth suggestions—ensuring that recommendations are up-to-date, scalable, and accessible on any Android device.</a:t>
            </a:r>
            <a:endParaRPr sz="1600">
              <a:solidFill>
                <a:schemeClr val="dk2"/>
              </a:solidFill>
              <a:latin typeface="Quattrocento Sans"/>
              <a:ea typeface="Quattrocento Sans"/>
              <a:cs typeface="Quattrocento Sans"/>
              <a:sym typeface="Quattrocento Sans"/>
            </a:endParaRPr>
          </a:p>
          <a:p>
            <a:pPr indent="0" lvl="0" marL="0" rtl="0" algn="l">
              <a:lnSpc>
                <a:spcPct val="115000"/>
              </a:lnSpc>
              <a:spcBef>
                <a:spcPts val="1200"/>
              </a:spcBef>
              <a:spcAft>
                <a:spcPts val="0"/>
              </a:spcAft>
              <a:buClr>
                <a:schemeClr val="dk1"/>
              </a:buClr>
              <a:buSzPts val="1100"/>
              <a:buFont typeface="Arial"/>
              <a:buNone/>
            </a:pPr>
            <a:r>
              <a:rPr lang="en-US" sz="1600">
                <a:solidFill>
                  <a:schemeClr val="dk2"/>
                </a:solidFill>
                <a:latin typeface="Quattrocento Sans"/>
                <a:ea typeface="Quattrocento Sans"/>
                <a:cs typeface="Quattrocento Sans"/>
                <a:sym typeface="Quattrocento Sans"/>
              </a:rPr>
              <a:t>The project is built using best practices in software engineering, following a modular design that emphasizes maintainability and scalability. This poster highlights the entire process from identifying the problem, evaluating alternatives, finalizing a hybrid design, to planning future enhancements.</a:t>
            </a:r>
            <a:endParaRPr sz="1600">
              <a:solidFill>
                <a:schemeClr val="dk2"/>
              </a:solidFill>
              <a:latin typeface="Quattrocento Sans"/>
              <a:ea typeface="Quattrocento Sans"/>
              <a:cs typeface="Quattrocento Sans"/>
              <a:sym typeface="Quattrocento Sans"/>
            </a:endParaRPr>
          </a:p>
          <a:p>
            <a:pPr indent="0" lvl="0" marL="0" marR="0" rtl="0" algn="just">
              <a:lnSpc>
                <a:spcPct val="110000"/>
              </a:lnSpc>
              <a:spcBef>
                <a:spcPts val="1200"/>
              </a:spcBef>
              <a:spcAft>
                <a:spcPts val="0"/>
              </a:spcAft>
              <a:buNone/>
            </a:pPr>
            <a:r>
              <a:t/>
            </a:r>
            <a:endParaRPr sz="1600">
              <a:solidFill>
                <a:schemeClr val="dk2"/>
              </a:solidFill>
              <a:latin typeface="Quattrocento Sans"/>
              <a:ea typeface="Quattrocento Sans"/>
              <a:cs typeface="Quattrocento Sans"/>
              <a:sym typeface="Quattrocento Sans"/>
            </a:endParaRPr>
          </a:p>
        </p:txBody>
      </p:sp>
      <p:sp>
        <p:nvSpPr>
          <p:cNvPr id="84" name="Google Shape;84;p1"/>
          <p:cNvSpPr txBox="1"/>
          <p:nvPr/>
        </p:nvSpPr>
        <p:spPr>
          <a:xfrm>
            <a:off x="8381725" y="4758123"/>
            <a:ext cx="7527000" cy="4642200"/>
          </a:xfrm>
          <a:prstGeom prst="rect">
            <a:avLst/>
          </a:prstGeom>
          <a:noFill/>
          <a:ln>
            <a:noFill/>
          </a:ln>
        </p:spPr>
        <p:txBody>
          <a:bodyPr anchorCtr="0" anchor="t" bIns="30450" lIns="60925" spcFirstLastPara="1" rIns="60925" wrap="square" tIns="30450">
            <a:spAutoFit/>
          </a:bodyPr>
          <a:lstStyle/>
          <a:p>
            <a:pPr indent="-317500" lvl="0" marL="457200" marR="0" rtl="0" algn="just">
              <a:lnSpc>
                <a:spcPct val="110000"/>
              </a:lnSpc>
              <a:spcBef>
                <a:spcPts val="0"/>
              </a:spcBef>
              <a:spcAft>
                <a:spcPts val="0"/>
              </a:spcAft>
              <a:buClr>
                <a:schemeClr val="accent2"/>
              </a:buClr>
              <a:buSzPts val="1400"/>
              <a:buChar char="●"/>
            </a:pPr>
            <a:r>
              <a:rPr b="1" lang="en-US" sz="1600">
                <a:solidFill>
                  <a:schemeClr val="accent2"/>
                </a:solidFill>
                <a:latin typeface="Quattrocento Sans"/>
                <a:ea typeface="Quattrocento Sans"/>
                <a:cs typeface="Quattrocento Sans"/>
                <a:sym typeface="Quattrocento Sans"/>
              </a:rPr>
              <a:t>Solution 1: Local Storage Only</a:t>
            </a:r>
            <a:endParaRPr b="1" sz="1600">
              <a:solidFill>
                <a:schemeClr val="accent2"/>
              </a:solidFill>
              <a:latin typeface="Quattrocento Sans"/>
              <a:ea typeface="Quattrocento Sans"/>
              <a:cs typeface="Quattrocento Sans"/>
              <a:sym typeface="Quattrocento Sans"/>
            </a:endParaRPr>
          </a:p>
          <a:p>
            <a:pPr indent="0" lvl="0" marL="457200" rtl="0" algn="just">
              <a:lnSpc>
                <a:spcPct val="110000"/>
              </a:lnSpc>
              <a:spcBef>
                <a:spcPts val="0"/>
              </a:spcBef>
              <a:spcAft>
                <a:spcPts val="0"/>
              </a:spcAft>
              <a:buNone/>
            </a:pPr>
            <a:r>
              <a:rPr lang="en-US" sz="1600">
                <a:solidFill>
                  <a:schemeClr val="dk2"/>
                </a:solidFill>
                <a:latin typeface="Quattrocento Sans"/>
                <a:ea typeface="Quattrocento Sans"/>
                <a:cs typeface="Quattrocento Sans"/>
                <a:sym typeface="Quattrocento Sans"/>
              </a:rPr>
              <a:t>All data (book entries, ratings, user profiles) is stored locally on the device.</a:t>
            </a:r>
            <a:endParaRPr sz="1600">
              <a:solidFill>
                <a:schemeClr val="dk2"/>
              </a:solidFill>
              <a:latin typeface="Quattrocento Sans"/>
              <a:ea typeface="Quattrocento Sans"/>
              <a:cs typeface="Quattrocento Sans"/>
              <a:sym typeface="Quattrocento Sans"/>
            </a:endParaRPr>
          </a:p>
          <a:p>
            <a:pPr indent="0" lvl="0" marL="457200" marR="0" rtl="0" algn="just">
              <a:lnSpc>
                <a:spcPct val="110000"/>
              </a:lnSpc>
              <a:spcBef>
                <a:spcPts val="0"/>
              </a:spcBef>
              <a:spcAft>
                <a:spcPts val="0"/>
              </a:spcAft>
              <a:buNone/>
            </a:pPr>
            <a:r>
              <a:rPr lang="en-US" sz="1600">
                <a:solidFill>
                  <a:schemeClr val="dk2"/>
                </a:solidFill>
                <a:latin typeface="Quattrocento Sans"/>
                <a:ea typeface="Quattrocento Sans"/>
                <a:cs typeface="Quattrocento Sans"/>
                <a:sym typeface="Quattrocento Sans"/>
              </a:rPr>
              <a:t>Poor scalability, isolated user experiences (data silos), and no real-time updates.</a:t>
            </a:r>
            <a:endParaRPr sz="1600">
              <a:solidFill>
                <a:schemeClr val="dk2"/>
              </a:solidFill>
              <a:latin typeface="Quattrocento Sans"/>
              <a:ea typeface="Quattrocento Sans"/>
              <a:cs typeface="Quattrocento Sans"/>
              <a:sym typeface="Quattrocento Sans"/>
            </a:endParaRPr>
          </a:p>
          <a:p>
            <a:pPr indent="-330200" lvl="0" marL="457200" marR="0" rtl="0" algn="just">
              <a:lnSpc>
                <a:spcPct val="110000"/>
              </a:lnSpc>
              <a:spcBef>
                <a:spcPts val="0"/>
              </a:spcBef>
              <a:spcAft>
                <a:spcPts val="0"/>
              </a:spcAft>
              <a:buClr>
                <a:schemeClr val="accent2"/>
              </a:buClr>
              <a:buSzPts val="1600"/>
              <a:buFont typeface="Quattrocento Sans"/>
              <a:buChar char="●"/>
            </a:pPr>
            <a:r>
              <a:rPr b="1" lang="en-US" sz="1600">
                <a:solidFill>
                  <a:schemeClr val="accent2"/>
                </a:solidFill>
                <a:latin typeface="Quattrocento Sans"/>
                <a:ea typeface="Quattrocento Sans"/>
                <a:cs typeface="Quattrocento Sans"/>
                <a:sym typeface="Quattrocento Sans"/>
              </a:rPr>
              <a:t>Solution 2: External Books API Only</a:t>
            </a:r>
            <a:endParaRPr b="1" sz="1600">
              <a:solidFill>
                <a:schemeClr val="accent2"/>
              </a:solidFill>
              <a:latin typeface="Quattrocento Sans"/>
              <a:ea typeface="Quattrocento Sans"/>
              <a:cs typeface="Quattrocento Sans"/>
              <a:sym typeface="Quattrocento Sans"/>
            </a:endParaRPr>
          </a:p>
          <a:p>
            <a:pPr indent="0" lvl="0" marL="457200" rtl="0" algn="just">
              <a:lnSpc>
                <a:spcPct val="110000"/>
              </a:lnSpc>
              <a:spcBef>
                <a:spcPts val="0"/>
              </a:spcBef>
              <a:spcAft>
                <a:spcPts val="0"/>
              </a:spcAft>
              <a:buNone/>
            </a:pPr>
            <a:r>
              <a:rPr lang="en-US" sz="1600">
                <a:solidFill>
                  <a:schemeClr val="dk2"/>
                </a:solidFill>
                <a:latin typeface="Quattrocento Sans"/>
                <a:ea typeface="Quattrocento Sans"/>
                <a:cs typeface="Quattrocento Sans"/>
                <a:sym typeface="Quattrocento Sans"/>
              </a:rPr>
              <a:t>Leverages real-time data from external APIs, but user-specific data remains local. Inconsistent user experience due to data synchronization challenges, dependency on API availability without centralized user data management.</a:t>
            </a:r>
            <a:endParaRPr sz="2100">
              <a:solidFill>
                <a:schemeClr val="dk2"/>
              </a:solidFill>
              <a:latin typeface="Quattrocento Sans"/>
              <a:ea typeface="Quattrocento Sans"/>
              <a:cs typeface="Quattrocento Sans"/>
              <a:sym typeface="Quattrocento Sans"/>
            </a:endParaRPr>
          </a:p>
          <a:p>
            <a:pPr indent="-330200" lvl="0" marL="457200" marR="0" rtl="0" algn="just">
              <a:lnSpc>
                <a:spcPct val="110000"/>
              </a:lnSpc>
              <a:spcBef>
                <a:spcPts val="0"/>
              </a:spcBef>
              <a:spcAft>
                <a:spcPts val="0"/>
              </a:spcAft>
              <a:buClr>
                <a:schemeClr val="accent2"/>
              </a:buClr>
              <a:buSzPts val="1600"/>
              <a:buFont typeface="Quattrocento Sans"/>
              <a:buChar char="●"/>
            </a:pPr>
            <a:r>
              <a:rPr b="1" lang="en-US" sz="1600">
                <a:solidFill>
                  <a:schemeClr val="accent2"/>
                </a:solidFill>
                <a:latin typeface="Quattrocento Sans"/>
                <a:ea typeface="Quattrocento Sans"/>
                <a:cs typeface="Quattrocento Sans"/>
                <a:sym typeface="Quattrocento Sans"/>
              </a:rPr>
              <a:t>Final Hybrid Model</a:t>
            </a:r>
            <a:endParaRPr b="1" sz="1600">
              <a:solidFill>
                <a:schemeClr val="accent2"/>
              </a:solidFill>
              <a:latin typeface="Quattrocento Sans"/>
              <a:ea typeface="Quattrocento Sans"/>
              <a:cs typeface="Quattrocento Sans"/>
              <a:sym typeface="Quattrocento Sans"/>
            </a:endParaRPr>
          </a:p>
          <a:p>
            <a:pPr indent="0" lvl="0" marL="457200" marR="0" rtl="0" algn="just">
              <a:lnSpc>
                <a:spcPct val="110000"/>
              </a:lnSpc>
              <a:spcBef>
                <a:spcPts val="0"/>
              </a:spcBef>
              <a:spcAft>
                <a:spcPts val="0"/>
              </a:spcAft>
              <a:buNone/>
            </a:pPr>
            <a:r>
              <a:rPr lang="en-US" sz="1600">
                <a:solidFill>
                  <a:schemeClr val="dk2"/>
                </a:solidFill>
                <a:latin typeface="Quattrocento Sans"/>
                <a:ea typeface="Quattrocento Sans"/>
                <a:cs typeface="Quattrocento Sans"/>
                <a:sym typeface="Quattrocento Sans"/>
              </a:rPr>
              <a:t>Our final design combines the best of both approaches. It utilizes an external books API for real-time book information while maintaining a central backend database to store user profiles, ratings, and recommendations. This hybrid approach guarantees:</a:t>
            </a:r>
            <a:endParaRPr sz="1600">
              <a:solidFill>
                <a:schemeClr val="dk2"/>
              </a:solidFill>
              <a:latin typeface="Quattrocento Sans"/>
              <a:ea typeface="Quattrocento Sans"/>
              <a:cs typeface="Quattrocento Sans"/>
              <a:sym typeface="Quattrocento Sans"/>
            </a:endParaRPr>
          </a:p>
          <a:p>
            <a:pPr indent="-330200" lvl="0" marL="914400" marR="0" rtl="0" algn="just">
              <a:lnSpc>
                <a:spcPct val="110000"/>
              </a:lnSpc>
              <a:spcBef>
                <a:spcPts val="0"/>
              </a:spcBef>
              <a:spcAft>
                <a:spcPts val="0"/>
              </a:spcAft>
              <a:buClr>
                <a:schemeClr val="dk2"/>
              </a:buClr>
              <a:buSzPts val="1600"/>
              <a:buFont typeface="Quattrocento Sans"/>
              <a:buChar char="●"/>
            </a:pPr>
            <a:r>
              <a:rPr lang="en-US" sz="1600">
                <a:solidFill>
                  <a:schemeClr val="dk2"/>
                </a:solidFill>
                <a:latin typeface="Quattrocento Sans"/>
                <a:ea typeface="Quattrocento Sans"/>
                <a:cs typeface="Quattrocento Sans"/>
                <a:sym typeface="Quattrocento Sans"/>
              </a:rPr>
              <a:t>Data Consistency</a:t>
            </a:r>
            <a:endParaRPr sz="1600">
              <a:solidFill>
                <a:schemeClr val="dk2"/>
              </a:solidFill>
              <a:latin typeface="Quattrocento Sans"/>
              <a:ea typeface="Quattrocento Sans"/>
              <a:cs typeface="Quattrocento Sans"/>
              <a:sym typeface="Quattrocento Sans"/>
            </a:endParaRPr>
          </a:p>
          <a:p>
            <a:pPr indent="-330200" lvl="0" marL="914400" marR="0" rtl="0" algn="just">
              <a:lnSpc>
                <a:spcPct val="110000"/>
              </a:lnSpc>
              <a:spcBef>
                <a:spcPts val="0"/>
              </a:spcBef>
              <a:spcAft>
                <a:spcPts val="0"/>
              </a:spcAft>
              <a:buClr>
                <a:schemeClr val="dk2"/>
              </a:buClr>
              <a:buSzPts val="1600"/>
              <a:buFont typeface="Quattrocento Sans"/>
              <a:buChar char="●"/>
            </a:pPr>
            <a:r>
              <a:rPr lang="en-US" sz="1600">
                <a:solidFill>
                  <a:schemeClr val="dk2"/>
                </a:solidFill>
                <a:latin typeface="Quattrocento Sans"/>
                <a:ea typeface="Quattrocento Sans"/>
                <a:cs typeface="Quattrocento Sans"/>
                <a:sym typeface="Quattrocento Sans"/>
              </a:rPr>
              <a:t>Real-Time Synchronization</a:t>
            </a:r>
            <a:endParaRPr sz="1600">
              <a:solidFill>
                <a:schemeClr val="dk2"/>
              </a:solidFill>
              <a:latin typeface="Quattrocento Sans"/>
              <a:ea typeface="Quattrocento Sans"/>
              <a:cs typeface="Quattrocento Sans"/>
              <a:sym typeface="Quattrocento Sans"/>
            </a:endParaRPr>
          </a:p>
          <a:p>
            <a:pPr indent="-330200" lvl="0" marL="914400" marR="0" rtl="0" algn="just">
              <a:lnSpc>
                <a:spcPct val="110000"/>
              </a:lnSpc>
              <a:spcBef>
                <a:spcPts val="0"/>
              </a:spcBef>
              <a:spcAft>
                <a:spcPts val="0"/>
              </a:spcAft>
              <a:buClr>
                <a:schemeClr val="dk2"/>
              </a:buClr>
              <a:buSzPts val="1600"/>
              <a:buFont typeface="Quattrocento Sans"/>
              <a:buChar char="●"/>
            </a:pPr>
            <a:r>
              <a:rPr lang="en-US" sz="1600">
                <a:solidFill>
                  <a:schemeClr val="dk2"/>
                </a:solidFill>
                <a:latin typeface="Quattrocento Sans"/>
                <a:ea typeface="Quattrocento Sans"/>
                <a:cs typeface="Quattrocento Sans"/>
                <a:sym typeface="Quattrocento Sans"/>
              </a:rPr>
              <a:t>Enhanced User Experience</a:t>
            </a:r>
            <a:endParaRPr sz="1600">
              <a:solidFill>
                <a:schemeClr val="dk2"/>
              </a:solidFill>
              <a:latin typeface="Quattrocento Sans"/>
              <a:ea typeface="Quattrocento Sans"/>
              <a:cs typeface="Quattrocento Sans"/>
              <a:sym typeface="Quattrocento Sans"/>
            </a:endParaRPr>
          </a:p>
          <a:p>
            <a:pPr indent="-330200" lvl="0" marL="914400" marR="0" rtl="0" algn="just">
              <a:lnSpc>
                <a:spcPct val="110000"/>
              </a:lnSpc>
              <a:spcBef>
                <a:spcPts val="0"/>
              </a:spcBef>
              <a:spcAft>
                <a:spcPts val="0"/>
              </a:spcAft>
              <a:buClr>
                <a:schemeClr val="dk2"/>
              </a:buClr>
              <a:buSzPts val="1600"/>
              <a:buFont typeface="Quattrocento Sans"/>
              <a:buChar char="●"/>
            </a:pPr>
            <a:r>
              <a:rPr lang="en-US" sz="1600">
                <a:solidFill>
                  <a:schemeClr val="dk2"/>
                </a:solidFill>
                <a:latin typeface="Quattrocento Sans"/>
                <a:ea typeface="Quattrocento Sans"/>
                <a:cs typeface="Quattrocento Sans"/>
                <a:sym typeface="Quattrocento Sans"/>
              </a:rPr>
              <a:t>Scalability</a:t>
            </a:r>
            <a:endParaRPr sz="1600">
              <a:solidFill>
                <a:schemeClr val="dk2"/>
              </a:solidFill>
              <a:latin typeface="Quattrocento Sans"/>
              <a:ea typeface="Quattrocento Sans"/>
              <a:cs typeface="Quattrocento Sans"/>
              <a:sym typeface="Quattrocento Sans"/>
            </a:endParaRPr>
          </a:p>
        </p:txBody>
      </p:sp>
      <p:sp>
        <p:nvSpPr>
          <p:cNvPr id="85" name="Google Shape;85;p1"/>
          <p:cNvSpPr/>
          <p:nvPr/>
        </p:nvSpPr>
        <p:spPr>
          <a:xfrm>
            <a:off x="401776" y="3813457"/>
            <a:ext cx="7527000" cy="609600"/>
          </a:xfrm>
          <a:prstGeom prst="rect">
            <a:avLst/>
          </a:prstGeom>
          <a:solidFill>
            <a:schemeClr val="accent2"/>
          </a:solidFill>
          <a:ln>
            <a:noFill/>
          </a:ln>
        </p:spPr>
        <p:txBody>
          <a:bodyPr anchorCtr="0" anchor="ctr" bIns="0" lIns="91400" spcFirstLastPara="1" rIns="91400" wrap="square" tIns="0">
            <a:noAutofit/>
          </a:bodyPr>
          <a:lstStyle/>
          <a:p>
            <a:pPr indent="0" lvl="0" marL="0" marR="0" rtl="0" algn="ctr">
              <a:spcBef>
                <a:spcPts val="0"/>
              </a:spcBef>
              <a:spcAft>
                <a:spcPts val="0"/>
              </a:spcAft>
              <a:buNone/>
            </a:pPr>
            <a:r>
              <a:rPr b="1" lang="en-US" sz="2400">
                <a:solidFill>
                  <a:srgbClr val="FFFFFF"/>
                </a:solidFill>
                <a:latin typeface="Quattrocento"/>
                <a:ea typeface="Quattrocento"/>
                <a:cs typeface="Quattrocento"/>
                <a:sym typeface="Quattrocento"/>
              </a:rPr>
              <a:t>Overview</a:t>
            </a:r>
            <a:endParaRPr/>
          </a:p>
        </p:txBody>
      </p:sp>
      <p:sp>
        <p:nvSpPr>
          <p:cNvPr id="86" name="Google Shape;86;p1"/>
          <p:cNvSpPr/>
          <p:nvPr/>
        </p:nvSpPr>
        <p:spPr>
          <a:xfrm>
            <a:off x="8360809" y="9735407"/>
            <a:ext cx="7527000" cy="609600"/>
          </a:xfrm>
          <a:prstGeom prst="rect">
            <a:avLst/>
          </a:prstGeom>
          <a:solidFill>
            <a:schemeClr val="accent2"/>
          </a:solidFill>
          <a:ln>
            <a:noFill/>
          </a:ln>
        </p:spPr>
        <p:txBody>
          <a:bodyPr anchorCtr="0" anchor="ctr" bIns="0" lIns="91400" spcFirstLastPara="1" rIns="91400" wrap="square" tIns="0">
            <a:noAutofit/>
          </a:bodyPr>
          <a:lstStyle/>
          <a:p>
            <a:pPr indent="0" lvl="0" marL="0" marR="0" rtl="0" algn="ctr">
              <a:spcBef>
                <a:spcPts val="0"/>
              </a:spcBef>
              <a:spcAft>
                <a:spcPts val="0"/>
              </a:spcAft>
              <a:buNone/>
            </a:pPr>
            <a:r>
              <a:rPr b="1" lang="en-US" sz="2400">
                <a:solidFill>
                  <a:srgbClr val="FFFFFF"/>
                </a:solidFill>
                <a:latin typeface="Quattrocento"/>
                <a:ea typeface="Quattrocento"/>
                <a:cs typeface="Quattrocento"/>
                <a:sym typeface="Quattrocento"/>
              </a:rPr>
              <a:t>System Architecture &amp; Interactions</a:t>
            </a:r>
            <a:endParaRPr/>
          </a:p>
        </p:txBody>
      </p:sp>
      <p:sp>
        <p:nvSpPr>
          <p:cNvPr id="87" name="Google Shape;87;p1"/>
          <p:cNvSpPr txBox="1"/>
          <p:nvPr/>
        </p:nvSpPr>
        <p:spPr>
          <a:xfrm>
            <a:off x="533400" y="12147975"/>
            <a:ext cx="7527000" cy="2864400"/>
          </a:xfrm>
          <a:prstGeom prst="rect">
            <a:avLst/>
          </a:prstGeom>
          <a:noFill/>
          <a:ln>
            <a:noFill/>
          </a:ln>
        </p:spPr>
        <p:txBody>
          <a:bodyPr anchorCtr="0" anchor="t" bIns="30450" lIns="60925" spcFirstLastPara="1" rIns="60925" wrap="square" tIns="30450">
            <a:spAutoFit/>
          </a:bodyPr>
          <a:lstStyle/>
          <a:p>
            <a:pPr indent="0" lvl="0" marL="0" marR="0" rtl="0" algn="just">
              <a:lnSpc>
                <a:spcPct val="110000"/>
              </a:lnSpc>
              <a:spcBef>
                <a:spcPts val="0"/>
              </a:spcBef>
              <a:spcAft>
                <a:spcPts val="0"/>
              </a:spcAft>
              <a:buNone/>
            </a:pPr>
            <a:r>
              <a:rPr lang="en-US" sz="1600">
                <a:solidFill>
                  <a:schemeClr val="dk2"/>
                </a:solidFill>
                <a:latin typeface="Quattrocento Sans"/>
                <a:ea typeface="Quattrocento Sans"/>
                <a:cs typeface="Quattrocento Sans"/>
                <a:sym typeface="Quattrocento Sans"/>
              </a:rPr>
              <a:t>Traditional book recommendation methods, like email threads or casual word-of-mouth suggestions, often result in disorganized and outdated information. They lack the necessary personalization, scalability, and real-time updates that modern users demand. The absence of a centralized platform means that valuable recommendations can be overlooked, and managing book data becomes cumbersome for administrators.</a:t>
            </a:r>
            <a:endParaRPr sz="1600">
              <a:solidFill>
                <a:schemeClr val="dk2"/>
              </a:solidFill>
              <a:latin typeface="Quattrocento Sans"/>
              <a:ea typeface="Quattrocento Sans"/>
              <a:cs typeface="Quattrocento Sans"/>
              <a:sym typeface="Quattrocento Sans"/>
            </a:endParaRPr>
          </a:p>
          <a:p>
            <a:pPr indent="0" lvl="0" marL="0" marR="0" rtl="0" algn="just">
              <a:lnSpc>
                <a:spcPct val="110000"/>
              </a:lnSpc>
              <a:spcBef>
                <a:spcPts val="0"/>
              </a:spcBef>
              <a:spcAft>
                <a:spcPts val="0"/>
              </a:spcAft>
              <a:buNone/>
            </a:pPr>
            <a:r>
              <a:t/>
            </a:r>
            <a:endParaRPr sz="1600">
              <a:solidFill>
                <a:schemeClr val="dk2"/>
              </a:solidFill>
              <a:latin typeface="Quattrocento Sans"/>
              <a:ea typeface="Quattrocento Sans"/>
              <a:cs typeface="Quattrocento Sans"/>
              <a:sym typeface="Quattrocento Sans"/>
            </a:endParaRPr>
          </a:p>
          <a:p>
            <a:pPr indent="0" lvl="0" marL="0" marR="0" rtl="0" algn="just">
              <a:lnSpc>
                <a:spcPct val="110000"/>
              </a:lnSpc>
              <a:spcBef>
                <a:spcPts val="0"/>
              </a:spcBef>
              <a:spcAft>
                <a:spcPts val="0"/>
              </a:spcAft>
              <a:buNone/>
            </a:pPr>
            <a:r>
              <a:t/>
            </a:r>
            <a:endParaRPr b="1" sz="2300">
              <a:solidFill>
                <a:schemeClr val="dk2"/>
              </a:solidFill>
              <a:latin typeface="Quattrocento Sans"/>
              <a:ea typeface="Quattrocento Sans"/>
              <a:cs typeface="Quattrocento Sans"/>
              <a:sym typeface="Quattrocento Sans"/>
            </a:endParaRPr>
          </a:p>
          <a:p>
            <a:pPr indent="0" lvl="0" marL="0" marR="0" rtl="0" algn="just">
              <a:lnSpc>
                <a:spcPct val="110000"/>
              </a:lnSpc>
              <a:spcBef>
                <a:spcPts val="0"/>
              </a:spcBef>
              <a:spcAft>
                <a:spcPts val="0"/>
              </a:spcAft>
              <a:buNone/>
            </a:pPr>
            <a:r>
              <a:t/>
            </a:r>
            <a:endParaRPr sz="1600">
              <a:solidFill>
                <a:schemeClr val="dk2"/>
              </a:solidFill>
              <a:latin typeface="Quattrocento Sans"/>
              <a:ea typeface="Quattrocento Sans"/>
              <a:cs typeface="Quattrocento Sans"/>
              <a:sym typeface="Quattrocento Sans"/>
            </a:endParaRPr>
          </a:p>
          <a:p>
            <a:pPr indent="0" lvl="0" marL="0" marR="0" rtl="0" algn="just">
              <a:lnSpc>
                <a:spcPct val="110000"/>
              </a:lnSpc>
              <a:spcBef>
                <a:spcPts val="0"/>
              </a:spcBef>
              <a:spcAft>
                <a:spcPts val="0"/>
              </a:spcAft>
              <a:buNone/>
            </a:pPr>
            <a:r>
              <a:t/>
            </a:r>
            <a:endParaRPr sz="1600">
              <a:solidFill>
                <a:schemeClr val="dk2"/>
              </a:solidFill>
              <a:latin typeface="Quattrocento Sans"/>
              <a:ea typeface="Quattrocento Sans"/>
              <a:cs typeface="Quattrocento Sans"/>
              <a:sym typeface="Quattrocento Sans"/>
            </a:endParaRPr>
          </a:p>
        </p:txBody>
      </p:sp>
      <p:sp>
        <p:nvSpPr>
          <p:cNvPr id="88" name="Google Shape;88;p1"/>
          <p:cNvSpPr/>
          <p:nvPr/>
        </p:nvSpPr>
        <p:spPr>
          <a:xfrm>
            <a:off x="533401" y="11365671"/>
            <a:ext cx="7527000" cy="609600"/>
          </a:xfrm>
          <a:prstGeom prst="rect">
            <a:avLst/>
          </a:prstGeom>
          <a:solidFill>
            <a:schemeClr val="accent2"/>
          </a:solidFill>
          <a:ln>
            <a:noFill/>
          </a:ln>
        </p:spPr>
        <p:txBody>
          <a:bodyPr anchorCtr="0" anchor="ctr" bIns="0" lIns="91400" spcFirstLastPara="1" rIns="91400" wrap="square" tIns="0">
            <a:noAutofit/>
          </a:bodyPr>
          <a:lstStyle/>
          <a:p>
            <a:pPr indent="0" lvl="0" marL="0" marR="0" rtl="0" algn="ctr">
              <a:spcBef>
                <a:spcPts val="0"/>
              </a:spcBef>
              <a:spcAft>
                <a:spcPts val="0"/>
              </a:spcAft>
              <a:buNone/>
            </a:pPr>
            <a:r>
              <a:rPr b="1" lang="en-US" sz="2400">
                <a:solidFill>
                  <a:srgbClr val="FFFFFF"/>
                </a:solidFill>
                <a:latin typeface="Quattrocento"/>
                <a:ea typeface="Quattrocento"/>
                <a:cs typeface="Quattrocento"/>
                <a:sym typeface="Quattrocento"/>
              </a:rPr>
              <a:t>Problem Statement</a:t>
            </a:r>
            <a:endParaRPr/>
          </a:p>
        </p:txBody>
      </p:sp>
      <p:sp>
        <p:nvSpPr>
          <p:cNvPr id="89" name="Google Shape;89;p1"/>
          <p:cNvSpPr txBox="1"/>
          <p:nvPr/>
        </p:nvSpPr>
        <p:spPr>
          <a:xfrm>
            <a:off x="21429098" y="4758125"/>
            <a:ext cx="6103800" cy="4642200"/>
          </a:xfrm>
          <a:prstGeom prst="rect">
            <a:avLst/>
          </a:prstGeom>
          <a:noFill/>
          <a:ln>
            <a:noFill/>
          </a:ln>
        </p:spPr>
        <p:txBody>
          <a:bodyPr anchorCtr="0" anchor="t" bIns="30450" lIns="60925" spcFirstLastPara="1" rIns="60925" wrap="square" tIns="30450">
            <a:spAutoFit/>
          </a:bodyPr>
          <a:lstStyle/>
          <a:p>
            <a:pPr indent="0" lvl="0" marL="0" marR="0" rtl="0" algn="just">
              <a:lnSpc>
                <a:spcPct val="110000"/>
              </a:lnSpc>
              <a:spcBef>
                <a:spcPts val="0"/>
              </a:spcBef>
              <a:spcAft>
                <a:spcPts val="0"/>
              </a:spcAft>
              <a:buNone/>
            </a:pPr>
            <a:r>
              <a:rPr lang="en-US" sz="1600">
                <a:solidFill>
                  <a:schemeClr val="dk2"/>
                </a:solidFill>
                <a:latin typeface="Quattrocento Sans"/>
                <a:ea typeface="Quattrocento Sans"/>
                <a:cs typeface="Quattrocento Sans"/>
                <a:sym typeface="Quattrocento Sans"/>
              </a:rPr>
              <a:t>Inked incorporates several core features designed to deliver a robust and engaging book recommendation experience. The application provides a real-time book search functionality that allows users to easily find books by title, author, or genre—leveraging an external API to ensure the most up-to-date information. Users can rate and recommend books. Secure user authentication and role-based access ensure that only authorized individuals can modify sensitive data; for example, administrators have exclusive rights to manage the reading list of the reading group. Thereby maintaining high-quality and current content. Additionally, the app fosters social connectivity through features that enable the creation of reading groups and friend lists, which facilitate the sharing of recommendations and collaborative discussions. Robust error handling and security measures, such as JWT-based authentication and parameterized queries, further ensure that user interactions remain secure and the overall system is resilient against common vulnerabilities.</a:t>
            </a:r>
            <a:endParaRPr/>
          </a:p>
        </p:txBody>
      </p:sp>
      <p:sp>
        <p:nvSpPr>
          <p:cNvPr id="90" name="Google Shape;90;p1"/>
          <p:cNvSpPr/>
          <p:nvPr/>
        </p:nvSpPr>
        <p:spPr>
          <a:xfrm>
            <a:off x="21429096" y="3813450"/>
            <a:ext cx="10998000" cy="609600"/>
          </a:xfrm>
          <a:prstGeom prst="rect">
            <a:avLst/>
          </a:prstGeom>
          <a:solidFill>
            <a:schemeClr val="accent2"/>
          </a:solidFill>
          <a:ln>
            <a:noFill/>
          </a:ln>
        </p:spPr>
        <p:txBody>
          <a:bodyPr anchorCtr="0" anchor="ctr" bIns="0" lIns="91400" spcFirstLastPara="1" rIns="91400" wrap="square" tIns="0">
            <a:noAutofit/>
          </a:bodyPr>
          <a:lstStyle/>
          <a:p>
            <a:pPr indent="0" lvl="0" marL="0" marR="0" rtl="0" algn="ctr">
              <a:spcBef>
                <a:spcPts val="0"/>
              </a:spcBef>
              <a:spcAft>
                <a:spcPts val="0"/>
              </a:spcAft>
              <a:buNone/>
            </a:pPr>
            <a:r>
              <a:rPr b="1" lang="en-US" sz="2400">
                <a:solidFill>
                  <a:srgbClr val="FFFFFF"/>
                </a:solidFill>
                <a:latin typeface="Quattrocento"/>
                <a:ea typeface="Quattrocento"/>
                <a:cs typeface="Quattrocento"/>
                <a:sym typeface="Quattrocento"/>
              </a:rPr>
              <a:t>Key Features &amp; Functionalities</a:t>
            </a:r>
            <a:endParaRPr/>
          </a:p>
        </p:txBody>
      </p:sp>
      <p:grpSp>
        <p:nvGrpSpPr>
          <p:cNvPr id="91" name="Google Shape;91;p1"/>
          <p:cNvGrpSpPr/>
          <p:nvPr/>
        </p:nvGrpSpPr>
        <p:grpSpPr>
          <a:xfrm>
            <a:off x="1" y="0"/>
            <a:ext cx="32918402" cy="21945600"/>
            <a:chOff x="1828800" y="0"/>
            <a:chExt cx="29260802" cy="21945600"/>
          </a:xfrm>
        </p:grpSpPr>
        <p:sp>
          <p:nvSpPr>
            <p:cNvPr id="92" name="Google Shape;92;p1"/>
            <p:cNvSpPr/>
            <p:nvPr/>
          </p:nvSpPr>
          <p:spPr>
            <a:xfrm flipH="1" rot="5400000">
              <a:off x="15798800" y="6654800"/>
              <a:ext cx="1320800" cy="292608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524" u="none" cap="none" strike="noStrike">
                <a:solidFill>
                  <a:schemeClr val="dk1"/>
                </a:solidFill>
                <a:latin typeface="Calibri"/>
                <a:ea typeface="Calibri"/>
                <a:cs typeface="Calibri"/>
                <a:sym typeface="Calibri"/>
              </a:endParaRPr>
            </a:p>
          </p:txBody>
        </p:sp>
        <p:cxnSp>
          <p:nvCxnSpPr>
            <p:cNvPr id="93" name="Google Shape;93;p1"/>
            <p:cNvCxnSpPr/>
            <p:nvPr/>
          </p:nvCxnSpPr>
          <p:spPr>
            <a:xfrm>
              <a:off x="16459200" y="5740401"/>
              <a:ext cx="0" cy="29260800"/>
            </a:xfrm>
            <a:prstGeom prst="straightConnector1">
              <a:avLst/>
            </a:prstGeom>
            <a:noFill/>
            <a:ln cap="flat" cmpd="sng" w="254000">
              <a:solidFill>
                <a:schemeClr val="accent3"/>
              </a:solidFill>
              <a:prstDash val="solid"/>
              <a:round/>
              <a:headEnd len="sm" w="sm" type="none"/>
              <a:tailEnd len="sm" w="sm" type="none"/>
            </a:ln>
          </p:spPr>
        </p:cxnSp>
        <p:sp>
          <p:nvSpPr>
            <p:cNvPr id="94" name="Google Shape;94;p1"/>
            <p:cNvSpPr/>
            <p:nvPr/>
          </p:nvSpPr>
          <p:spPr>
            <a:xfrm flipH="1" rot="5400000">
              <a:off x="16230602" y="-14401800"/>
              <a:ext cx="457199" cy="29260800"/>
            </a:xfrm>
            <a:prstGeom prst="rect">
              <a:avLst/>
            </a:prstGeom>
            <a:solidFill>
              <a:srgbClr val="08A1D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524" u="none" cap="none" strike="noStrike">
                <a:solidFill>
                  <a:schemeClr val="dk1"/>
                </a:solidFill>
                <a:latin typeface="Calibri"/>
                <a:ea typeface="Calibri"/>
                <a:cs typeface="Calibri"/>
                <a:sym typeface="Calibri"/>
              </a:endParaRPr>
            </a:p>
          </p:txBody>
        </p:sp>
      </p:grpSp>
      <p:pic>
        <p:nvPicPr>
          <p:cNvPr id="95" name="Google Shape;95;p1"/>
          <p:cNvPicPr preferRelativeResize="0"/>
          <p:nvPr/>
        </p:nvPicPr>
        <p:blipFill>
          <a:blip r:embed="rId3">
            <a:alphaModFix/>
          </a:blip>
          <a:stretch>
            <a:fillRect/>
          </a:stretch>
        </p:blipFill>
        <p:spPr>
          <a:xfrm>
            <a:off x="0" y="0"/>
            <a:ext cx="32918399" cy="3478375"/>
          </a:xfrm>
          <a:prstGeom prst="rect">
            <a:avLst/>
          </a:prstGeom>
          <a:noFill/>
          <a:ln>
            <a:noFill/>
          </a:ln>
        </p:spPr>
      </p:pic>
      <p:pic>
        <p:nvPicPr>
          <p:cNvPr id="96" name="Google Shape;96;p1"/>
          <p:cNvPicPr preferRelativeResize="0"/>
          <p:nvPr/>
        </p:nvPicPr>
        <p:blipFill>
          <a:blip r:embed="rId4">
            <a:alphaModFix/>
          </a:blip>
          <a:stretch>
            <a:fillRect/>
          </a:stretch>
        </p:blipFill>
        <p:spPr>
          <a:xfrm>
            <a:off x="1005675" y="8052389"/>
            <a:ext cx="6582433" cy="3163650"/>
          </a:xfrm>
          <a:prstGeom prst="rect">
            <a:avLst/>
          </a:prstGeom>
          <a:noFill/>
          <a:ln>
            <a:noFill/>
          </a:ln>
        </p:spPr>
      </p:pic>
      <p:sp>
        <p:nvSpPr>
          <p:cNvPr id="97" name="Google Shape;97;p1"/>
          <p:cNvSpPr/>
          <p:nvPr/>
        </p:nvSpPr>
        <p:spPr>
          <a:xfrm>
            <a:off x="533401" y="13994571"/>
            <a:ext cx="7527000" cy="609600"/>
          </a:xfrm>
          <a:prstGeom prst="rect">
            <a:avLst/>
          </a:prstGeom>
          <a:solidFill>
            <a:schemeClr val="accent2"/>
          </a:solidFill>
          <a:ln>
            <a:noFill/>
          </a:ln>
        </p:spPr>
        <p:txBody>
          <a:bodyPr anchorCtr="0" anchor="ctr" bIns="0" lIns="91400" spcFirstLastPara="1" rIns="91400" wrap="square" tIns="0">
            <a:noAutofit/>
          </a:bodyPr>
          <a:lstStyle/>
          <a:p>
            <a:pPr indent="0" lvl="0" marL="0" marR="0" rtl="0" algn="ctr">
              <a:spcBef>
                <a:spcPts val="0"/>
              </a:spcBef>
              <a:spcAft>
                <a:spcPts val="0"/>
              </a:spcAft>
              <a:buNone/>
            </a:pPr>
            <a:r>
              <a:rPr b="1" lang="en-US" sz="2400">
                <a:solidFill>
                  <a:srgbClr val="FFFFFF"/>
                </a:solidFill>
                <a:latin typeface="Quattrocento"/>
                <a:ea typeface="Quattrocento"/>
                <a:cs typeface="Quattrocento"/>
                <a:sym typeface="Quattrocento"/>
              </a:rPr>
              <a:t>Objectives</a:t>
            </a:r>
            <a:endParaRPr/>
          </a:p>
        </p:txBody>
      </p:sp>
      <p:sp>
        <p:nvSpPr>
          <p:cNvPr id="98" name="Google Shape;98;p1"/>
          <p:cNvSpPr txBox="1"/>
          <p:nvPr/>
        </p:nvSpPr>
        <p:spPr>
          <a:xfrm>
            <a:off x="533400" y="14845375"/>
            <a:ext cx="7527000" cy="2598900"/>
          </a:xfrm>
          <a:prstGeom prst="rect">
            <a:avLst/>
          </a:prstGeom>
          <a:noFill/>
          <a:ln>
            <a:noFill/>
          </a:ln>
        </p:spPr>
        <p:txBody>
          <a:bodyPr anchorCtr="0" anchor="t" bIns="91425" lIns="91425" spcFirstLastPara="1" rIns="91425" wrap="square" tIns="91425">
            <a:noAutofit/>
          </a:bodyPr>
          <a:lstStyle/>
          <a:p>
            <a:pPr indent="0" lvl="0" marL="0" rtl="0" algn="just">
              <a:lnSpc>
                <a:spcPct val="110000"/>
              </a:lnSpc>
              <a:spcBef>
                <a:spcPts val="0"/>
              </a:spcBef>
              <a:spcAft>
                <a:spcPts val="0"/>
              </a:spcAft>
              <a:buClr>
                <a:schemeClr val="dk1"/>
              </a:buClr>
              <a:buSzPts val="1100"/>
              <a:buFont typeface="Arial"/>
              <a:buNone/>
            </a:pPr>
            <a:r>
              <a:rPr b="1" lang="en-US" sz="1600">
                <a:solidFill>
                  <a:schemeClr val="accent2"/>
                </a:solidFill>
                <a:latin typeface="Quattrocento Sans"/>
                <a:ea typeface="Quattrocento Sans"/>
                <a:cs typeface="Quattrocento Sans"/>
                <a:sym typeface="Quattrocento Sans"/>
              </a:rPr>
              <a:t>Real-Time Book Discovery:</a:t>
            </a:r>
            <a:r>
              <a:rPr lang="en-US" sz="1600">
                <a:solidFill>
                  <a:schemeClr val="dk1"/>
                </a:solidFill>
                <a:latin typeface="Quattrocento Sans"/>
                <a:ea typeface="Quattrocento Sans"/>
                <a:cs typeface="Quattrocento Sans"/>
                <a:sym typeface="Quattrocento Sans"/>
              </a:rPr>
              <a:t> </a:t>
            </a:r>
            <a:r>
              <a:rPr lang="en-US" sz="1600">
                <a:solidFill>
                  <a:schemeClr val="dk2"/>
                </a:solidFill>
                <a:latin typeface="Quattrocento Sans"/>
                <a:ea typeface="Quattrocento Sans"/>
                <a:cs typeface="Quattrocento Sans"/>
                <a:sym typeface="Quattrocento Sans"/>
              </a:rPr>
              <a:t>Leverage external APIs to provide up-to-date book details and cover images.</a:t>
            </a:r>
            <a:endParaRPr sz="1600">
              <a:solidFill>
                <a:schemeClr val="dk2"/>
              </a:solidFill>
              <a:latin typeface="Quattrocento Sans"/>
              <a:ea typeface="Quattrocento Sans"/>
              <a:cs typeface="Quattrocento Sans"/>
              <a:sym typeface="Quattrocento Sans"/>
            </a:endParaRPr>
          </a:p>
          <a:p>
            <a:pPr indent="0" lvl="0" marL="0" rtl="0" algn="just">
              <a:lnSpc>
                <a:spcPct val="110000"/>
              </a:lnSpc>
              <a:spcBef>
                <a:spcPts val="0"/>
              </a:spcBef>
              <a:spcAft>
                <a:spcPts val="0"/>
              </a:spcAft>
              <a:buClr>
                <a:schemeClr val="dk1"/>
              </a:buClr>
              <a:buSzPts val="1100"/>
              <a:buFont typeface="Arial"/>
              <a:buNone/>
            </a:pPr>
            <a:r>
              <a:rPr b="1" lang="en-US" sz="1600">
                <a:solidFill>
                  <a:schemeClr val="accent2"/>
                </a:solidFill>
                <a:latin typeface="Quattrocento Sans"/>
                <a:ea typeface="Quattrocento Sans"/>
                <a:cs typeface="Quattrocento Sans"/>
                <a:sym typeface="Quattrocento Sans"/>
              </a:rPr>
              <a:t>User Engagement:</a:t>
            </a:r>
            <a:r>
              <a:rPr lang="en-US" sz="1600">
                <a:solidFill>
                  <a:schemeClr val="dk1"/>
                </a:solidFill>
                <a:latin typeface="Quattrocento Sans"/>
                <a:ea typeface="Quattrocento Sans"/>
                <a:cs typeface="Quattrocento Sans"/>
                <a:sym typeface="Quattrocento Sans"/>
              </a:rPr>
              <a:t> </a:t>
            </a:r>
            <a:r>
              <a:rPr lang="en-US" sz="1600">
                <a:solidFill>
                  <a:schemeClr val="dk2"/>
                </a:solidFill>
                <a:latin typeface="Quattrocento Sans"/>
                <a:ea typeface="Quattrocento Sans"/>
                <a:cs typeface="Quattrocento Sans"/>
                <a:sym typeface="Quattrocento Sans"/>
              </a:rPr>
              <a:t>Enable users to seamlessly search, rate, and recommend books, fostering an interactive community.</a:t>
            </a:r>
            <a:endParaRPr sz="1600">
              <a:solidFill>
                <a:schemeClr val="dk2"/>
              </a:solidFill>
              <a:latin typeface="Quattrocento Sans"/>
              <a:ea typeface="Quattrocento Sans"/>
              <a:cs typeface="Quattrocento Sans"/>
              <a:sym typeface="Quattrocento Sans"/>
            </a:endParaRPr>
          </a:p>
          <a:p>
            <a:pPr indent="0" lvl="0" marL="0" rtl="0" algn="just">
              <a:lnSpc>
                <a:spcPct val="110000"/>
              </a:lnSpc>
              <a:spcBef>
                <a:spcPts val="0"/>
              </a:spcBef>
              <a:spcAft>
                <a:spcPts val="0"/>
              </a:spcAft>
              <a:buClr>
                <a:schemeClr val="dk1"/>
              </a:buClr>
              <a:buSzPts val="1100"/>
              <a:buFont typeface="Arial"/>
              <a:buNone/>
            </a:pPr>
            <a:r>
              <a:rPr b="1" lang="en-US" sz="1600">
                <a:solidFill>
                  <a:schemeClr val="accent2"/>
                </a:solidFill>
                <a:latin typeface="Quattrocento Sans"/>
                <a:ea typeface="Quattrocento Sans"/>
                <a:cs typeface="Quattrocento Sans"/>
                <a:sym typeface="Quattrocento Sans"/>
              </a:rPr>
              <a:t>Administrative Efficiency:</a:t>
            </a:r>
            <a:r>
              <a:rPr lang="en-US" sz="1600">
                <a:solidFill>
                  <a:schemeClr val="dk1"/>
                </a:solidFill>
                <a:latin typeface="Quattrocento Sans"/>
                <a:ea typeface="Quattrocento Sans"/>
                <a:cs typeface="Quattrocento Sans"/>
                <a:sym typeface="Quattrocento Sans"/>
              </a:rPr>
              <a:t> </a:t>
            </a:r>
            <a:r>
              <a:rPr lang="en-US" sz="1600">
                <a:solidFill>
                  <a:schemeClr val="dk2"/>
                </a:solidFill>
                <a:latin typeface="Quattrocento Sans"/>
                <a:ea typeface="Quattrocento Sans"/>
                <a:cs typeface="Quattrocento Sans"/>
                <a:sym typeface="Quattrocento Sans"/>
              </a:rPr>
              <a:t>Provide administrators with secure controls to add, update, or remove book entries.</a:t>
            </a:r>
            <a:endParaRPr sz="1600">
              <a:solidFill>
                <a:schemeClr val="dk2"/>
              </a:solidFill>
              <a:latin typeface="Quattrocento Sans"/>
              <a:ea typeface="Quattrocento Sans"/>
              <a:cs typeface="Quattrocento Sans"/>
              <a:sym typeface="Quattrocento Sans"/>
            </a:endParaRPr>
          </a:p>
          <a:p>
            <a:pPr indent="0" lvl="0" marL="0" rtl="0" algn="just">
              <a:lnSpc>
                <a:spcPct val="110000"/>
              </a:lnSpc>
              <a:spcBef>
                <a:spcPts val="0"/>
              </a:spcBef>
              <a:spcAft>
                <a:spcPts val="0"/>
              </a:spcAft>
              <a:buClr>
                <a:schemeClr val="dk1"/>
              </a:buClr>
              <a:buSzPts val="1100"/>
              <a:buFont typeface="Arial"/>
              <a:buNone/>
            </a:pPr>
            <a:r>
              <a:rPr b="1" lang="en-US" sz="1600">
                <a:solidFill>
                  <a:schemeClr val="accent2"/>
                </a:solidFill>
                <a:latin typeface="Quattrocento Sans"/>
                <a:ea typeface="Quattrocento Sans"/>
                <a:cs typeface="Quattrocento Sans"/>
                <a:sym typeface="Quattrocento Sans"/>
              </a:rPr>
              <a:t>Social Connectivity:</a:t>
            </a:r>
            <a:r>
              <a:rPr lang="en-US" sz="1600">
                <a:solidFill>
                  <a:schemeClr val="dk1"/>
                </a:solidFill>
                <a:latin typeface="Quattrocento Sans"/>
                <a:ea typeface="Quattrocento Sans"/>
                <a:cs typeface="Quattrocento Sans"/>
                <a:sym typeface="Quattrocento Sans"/>
              </a:rPr>
              <a:t> </a:t>
            </a:r>
            <a:r>
              <a:rPr lang="en-US" sz="1600">
                <a:solidFill>
                  <a:schemeClr val="dk2"/>
                </a:solidFill>
                <a:latin typeface="Quattrocento Sans"/>
                <a:ea typeface="Quattrocento Sans"/>
                <a:cs typeface="Quattrocento Sans"/>
                <a:sym typeface="Quattrocento Sans"/>
              </a:rPr>
              <a:t>Incorporate features like friend lists and reading groups to encourage collaborative sharing of recommendations.</a:t>
            </a:r>
            <a:endParaRPr sz="1600">
              <a:solidFill>
                <a:schemeClr val="dk2"/>
              </a:solidFill>
              <a:latin typeface="Quattrocento Sans"/>
              <a:ea typeface="Quattrocento Sans"/>
              <a:cs typeface="Quattrocento Sans"/>
              <a:sym typeface="Quattrocento Sans"/>
            </a:endParaRPr>
          </a:p>
          <a:p>
            <a:pPr indent="0" lvl="0" marL="0" rtl="0" algn="just">
              <a:lnSpc>
                <a:spcPct val="110000"/>
              </a:lnSpc>
              <a:spcBef>
                <a:spcPts val="0"/>
              </a:spcBef>
              <a:spcAft>
                <a:spcPts val="0"/>
              </a:spcAft>
              <a:buClr>
                <a:schemeClr val="dk1"/>
              </a:buClr>
              <a:buSzPts val="1100"/>
              <a:buFont typeface="Arial"/>
              <a:buNone/>
            </a:pPr>
            <a:r>
              <a:rPr b="1" lang="en-US" sz="1600">
                <a:solidFill>
                  <a:schemeClr val="accent2"/>
                </a:solidFill>
                <a:latin typeface="Quattrocento Sans"/>
                <a:ea typeface="Quattrocento Sans"/>
                <a:cs typeface="Quattrocento Sans"/>
                <a:sym typeface="Quattrocento Sans"/>
              </a:rPr>
              <a:t>Robust Architecture:</a:t>
            </a:r>
            <a:r>
              <a:rPr lang="en-US" sz="1600">
                <a:solidFill>
                  <a:schemeClr val="dk1"/>
                </a:solidFill>
                <a:latin typeface="Quattrocento Sans"/>
                <a:ea typeface="Quattrocento Sans"/>
                <a:cs typeface="Quattrocento Sans"/>
                <a:sym typeface="Quattrocento Sans"/>
              </a:rPr>
              <a:t> </a:t>
            </a:r>
            <a:r>
              <a:rPr lang="en-US" sz="1600">
                <a:solidFill>
                  <a:schemeClr val="dk2"/>
                </a:solidFill>
                <a:latin typeface="Quattrocento Sans"/>
                <a:ea typeface="Quattrocento Sans"/>
                <a:cs typeface="Quattrocento Sans"/>
                <a:sym typeface="Quattrocento Sans"/>
              </a:rPr>
              <a:t>Develop a system that meets performance, security, and scalability standards while remaining modifiable for future enhancements.</a:t>
            </a:r>
            <a:endParaRPr sz="1600">
              <a:solidFill>
                <a:schemeClr val="dk2"/>
              </a:solidFill>
              <a:latin typeface="Quattrocento Sans"/>
              <a:ea typeface="Quattrocento Sans"/>
              <a:cs typeface="Quattrocento Sans"/>
              <a:sym typeface="Quattrocento Sans"/>
            </a:endParaRPr>
          </a:p>
          <a:p>
            <a:pPr indent="0" lvl="0" marL="0" rtl="0" algn="just">
              <a:lnSpc>
                <a:spcPct val="110000"/>
              </a:lnSpc>
              <a:spcBef>
                <a:spcPts val="0"/>
              </a:spcBef>
              <a:spcAft>
                <a:spcPts val="0"/>
              </a:spcAft>
              <a:buClr>
                <a:schemeClr val="dk1"/>
              </a:buClr>
              <a:buFont typeface="Arial"/>
              <a:buNone/>
            </a:pPr>
            <a:r>
              <a:t/>
            </a:r>
            <a:endParaRPr sz="1600">
              <a:solidFill>
                <a:schemeClr val="dk2"/>
              </a:solidFill>
              <a:latin typeface="Quattrocento Sans"/>
              <a:ea typeface="Quattrocento Sans"/>
              <a:cs typeface="Quattrocento Sans"/>
              <a:sym typeface="Quattrocento Sans"/>
            </a:endParaRPr>
          </a:p>
        </p:txBody>
      </p:sp>
      <p:pic>
        <p:nvPicPr>
          <p:cNvPr id="99" name="Google Shape;99;p1"/>
          <p:cNvPicPr preferRelativeResize="0"/>
          <p:nvPr/>
        </p:nvPicPr>
        <p:blipFill>
          <a:blip r:embed="rId5">
            <a:alphaModFix/>
          </a:blip>
          <a:stretch>
            <a:fillRect/>
          </a:stretch>
        </p:blipFill>
        <p:spPr>
          <a:xfrm>
            <a:off x="16303200" y="4758125"/>
            <a:ext cx="4815450" cy="8985238"/>
          </a:xfrm>
          <a:prstGeom prst="rect">
            <a:avLst/>
          </a:prstGeom>
          <a:noFill/>
          <a:ln>
            <a:noFill/>
          </a:ln>
        </p:spPr>
      </p:pic>
      <p:sp>
        <p:nvSpPr>
          <p:cNvPr id="100" name="Google Shape;100;p1"/>
          <p:cNvSpPr/>
          <p:nvPr/>
        </p:nvSpPr>
        <p:spPr>
          <a:xfrm>
            <a:off x="8152999" y="3813450"/>
            <a:ext cx="12569100" cy="609600"/>
          </a:xfrm>
          <a:prstGeom prst="rect">
            <a:avLst/>
          </a:prstGeom>
          <a:solidFill>
            <a:schemeClr val="accent2"/>
          </a:solidFill>
          <a:ln>
            <a:noFill/>
          </a:ln>
        </p:spPr>
        <p:txBody>
          <a:bodyPr anchorCtr="0" anchor="ctr" bIns="0" lIns="91400" spcFirstLastPara="1" rIns="91400" wrap="square" tIns="0">
            <a:noAutofit/>
          </a:bodyPr>
          <a:lstStyle/>
          <a:p>
            <a:pPr indent="0" lvl="0" marL="0" marR="0" rtl="0" algn="ctr">
              <a:spcBef>
                <a:spcPts val="0"/>
              </a:spcBef>
              <a:spcAft>
                <a:spcPts val="0"/>
              </a:spcAft>
              <a:buNone/>
            </a:pPr>
            <a:r>
              <a:rPr b="1" lang="en-US" sz="2400">
                <a:solidFill>
                  <a:srgbClr val="FFFFFF"/>
                </a:solidFill>
                <a:latin typeface="Quattrocento"/>
                <a:ea typeface="Quattrocento"/>
                <a:cs typeface="Quattrocento"/>
                <a:sym typeface="Quattrocento"/>
              </a:rPr>
              <a:t>Design Alternatives &amp; Final Solution</a:t>
            </a:r>
            <a:endParaRPr/>
          </a:p>
        </p:txBody>
      </p:sp>
      <p:sp>
        <p:nvSpPr>
          <p:cNvPr id="101" name="Google Shape;101;p1"/>
          <p:cNvSpPr txBox="1"/>
          <p:nvPr/>
        </p:nvSpPr>
        <p:spPr>
          <a:xfrm>
            <a:off x="8418300" y="10345000"/>
            <a:ext cx="7527000" cy="4733400"/>
          </a:xfrm>
          <a:prstGeom prst="rect">
            <a:avLst/>
          </a:prstGeom>
          <a:noFill/>
          <a:ln>
            <a:noFill/>
          </a:ln>
        </p:spPr>
        <p:txBody>
          <a:bodyPr anchorCtr="0" anchor="t" bIns="91425" lIns="91425" spcFirstLastPara="1" rIns="91425" wrap="square" tIns="91425">
            <a:noAutofit/>
          </a:bodyPr>
          <a:lstStyle/>
          <a:p>
            <a:pPr indent="-317500" lvl="0" marL="457200" rtl="0" algn="just">
              <a:lnSpc>
                <a:spcPct val="110000"/>
              </a:lnSpc>
              <a:spcBef>
                <a:spcPts val="0"/>
              </a:spcBef>
              <a:spcAft>
                <a:spcPts val="0"/>
              </a:spcAft>
              <a:buClr>
                <a:schemeClr val="accent2"/>
              </a:buClr>
              <a:buSzPts val="1400"/>
              <a:buChar char="●"/>
            </a:pPr>
            <a:r>
              <a:rPr b="1" lang="en-US" sz="1600">
                <a:solidFill>
                  <a:schemeClr val="accent2"/>
                </a:solidFill>
                <a:latin typeface="Quattrocento Sans"/>
                <a:ea typeface="Quattrocento Sans"/>
                <a:cs typeface="Quattrocento Sans"/>
                <a:sym typeface="Quattrocento Sans"/>
              </a:rPr>
              <a:t>User Interface (UI)</a:t>
            </a:r>
            <a:endParaRPr b="1" sz="1600">
              <a:solidFill>
                <a:schemeClr val="accent2"/>
              </a:solidFill>
              <a:latin typeface="Quattrocento Sans"/>
              <a:ea typeface="Quattrocento Sans"/>
              <a:cs typeface="Quattrocento Sans"/>
              <a:sym typeface="Quattrocento Sans"/>
            </a:endParaRPr>
          </a:p>
          <a:p>
            <a:pPr indent="0" lvl="0" marL="457200" rtl="0" algn="just">
              <a:lnSpc>
                <a:spcPct val="110000"/>
              </a:lnSpc>
              <a:spcBef>
                <a:spcPts val="0"/>
              </a:spcBef>
              <a:spcAft>
                <a:spcPts val="0"/>
              </a:spcAft>
              <a:buNone/>
            </a:pPr>
            <a:r>
              <a:rPr lang="en-US" sz="1600">
                <a:solidFill>
                  <a:schemeClr val="dk2"/>
                </a:solidFill>
                <a:latin typeface="Quattrocento Sans"/>
                <a:ea typeface="Quattrocento Sans"/>
                <a:cs typeface="Quattrocento Sans"/>
                <a:sym typeface="Quattrocento Sans"/>
              </a:rPr>
              <a:t>The mobile app that provides the front-end for users.</a:t>
            </a:r>
            <a:endParaRPr sz="1600">
              <a:solidFill>
                <a:schemeClr val="dk2"/>
              </a:solidFill>
              <a:latin typeface="Quattrocento Sans"/>
              <a:ea typeface="Quattrocento Sans"/>
              <a:cs typeface="Quattrocento Sans"/>
              <a:sym typeface="Quattrocento Sans"/>
            </a:endParaRPr>
          </a:p>
          <a:p>
            <a:pPr indent="-330200" lvl="0" marL="457200" rtl="0" algn="just">
              <a:lnSpc>
                <a:spcPct val="110000"/>
              </a:lnSpc>
              <a:spcBef>
                <a:spcPts val="0"/>
              </a:spcBef>
              <a:spcAft>
                <a:spcPts val="0"/>
              </a:spcAft>
              <a:buClr>
                <a:schemeClr val="accent2"/>
              </a:buClr>
              <a:buSzPts val="1600"/>
              <a:buFont typeface="Quattrocento Sans"/>
              <a:buChar char="●"/>
            </a:pPr>
            <a:r>
              <a:rPr b="1" lang="en-US" sz="1600">
                <a:solidFill>
                  <a:schemeClr val="accent2"/>
                </a:solidFill>
                <a:latin typeface="Quattrocento Sans"/>
                <a:ea typeface="Quattrocento Sans"/>
                <a:cs typeface="Quattrocento Sans"/>
                <a:sym typeface="Quattrocento Sans"/>
              </a:rPr>
              <a:t>Controller</a:t>
            </a:r>
            <a:endParaRPr b="1" sz="1600">
              <a:solidFill>
                <a:schemeClr val="accent2"/>
              </a:solidFill>
              <a:latin typeface="Quattrocento Sans"/>
              <a:ea typeface="Quattrocento Sans"/>
              <a:cs typeface="Quattrocento Sans"/>
              <a:sym typeface="Quattrocento Sans"/>
            </a:endParaRPr>
          </a:p>
          <a:p>
            <a:pPr indent="0" lvl="0" marL="457200" rtl="0" algn="just">
              <a:lnSpc>
                <a:spcPct val="110000"/>
              </a:lnSpc>
              <a:spcBef>
                <a:spcPts val="0"/>
              </a:spcBef>
              <a:spcAft>
                <a:spcPts val="0"/>
              </a:spcAft>
              <a:buNone/>
            </a:pPr>
            <a:r>
              <a:rPr lang="en-US" sz="1600">
                <a:solidFill>
                  <a:schemeClr val="dk2"/>
                </a:solidFill>
                <a:latin typeface="Quattrocento Sans"/>
                <a:ea typeface="Quattrocento Sans"/>
                <a:cs typeface="Quattrocento Sans"/>
                <a:sym typeface="Quattrocento Sans"/>
              </a:rPr>
              <a:t> A centralized module that coordinates user actions, managing calls between the UI and the service layer.</a:t>
            </a:r>
            <a:endParaRPr sz="1600">
              <a:solidFill>
                <a:schemeClr val="dk2"/>
              </a:solidFill>
              <a:latin typeface="Quattrocento Sans"/>
              <a:ea typeface="Quattrocento Sans"/>
              <a:cs typeface="Quattrocento Sans"/>
              <a:sym typeface="Quattrocento Sans"/>
            </a:endParaRPr>
          </a:p>
          <a:p>
            <a:pPr indent="-330200" lvl="0" marL="457200" rtl="0" algn="just">
              <a:lnSpc>
                <a:spcPct val="110000"/>
              </a:lnSpc>
              <a:spcBef>
                <a:spcPts val="0"/>
              </a:spcBef>
              <a:spcAft>
                <a:spcPts val="0"/>
              </a:spcAft>
              <a:buClr>
                <a:schemeClr val="accent2"/>
              </a:buClr>
              <a:buSzPts val="1600"/>
              <a:buFont typeface="Quattrocento Sans"/>
              <a:buChar char="●"/>
            </a:pPr>
            <a:r>
              <a:rPr b="1" lang="en-US" sz="1600">
                <a:solidFill>
                  <a:schemeClr val="accent2"/>
                </a:solidFill>
                <a:latin typeface="Quattrocento Sans"/>
                <a:ea typeface="Quattrocento Sans"/>
                <a:cs typeface="Quattrocento Sans"/>
                <a:sym typeface="Quattrocento Sans"/>
              </a:rPr>
              <a:t>Service Layer</a:t>
            </a:r>
            <a:endParaRPr b="1" sz="1600">
              <a:solidFill>
                <a:schemeClr val="accent2"/>
              </a:solidFill>
              <a:latin typeface="Quattrocento Sans"/>
              <a:ea typeface="Quattrocento Sans"/>
              <a:cs typeface="Quattrocento Sans"/>
              <a:sym typeface="Quattrocento Sans"/>
            </a:endParaRPr>
          </a:p>
          <a:p>
            <a:pPr indent="0" lvl="0" marL="457200" rtl="0" algn="just">
              <a:lnSpc>
                <a:spcPct val="110000"/>
              </a:lnSpc>
              <a:spcBef>
                <a:spcPts val="0"/>
              </a:spcBef>
              <a:spcAft>
                <a:spcPts val="0"/>
              </a:spcAft>
              <a:buNone/>
            </a:pPr>
            <a:r>
              <a:rPr lang="en-US" sz="1600">
                <a:solidFill>
                  <a:schemeClr val="dk2"/>
                </a:solidFill>
                <a:latin typeface="Quattrocento Sans"/>
                <a:ea typeface="Quattrocento Sans"/>
                <a:cs typeface="Quattrocento Sans"/>
                <a:sym typeface="Quattrocento Sans"/>
              </a:rPr>
              <a:t>Handles interactions with both the external books API and the backend database, ensuring that data is fetched and stored correctly.</a:t>
            </a:r>
            <a:endParaRPr sz="1600">
              <a:solidFill>
                <a:schemeClr val="dk2"/>
              </a:solidFill>
              <a:latin typeface="Quattrocento Sans"/>
              <a:ea typeface="Quattrocento Sans"/>
              <a:cs typeface="Quattrocento Sans"/>
              <a:sym typeface="Quattrocento Sans"/>
            </a:endParaRPr>
          </a:p>
          <a:p>
            <a:pPr indent="-330200" lvl="0" marL="457200" rtl="0" algn="just">
              <a:lnSpc>
                <a:spcPct val="110000"/>
              </a:lnSpc>
              <a:spcBef>
                <a:spcPts val="0"/>
              </a:spcBef>
              <a:spcAft>
                <a:spcPts val="0"/>
              </a:spcAft>
              <a:buClr>
                <a:schemeClr val="accent2"/>
              </a:buClr>
              <a:buSzPts val="1600"/>
              <a:buFont typeface="Quattrocento Sans"/>
              <a:buChar char="●"/>
            </a:pPr>
            <a:r>
              <a:rPr b="1" lang="en-US" sz="1600">
                <a:solidFill>
                  <a:schemeClr val="accent2"/>
                </a:solidFill>
                <a:latin typeface="Quattrocento Sans"/>
                <a:ea typeface="Quattrocento Sans"/>
                <a:cs typeface="Quattrocento Sans"/>
                <a:sym typeface="Quattrocento Sans"/>
              </a:rPr>
              <a:t>External Books API</a:t>
            </a:r>
            <a:endParaRPr b="1" sz="1600">
              <a:solidFill>
                <a:schemeClr val="accent2"/>
              </a:solidFill>
              <a:latin typeface="Quattrocento Sans"/>
              <a:ea typeface="Quattrocento Sans"/>
              <a:cs typeface="Quattrocento Sans"/>
              <a:sym typeface="Quattrocento Sans"/>
            </a:endParaRPr>
          </a:p>
          <a:p>
            <a:pPr indent="0" lvl="0" marL="457200" rtl="0" algn="just">
              <a:lnSpc>
                <a:spcPct val="110000"/>
              </a:lnSpc>
              <a:spcBef>
                <a:spcPts val="0"/>
              </a:spcBef>
              <a:spcAft>
                <a:spcPts val="0"/>
              </a:spcAft>
              <a:buNone/>
            </a:pPr>
            <a:r>
              <a:rPr lang="en-US" sz="1600">
                <a:solidFill>
                  <a:schemeClr val="dk2"/>
                </a:solidFill>
                <a:latin typeface="Quattrocento Sans"/>
                <a:ea typeface="Quattrocento Sans"/>
                <a:cs typeface="Quattrocento Sans"/>
                <a:sym typeface="Quattrocento Sans"/>
              </a:rPr>
              <a:t>Provides real-time book details and cover images.</a:t>
            </a:r>
            <a:endParaRPr sz="1600">
              <a:solidFill>
                <a:schemeClr val="dk2"/>
              </a:solidFill>
              <a:latin typeface="Quattrocento Sans"/>
              <a:ea typeface="Quattrocento Sans"/>
              <a:cs typeface="Quattrocento Sans"/>
              <a:sym typeface="Quattrocento Sans"/>
            </a:endParaRPr>
          </a:p>
          <a:p>
            <a:pPr indent="-330200" lvl="0" marL="457200" rtl="0" algn="just">
              <a:lnSpc>
                <a:spcPct val="110000"/>
              </a:lnSpc>
              <a:spcBef>
                <a:spcPts val="0"/>
              </a:spcBef>
              <a:spcAft>
                <a:spcPts val="0"/>
              </a:spcAft>
              <a:buClr>
                <a:schemeClr val="accent2"/>
              </a:buClr>
              <a:buSzPts val="1600"/>
              <a:buFont typeface="Quattrocento Sans"/>
              <a:buChar char="●"/>
            </a:pPr>
            <a:r>
              <a:rPr b="1" lang="en-US" sz="1600">
                <a:solidFill>
                  <a:schemeClr val="accent2"/>
                </a:solidFill>
                <a:latin typeface="Quattrocento Sans"/>
                <a:ea typeface="Quattrocento Sans"/>
                <a:cs typeface="Quattrocento Sans"/>
                <a:sym typeface="Quattrocento Sans"/>
              </a:rPr>
              <a:t>Backend Database</a:t>
            </a:r>
            <a:endParaRPr b="1" sz="1600">
              <a:solidFill>
                <a:schemeClr val="accent2"/>
              </a:solidFill>
              <a:latin typeface="Quattrocento Sans"/>
              <a:ea typeface="Quattrocento Sans"/>
              <a:cs typeface="Quattrocento Sans"/>
              <a:sym typeface="Quattrocento Sans"/>
            </a:endParaRPr>
          </a:p>
          <a:p>
            <a:pPr indent="0" lvl="0" marL="457200" rtl="0" algn="just">
              <a:lnSpc>
                <a:spcPct val="110000"/>
              </a:lnSpc>
              <a:spcBef>
                <a:spcPts val="0"/>
              </a:spcBef>
              <a:spcAft>
                <a:spcPts val="0"/>
              </a:spcAft>
              <a:buNone/>
            </a:pPr>
            <a:r>
              <a:rPr lang="en-US" sz="1600">
                <a:solidFill>
                  <a:schemeClr val="dk2"/>
                </a:solidFill>
                <a:latin typeface="Quattrocento Sans"/>
                <a:ea typeface="Quattrocento Sans"/>
                <a:cs typeface="Quattrocento Sans"/>
                <a:sym typeface="Quattrocento Sans"/>
              </a:rPr>
              <a:t> Stores user data, including profiles, ratings, and recommendation histories.</a:t>
            </a:r>
            <a:endParaRPr sz="1600">
              <a:solidFill>
                <a:schemeClr val="dk2"/>
              </a:solidFill>
              <a:latin typeface="Quattrocento Sans"/>
              <a:ea typeface="Quattrocento Sans"/>
              <a:cs typeface="Quattrocento Sans"/>
              <a:sym typeface="Quattrocento Sans"/>
            </a:endParaRPr>
          </a:p>
          <a:p>
            <a:pPr indent="0" lvl="0" marL="0" rtl="0" algn="just">
              <a:lnSpc>
                <a:spcPct val="110000"/>
              </a:lnSpc>
              <a:spcBef>
                <a:spcPts val="0"/>
              </a:spcBef>
              <a:spcAft>
                <a:spcPts val="0"/>
              </a:spcAft>
              <a:buNone/>
            </a:pPr>
            <a:r>
              <a:t/>
            </a:r>
            <a:endParaRPr sz="1600">
              <a:solidFill>
                <a:schemeClr val="dk2"/>
              </a:solidFill>
              <a:latin typeface="Quattrocento Sans"/>
              <a:ea typeface="Quattrocento Sans"/>
              <a:cs typeface="Quattrocento Sans"/>
              <a:sym typeface="Quattrocento Sans"/>
            </a:endParaRPr>
          </a:p>
          <a:p>
            <a:pPr indent="0" lvl="0" marL="0" rtl="0" algn="just">
              <a:lnSpc>
                <a:spcPct val="110000"/>
              </a:lnSpc>
              <a:spcBef>
                <a:spcPts val="0"/>
              </a:spcBef>
              <a:spcAft>
                <a:spcPts val="0"/>
              </a:spcAft>
              <a:buNone/>
            </a:pPr>
            <a:r>
              <a:rPr lang="en-US" sz="1600">
                <a:solidFill>
                  <a:schemeClr val="dk2"/>
                </a:solidFill>
                <a:latin typeface="Quattrocento Sans"/>
                <a:ea typeface="Quattrocento Sans"/>
                <a:cs typeface="Quattrocento Sans"/>
                <a:sym typeface="Quattrocento Sans"/>
              </a:rPr>
              <a:t>The system employs design patterns such as the Singleton (for central management of state) and the Observer (to notify UI components of state changes), ensuring a responsive and scalable design.</a:t>
            </a:r>
            <a:endParaRPr sz="1600">
              <a:solidFill>
                <a:schemeClr val="dk2"/>
              </a:solidFill>
              <a:latin typeface="Quattrocento Sans"/>
              <a:ea typeface="Quattrocento Sans"/>
              <a:cs typeface="Quattrocento Sans"/>
              <a:sym typeface="Quattrocento Sans"/>
            </a:endParaRPr>
          </a:p>
          <a:p>
            <a:pPr indent="0" lvl="0" marL="0" rtl="0" algn="just">
              <a:lnSpc>
                <a:spcPct val="110000"/>
              </a:lnSpc>
              <a:spcBef>
                <a:spcPts val="0"/>
              </a:spcBef>
              <a:spcAft>
                <a:spcPts val="0"/>
              </a:spcAft>
              <a:buNone/>
            </a:pPr>
            <a:r>
              <a:t/>
            </a:r>
            <a:endParaRPr sz="1600">
              <a:solidFill>
                <a:schemeClr val="dk2"/>
              </a:solidFill>
              <a:latin typeface="Quattrocento Sans"/>
              <a:ea typeface="Quattrocento Sans"/>
              <a:cs typeface="Quattrocento Sans"/>
              <a:sym typeface="Quattrocento Sans"/>
            </a:endParaRPr>
          </a:p>
          <a:p>
            <a:pPr indent="0" lvl="0" marL="0" rtl="0" algn="just">
              <a:lnSpc>
                <a:spcPct val="110000"/>
              </a:lnSpc>
              <a:spcBef>
                <a:spcPts val="0"/>
              </a:spcBef>
              <a:spcAft>
                <a:spcPts val="0"/>
              </a:spcAft>
              <a:buNone/>
            </a:pPr>
            <a:r>
              <a:t/>
            </a:r>
            <a:endParaRPr sz="1600">
              <a:solidFill>
                <a:schemeClr val="dk2"/>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8800">
              <a:solidFill>
                <a:schemeClr val="dk1"/>
              </a:solidFill>
              <a:latin typeface="Calibri"/>
              <a:ea typeface="Calibri"/>
              <a:cs typeface="Calibri"/>
              <a:sym typeface="Calibri"/>
            </a:endParaRPr>
          </a:p>
        </p:txBody>
      </p:sp>
      <p:pic>
        <p:nvPicPr>
          <p:cNvPr id="102" name="Google Shape;102;p1"/>
          <p:cNvPicPr preferRelativeResize="0"/>
          <p:nvPr/>
        </p:nvPicPr>
        <p:blipFill>
          <a:blip r:embed="rId6">
            <a:alphaModFix/>
          </a:blip>
          <a:stretch>
            <a:fillRect/>
          </a:stretch>
        </p:blipFill>
        <p:spPr>
          <a:xfrm>
            <a:off x="8360800" y="15012375"/>
            <a:ext cx="10998076" cy="5127300"/>
          </a:xfrm>
          <a:prstGeom prst="rect">
            <a:avLst/>
          </a:prstGeom>
          <a:noFill/>
          <a:ln>
            <a:noFill/>
          </a:ln>
        </p:spPr>
      </p:pic>
      <p:pic>
        <p:nvPicPr>
          <p:cNvPr id="103" name="Google Shape;103;p1"/>
          <p:cNvPicPr preferRelativeResize="0"/>
          <p:nvPr/>
        </p:nvPicPr>
        <p:blipFill>
          <a:blip r:embed="rId7">
            <a:alphaModFix/>
          </a:blip>
          <a:stretch>
            <a:fillRect/>
          </a:stretch>
        </p:blipFill>
        <p:spPr>
          <a:xfrm>
            <a:off x="286995" y="17846175"/>
            <a:ext cx="7526899" cy="1752600"/>
          </a:xfrm>
          <a:prstGeom prst="rect">
            <a:avLst/>
          </a:prstGeom>
          <a:noFill/>
          <a:ln>
            <a:noFill/>
          </a:ln>
        </p:spPr>
      </p:pic>
      <p:pic>
        <p:nvPicPr>
          <p:cNvPr id="104" name="Google Shape;104;p1"/>
          <p:cNvPicPr preferRelativeResize="0"/>
          <p:nvPr/>
        </p:nvPicPr>
        <p:blipFill>
          <a:blip r:embed="rId8">
            <a:alphaModFix/>
          </a:blip>
          <a:stretch>
            <a:fillRect/>
          </a:stretch>
        </p:blipFill>
        <p:spPr>
          <a:xfrm>
            <a:off x="28121800" y="4758125"/>
            <a:ext cx="4310375" cy="9385650"/>
          </a:xfrm>
          <a:prstGeom prst="rect">
            <a:avLst/>
          </a:prstGeom>
          <a:noFill/>
          <a:ln>
            <a:noFill/>
          </a:ln>
        </p:spPr>
      </p:pic>
      <p:sp>
        <p:nvSpPr>
          <p:cNvPr id="105" name="Google Shape;105;p1"/>
          <p:cNvSpPr/>
          <p:nvPr/>
        </p:nvSpPr>
        <p:spPr>
          <a:xfrm>
            <a:off x="21429100" y="9735400"/>
            <a:ext cx="6692700" cy="609600"/>
          </a:xfrm>
          <a:prstGeom prst="rect">
            <a:avLst/>
          </a:prstGeom>
          <a:solidFill>
            <a:schemeClr val="accent2"/>
          </a:solidFill>
          <a:ln>
            <a:noFill/>
          </a:ln>
        </p:spPr>
        <p:txBody>
          <a:bodyPr anchorCtr="0" anchor="ctr" bIns="0" lIns="91400" spcFirstLastPara="1" rIns="91400" wrap="square" tIns="0">
            <a:noAutofit/>
          </a:bodyPr>
          <a:lstStyle/>
          <a:p>
            <a:pPr indent="0" lvl="0" marL="0" marR="0" rtl="0" algn="ctr">
              <a:spcBef>
                <a:spcPts val="0"/>
              </a:spcBef>
              <a:spcAft>
                <a:spcPts val="0"/>
              </a:spcAft>
              <a:buNone/>
            </a:pPr>
            <a:r>
              <a:rPr b="1" lang="en-US" sz="2400">
                <a:solidFill>
                  <a:srgbClr val="FFFFFF"/>
                </a:solidFill>
                <a:latin typeface="Quattrocento"/>
                <a:ea typeface="Quattrocento"/>
                <a:cs typeface="Quattrocento"/>
                <a:sym typeface="Quattrocento"/>
              </a:rPr>
              <a:t>Future Work &amp; Limitations</a:t>
            </a:r>
            <a:endParaRPr/>
          </a:p>
        </p:txBody>
      </p:sp>
      <p:sp>
        <p:nvSpPr>
          <p:cNvPr id="106" name="Google Shape;106;p1"/>
          <p:cNvSpPr txBox="1"/>
          <p:nvPr/>
        </p:nvSpPr>
        <p:spPr>
          <a:xfrm>
            <a:off x="21429100" y="10567250"/>
            <a:ext cx="6692700" cy="365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dk2"/>
                </a:solidFill>
                <a:latin typeface="Quattrocento Sans"/>
                <a:ea typeface="Quattrocento Sans"/>
                <a:cs typeface="Quattrocento Sans"/>
                <a:sym typeface="Quattrocento Sans"/>
              </a:rPr>
              <a:t> Planned improvements include the implementation of a dark mode to enhance user accessibility and comfort during low-light conditions. Future iterations may also integrate machine learning algorithms to analyze user behavior, thereby providing more personalized book recommendations. Additionally, enhancing offline functionality is a key focus, as this would allow critical features to operate effectively even when network connectivity is limited. However, the current system does face challenges; its heavy reliance on external APIs makes it vulnerable to potential service disruptions, and while the user interface is functional, further refinements could elevate its overall appeal. Moreover, the app’s offline capabilities are still limited, and further optimizations may be necessary to ensure smooth scalability under heavy usage. These areas of future work underscore our commitment to continuous improvement and innovation in mobile book recommendation systems.</a:t>
            </a:r>
            <a:endParaRPr sz="1600">
              <a:solidFill>
                <a:schemeClr val="dk2"/>
              </a:solidFill>
              <a:latin typeface="Quattrocento Sans"/>
              <a:ea typeface="Quattrocento Sans"/>
              <a:cs typeface="Quattrocento Sans"/>
              <a:sym typeface="Quattrocento Sans"/>
            </a:endParaRPr>
          </a:p>
        </p:txBody>
      </p:sp>
      <p:pic>
        <p:nvPicPr>
          <p:cNvPr id="107" name="Google Shape;107;p1"/>
          <p:cNvPicPr preferRelativeResize="0"/>
          <p:nvPr/>
        </p:nvPicPr>
        <p:blipFill>
          <a:blip r:embed="rId9">
            <a:alphaModFix/>
          </a:blip>
          <a:stretch>
            <a:fillRect/>
          </a:stretch>
        </p:blipFill>
        <p:spPr>
          <a:xfrm>
            <a:off x="21118650" y="14439600"/>
            <a:ext cx="7033999" cy="4963450"/>
          </a:xfrm>
          <a:prstGeom prst="rect">
            <a:avLst/>
          </a:prstGeom>
          <a:noFill/>
          <a:ln>
            <a:noFill/>
          </a:ln>
        </p:spPr>
      </p:pic>
      <p:sp>
        <p:nvSpPr>
          <p:cNvPr id="108" name="Google Shape;108;p1"/>
          <p:cNvSpPr/>
          <p:nvPr/>
        </p:nvSpPr>
        <p:spPr>
          <a:xfrm>
            <a:off x="28283200" y="14604175"/>
            <a:ext cx="4143900" cy="609600"/>
          </a:xfrm>
          <a:prstGeom prst="rect">
            <a:avLst/>
          </a:prstGeom>
          <a:solidFill>
            <a:schemeClr val="accent2"/>
          </a:solidFill>
          <a:ln>
            <a:noFill/>
          </a:ln>
        </p:spPr>
        <p:txBody>
          <a:bodyPr anchorCtr="0" anchor="ctr" bIns="0" lIns="91400" spcFirstLastPara="1" rIns="91400" wrap="square" tIns="0">
            <a:noAutofit/>
          </a:bodyPr>
          <a:lstStyle/>
          <a:p>
            <a:pPr indent="0" lvl="0" marL="0" marR="0" rtl="0" algn="ctr">
              <a:spcBef>
                <a:spcPts val="0"/>
              </a:spcBef>
              <a:spcAft>
                <a:spcPts val="0"/>
              </a:spcAft>
              <a:buNone/>
            </a:pPr>
            <a:r>
              <a:rPr b="1" lang="en-US" sz="2400">
                <a:solidFill>
                  <a:srgbClr val="FFFFFF"/>
                </a:solidFill>
                <a:latin typeface="Quattrocento"/>
                <a:ea typeface="Quattrocento"/>
                <a:cs typeface="Quattrocento"/>
                <a:sym typeface="Quattrocento"/>
              </a:rPr>
              <a:t>Conclusion</a:t>
            </a:r>
            <a:endParaRPr/>
          </a:p>
        </p:txBody>
      </p:sp>
      <p:sp>
        <p:nvSpPr>
          <p:cNvPr id="109" name="Google Shape;109;p1"/>
          <p:cNvSpPr txBox="1"/>
          <p:nvPr/>
        </p:nvSpPr>
        <p:spPr>
          <a:xfrm>
            <a:off x="28373950" y="15507125"/>
            <a:ext cx="3962400" cy="430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sz="1600">
                <a:solidFill>
                  <a:schemeClr val="dk2"/>
                </a:solidFill>
                <a:latin typeface="Quattrocento Sans"/>
                <a:ea typeface="Quattrocento Sans"/>
                <a:cs typeface="Quattrocento Sans"/>
                <a:sym typeface="Quattrocento Sans"/>
              </a:rPr>
              <a:t>The Inked project has successfully delivered a scalable, real-time book recommender system that bridges traditional methods and modern digital solutions. By integrating external APIs with a centralized backend and employing a modular, pattern-based architecture, we have met the core deliverables and exceeded performance, security, and usability criteria. The collaborative engineering process and continuous testing ensured that each phase of the project contributed to a robust final product.</a:t>
            </a:r>
            <a:endParaRPr sz="1600">
              <a:solidFill>
                <a:schemeClr val="dk2"/>
              </a:solidFill>
              <a:latin typeface="Quattrocento Sans"/>
              <a:ea typeface="Quattrocento Sans"/>
              <a:cs typeface="Quattrocento Sans"/>
              <a:sym typeface="Quattrocento Sans"/>
            </a:endParaRPr>
          </a:p>
          <a:p>
            <a:pPr indent="0" lvl="0" marL="0" rtl="0" algn="l">
              <a:spcBef>
                <a:spcPts val="1200"/>
              </a:spcBef>
              <a:spcAft>
                <a:spcPts val="0"/>
              </a:spcAft>
              <a:buNone/>
            </a:pPr>
            <a:r>
              <a:t/>
            </a:r>
            <a:endParaRPr sz="1600">
              <a:solidFill>
                <a:schemeClr val="dk2"/>
              </a:solidFill>
              <a:latin typeface="Quattrocento Sans"/>
              <a:ea typeface="Quattrocento Sans"/>
              <a:cs typeface="Quattrocento Sans"/>
              <a:sym typeface="Quattrocento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Graphicsland/MakeSigns.com</dc:creator>
</cp:coreProperties>
</file>