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76" r:id="rId19"/>
    <p:sldId id="273"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61A43-0944-4447-BE5C-2E89F52BDE59}" v="7" dt="2023-11-28T13:15:17.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Ng" userId="ab47b222bea60e58" providerId="LiveId" clId="{28661A43-0944-4447-BE5C-2E89F52BDE59}"/>
    <pc:docChg chg="undo redo custSel addSld modSld">
      <pc:chgData name="Isaac Ng" userId="ab47b222bea60e58" providerId="LiveId" clId="{28661A43-0944-4447-BE5C-2E89F52BDE59}" dt="2023-11-28T13:58:11.520" v="2679" actId="313"/>
      <pc:docMkLst>
        <pc:docMk/>
      </pc:docMkLst>
      <pc:sldChg chg="addSp modSp mod setBg addAnim">
        <pc:chgData name="Isaac Ng" userId="ab47b222bea60e58" providerId="LiveId" clId="{28661A43-0944-4447-BE5C-2E89F52BDE59}" dt="2023-11-27T16:21:47.271" v="553"/>
        <pc:sldMkLst>
          <pc:docMk/>
          <pc:sldMk cId="2920306855" sldId="256"/>
        </pc:sldMkLst>
        <pc:spChg chg="mod">
          <ac:chgData name="Isaac Ng" userId="ab47b222bea60e58" providerId="LiveId" clId="{28661A43-0944-4447-BE5C-2E89F52BDE59}" dt="2023-11-27T16:21:47.264" v="551" actId="26606"/>
          <ac:spMkLst>
            <pc:docMk/>
            <pc:sldMk cId="2920306855" sldId="256"/>
            <ac:spMk id="2" creationId="{85A73E70-3454-ACAF-DA18-E3F4063E3B41}"/>
          </ac:spMkLst>
        </pc:spChg>
        <pc:spChg chg="mod">
          <ac:chgData name="Isaac Ng" userId="ab47b222bea60e58" providerId="LiveId" clId="{28661A43-0944-4447-BE5C-2E89F52BDE59}" dt="2023-11-27T16:21:47.264" v="551" actId="26606"/>
          <ac:spMkLst>
            <pc:docMk/>
            <pc:sldMk cId="2920306855" sldId="256"/>
            <ac:spMk id="3" creationId="{29BFA5DC-6B0A-2812-DBAE-D901E26FF053}"/>
          </ac:spMkLst>
        </pc:spChg>
        <pc:spChg chg="add">
          <ac:chgData name="Isaac Ng" userId="ab47b222bea60e58" providerId="LiveId" clId="{28661A43-0944-4447-BE5C-2E89F52BDE59}" dt="2023-11-27T16:21:47.264" v="551" actId="26606"/>
          <ac:spMkLst>
            <pc:docMk/>
            <pc:sldMk cId="2920306855" sldId="256"/>
            <ac:spMk id="9" creationId="{ECC07320-C2CA-4E29-8481-9D9E143C7788}"/>
          </ac:spMkLst>
        </pc:spChg>
        <pc:spChg chg="add">
          <ac:chgData name="Isaac Ng" userId="ab47b222bea60e58" providerId="LiveId" clId="{28661A43-0944-4447-BE5C-2E89F52BDE59}" dt="2023-11-27T16:21:47.264" v="551" actId="26606"/>
          <ac:spMkLst>
            <pc:docMk/>
            <pc:sldMk cId="2920306855" sldId="256"/>
            <ac:spMk id="11" creationId="{178FB36B-5BFE-42CA-BC60-1115E0D95EEC}"/>
          </ac:spMkLst>
        </pc:spChg>
        <pc:picChg chg="add">
          <ac:chgData name="Isaac Ng" userId="ab47b222bea60e58" providerId="LiveId" clId="{28661A43-0944-4447-BE5C-2E89F52BDE59}" dt="2023-11-27T16:21:47.264" v="551" actId="26606"/>
          <ac:picMkLst>
            <pc:docMk/>
            <pc:sldMk cId="2920306855" sldId="256"/>
            <ac:picMk id="5" creationId="{578FDE98-B893-4D8E-895D-F00130A0AD81}"/>
          </ac:picMkLst>
        </pc:picChg>
      </pc:sldChg>
      <pc:sldChg chg="addSp delSp modSp mod">
        <pc:chgData name="Isaac Ng" userId="ab47b222bea60e58" providerId="LiveId" clId="{28661A43-0944-4447-BE5C-2E89F52BDE59}" dt="2023-11-28T12:45:53.535" v="813" actId="14100"/>
        <pc:sldMkLst>
          <pc:docMk/>
          <pc:sldMk cId="2764346230" sldId="258"/>
        </pc:sldMkLst>
        <pc:spChg chg="mod">
          <ac:chgData name="Isaac Ng" userId="ab47b222bea60e58" providerId="LiveId" clId="{28661A43-0944-4447-BE5C-2E89F52BDE59}" dt="2023-11-28T12:45:13.784" v="802" actId="26606"/>
          <ac:spMkLst>
            <pc:docMk/>
            <pc:sldMk cId="2764346230" sldId="258"/>
            <ac:spMk id="2" creationId="{5AD4C926-0F30-385B-ABF0-A17775ADDC2B}"/>
          </ac:spMkLst>
        </pc:spChg>
        <pc:spChg chg="mod">
          <ac:chgData name="Isaac Ng" userId="ab47b222bea60e58" providerId="LiveId" clId="{28661A43-0944-4447-BE5C-2E89F52BDE59}" dt="2023-11-28T12:45:53.535" v="813" actId="14100"/>
          <ac:spMkLst>
            <pc:docMk/>
            <pc:sldMk cId="2764346230" sldId="258"/>
            <ac:spMk id="3" creationId="{D46034A5-1EE8-28CC-E2C8-CB4BF6B3F15A}"/>
          </ac:spMkLst>
        </pc:spChg>
        <pc:spChg chg="del">
          <ac:chgData name="Isaac Ng" userId="ab47b222bea60e58" providerId="LiveId" clId="{28661A43-0944-4447-BE5C-2E89F52BDE59}" dt="2023-11-28T12:45:13.784" v="802" actId="26606"/>
          <ac:spMkLst>
            <pc:docMk/>
            <pc:sldMk cId="2764346230" sldId="258"/>
            <ac:spMk id="10" creationId="{058A14AF-9FB5-4CC7-BA35-E8E85D3EDF0E}"/>
          </ac:spMkLst>
        </pc:spChg>
        <pc:spChg chg="del">
          <ac:chgData name="Isaac Ng" userId="ab47b222bea60e58" providerId="LiveId" clId="{28661A43-0944-4447-BE5C-2E89F52BDE59}" dt="2023-11-28T12:45:13.784" v="802" actId="26606"/>
          <ac:spMkLst>
            <pc:docMk/>
            <pc:sldMk cId="2764346230" sldId="258"/>
            <ac:spMk id="12" creationId="{3A9A4357-BD1D-4622-A4FE-766E6AB8DE84}"/>
          </ac:spMkLst>
        </pc:spChg>
        <pc:spChg chg="del">
          <ac:chgData name="Isaac Ng" userId="ab47b222bea60e58" providerId="LiveId" clId="{28661A43-0944-4447-BE5C-2E89F52BDE59}" dt="2023-11-28T12:45:13.784" v="802" actId="26606"/>
          <ac:spMkLst>
            <pc:docMk/>
            <pc:sldMk cId="2764346230" sldId="258"/>
            <ac:spMk id="14" creationId="{E659831F-0D9A-4C63-9EBB-8435B85A440F}"/>
          </ac:spMkLst>
        </pc:spChg>
        <pc:spChg chg="del">
          <ac:chgData name="Isaac Ng" userId="ab47b222bea60e58" providerId="LiveId" clId="{28661A43-0944-4447-BE5C-2E89F52BDE59}" dt="2023-11-28T12:45:13.784" v="802" actId="26606"/>
          <ac:spMkLst>
            <pc:docMk/>
            <pc:sldMk cId="2764346230" sldId="258"/>
            <ac:spMk id="16" creationId="{E6995CE5-F890-4ABA-82A2-26507CE8D2A3}"/>
          </ac:spMkLst>
        </pc:spChg>
        <pc:spChg chg="add">
          <ac:chgData name="Isaac Ng" userId="ab47b222bea60e58" providerId="LiveId" clId="{28661A43-0944-4447-BE5C-2E89F52BDE59}" dt="2023-11-28T12:45:13.784" v="802" actId="26606"/>
          <ac:spMkLst>
            <pc:docMk/>
            <pc:sldMk cId="2764346230" sldId="258"/>
            <ac:spMk id="21" creationId="{0288C6B4-AFC3-407F-A595-EFFD38D4CCAF}"/>
          </ac:spMkLst>
        </pc:spChg>
        <pc:spChg chg="add">
          <ac:chgData name="Isaac Ng" userId="ab47b222bea60e58" providerId="LiveId" clId="{28661A43-0944-4447-BE5C-2E89F52BDE59}" dt="2023-11-28T12:45:13.784" v="802" actId="26606"/>
          <ac:spMkLst>
            <pc:docMk/>
            <pc:sldMk cId="2764346230" sldId="258"/>
            <ac:spMk id="23" creationId="{CF236821-17FE-429B-8D2C-08E13A64EA40}"/>
          </ac:spMkLst>
        </pc:spChg>
        <pc:spChg chg="add">
          <ac:chgData name="Isaac Ng" userId="ab47b222bea60e58" providerId="LiveId" clId="{28661A43-0944-4447-BE5C-2E89F52BDE59}" dt="2023-11-28T12:45:13.784" v="802" actId="26606"/>
          <ac:spMkLst>
            <pc:docMk/>
            <pc:sldMk cId="2764346230" sldId="258"/>
            <ac:spMk id="25" creationId="{C0BDBCD2-E081-43AB-9119-C55465E59757}"/>
          </ac:spMkLst>
        </pc:spChg>
        <pc:spChg chg="add">
          <ac:chgData name="Isaac Ng" userId="ab47b222bea60e58" providerId="LiveId" clId="{28661A43-0944-4447-BE5C-2E89F52BDE59}" dt="2023-11-28T12:45:13.784" v="802" actId="26606"/>
          <ac:spMkLst>
            <pc:docMk/>
            <pc:sldMk cId="2764346230" sldId="258"/>
            <ac:spMk id="27" creationId="{98E79BE4-34FE-485A-98A5-92CE8F7C4743}"/>
          </ac:spMkLst>
        </pc:spChg>
        <pc:spChg chg="add">
          <ac:chgData name="Isaac Ng" userId="ab47b222bea60e58" providerId="LiveId" clId="{28661A43-0944-4447-BE5C-2E89F52BDE59}" dt="2023-11-28T12:45:13.784" v="802" actId="26606"/>
          <ac:spMkLst>
            <pc:docMk/>
            <pc:sldMk cId="2764346230" sldId="258"/>
            <ac:spMk id="29" creationId="{7A5F0580-5EE9-419F-96EE-B6529EF6E7D0}"/>
          </ac:spMkLst>
        </pc:spChg>
        <pc:picChg chg="del">
          <ac:chgData name="Isaac Ng" userId="ab47b222bea60e58" providerId="LiveId" clId="{28661A43-0944-4447-BE5C-2E89F52BDE59}" dt="2023-11-28T12:45:09.888" v="800" actId="478"/>
          <ac:picMkLst>
            <pc:docMk/>
            <pc:sldMk cId="2764346230" sldId="258"/>
            <ac:picMk id="5" creationId="{9A346573-CB1A-F09E-0BE7-3376D2ABF800}"/>
          </ac:picMkLst>
        </pc:picChg>
        <pc:picChg chg="add mod">
          <ac:chgData name="Isaac Ng" userId="ab47b222bea60e58" providerId="LiveId" clId="{28661A43-0944-4447-BE5C-2E89F52BDE59}" dt="2023-11-28T12:45:13.784" v="802" actId="26606"/>
          <ac:picMkLst>
            <pc:docMk/>
            <pc:sldMk cId="2764346230" sldId="258"/>
            <ac:picMk id="6" creationId="{444807BC-8580-BE2A-0BE5-0B68636096C2}"/>
          </ac:picMkLst>
        </pc:picChg>
      </pc:sldChg>
      <pc:sldChg chg="addSp delSp modSp mod">
        <pc:chgData name="Isaac Ng" userId="ab47b222bea60e58" providerId="LiveId" clId="{28661A43-0944-4447-BE5C-2E89F52BDE59}" dt="2023-11-28T12:48:13.745" v="835" actId="255"/>
        <pc:sldMkLst>
          <pc:docMk/>
          <pc:sldMk cId="4091254299" sldId="261"/>
        </pc:sldMkLst>
        <pc:spChg chg="mod">
          <ac:chgData name="Isaac Ng" userId="ab47b222bea60e58" providerId="LiveId" clId="{28661A43-0944-4447-BE5C-2E89F52BDE59}" dt="2023-11-28T12:47:29.127" v="820" actId="26606"/>
          <ac:spMkLst>
            <pc:docMk/>
            <pc:sldMk cId="4091254299" sldId="261"/>
            <ac:spMk id="2" creationId="{B132B0E8-D3F1-E9DC-67F7-2D71AAB0DFBA}"/>
          </ac:spMkLst>
        </pc:spChg>
        <pc:spChg chg="mod">
          <ac:chgData name="Isaac Ng" userId="ab47b222bea60e58" providerId="LiveId" clId="{28661A43-0944-4447-BE5C-2E89F52BDE59}" dt="2023-11-28T12:48:13.745" v="835" actId="255"/>
          <ac:spMkLst>
            <pc:docMk/>
            <pc:sldMk cId="4091254299" sldId="261"/>
            <ac:spMk id="3" creationId="{1842696A-EDC6-EA3D-9DD0-571F11EA2F52}"/>
          </ac:spMkLst>
        </pc:spChg>
        <pc:spChg chg="add del">
          <ac:chgData name="Isaac Ng" userId="ab47b222bea60e58" providerId="LiveId" clId="{28661A43-0944-4447-BE5C-2E89F52BDE59}" dt="2023-11-28T12:47:29.127" v="820" actId="26606"/>
          <ac:spMkLst>
            <pc:docMk/>
            <pc:sldMk cId="4091254299" sldId="261"/>
            <ac:spMk id="10" creationId="{F34100BD-773A-4822-A05B-AEB7D41E9A3F}"/>
          </ac:spMkLst>
        </pc:spChg>
        <pc:spChg chg="add del">
          <ac:chgData name="Isaac Ng" userId="ab47b222bea60e58" providerId="LiveId" clId="{28661A43-0944-4447-BE5C-2E89F52BDE59}" dt="2023-11-28T12:47:29.127" v="820" actId="26606"/>
          <ac:spMkLst>
            <pc:docMk/>
            <pc:sldMk cId="4091254299" sldId="261"/>
            <ac:spMk id="12" creationId="{EA2AEA56-4902-4CC1-A43B-1AC27C88CB90}"/>
          </ac:spMkLst>
        </pc:spChg>
        <pc:spChg chg="add del">
          <ac:chgData name="Isaac Ng" userId="ab47b222bea60e58" providerId="LiveId" clId="{28661A43-0944-4447-BE5C-2E89F52BDE59}" dt="2023-11-28T12:47:26.747" v="817" actId="26606"/>
          <ac:spMkLst>
            <pc:docMk/>
            <pc:sldMk cId="4091254299" sldId="261"/>
            <ac:spMk id="17" creationId="{0288C6B4-AFC3-407F-A595-EFFD38D4CCAF}"/>
          </ac:spMkLst>
        </pc:spChg>
        <pc:spChg chg="add del">
          <ac:chgData name="Isaac Ng" userId="ab47b222bea60e58" providerId="LiveId" clId="{28661A43-0944-4447-BE5C-2E89F52BDE59}" dt="2023-11-28T12:47:26.747" v="817" actId="26606"/>
          <ac:spMkLst>
            <pc:docMk/>
            <pc:sldMk cId="4091254299" sldId="261"/>
            <ac:spMk id="19" creationId="{CF236821-17FE-429B-8D2C-08E13A64EA40}"/>
          </ac:spMkLst>
        </pc:spChg>
        <pc:spChg chg="add del">
          <ac:chgData name="Isaac Ng" userId="ab47b222bea60e58" providerId="LiveId" clId="{28661A43-0944-4447-BE5C-2E89F52BDE59}" dt="2023-11-28T12:47:26.747" v="817" actId="26606"/>
          <ac:spMkLst>
            <pc:docMk/>
            <pc:sldMk cId="4091254299" sldId="261"/>
            <ac:spMk id="21" creationId="{C0BDBCD2-E081-43AB-9119-C55465E59757}"/>
          </ac:spMkLst>
        </pc:spChg>
        <pc:spChg chg="add del">
          <ac:chgData name="Isaac Ng" userId="ab47b222bea60e58" providerId="LiveId" clId="{28661A43-0944-4447-BE5C-2E89F52BDE59}" dt="2023-11-28T12:47:26.747" v="817" actId="26606"/>
          <ac:spMkLst>
            <pc:docMk/>
            <pc:sldMk cId="4091254299" sldId="261"/>
            <ac:spMk id="23" creationId="{98E79BE4-34FE-485A-98A5-92CE8F7C4743}"/>
          </ac:spMkLst>
        </pc:spChg>
        <pc:spChg chg="add del">
          <ac:chgData name="Isaac Ng" userId="ab47b222bea60e58" providerId="LiveId" clId="{28661A43-0944-4447-BE5C-2E89F52BDE59}" dt="2023-11-28T12:47:26.747" v="817" actId="26606"/>
          <ac:spMkLst>
            <pc:docMk/>
            <pc:sldMk cId="4091254299" sldId="261"/>
            <ac:spMk id="25" creationId="{7A5F0580-5EE9-419F-96EE-B6529EF6E7D0}"/>
          </ac:spMkLst>
        </pc:spChg>
        <pc:spChg chg="add del">
          <ac:chgData name="Isaac Ng" userId="ab47b222bea60e58" providerId="LiveId" clId="{28661A43-0944-4447-BE5C-2E89F52BDE59}" dt="2023-11-28T12:47:29.119" v="819" actId="26606"/>
          <ac:spMkLst>
            <pc:docMk/>
            <pc:sldMk cId="4091254299" sldId="261"/>
            <ac:spMk id="27" creationId="{5C9B446A-6343-4E56-90BA-061E4DDF0FFB}"/>
          </ac:spMkLst>
        </pc:spChg>
        <pc:spChg chg="add del">
          <ac:chgData name="Isaac Ng" userId="ab47b222bea60e58" providerId="LiveId" clId="{28661A43-0944-4447-BE5C-2E89F52BDE59}" dt="2023-11-28T12:47:29.119" v="819" actId="26606"/>
          <ac:spMkLst>
            <pc:docMk/>
            <pc:sldMk cId="4091254299" sldId="261"/>
            <ac:spMk id="28" creationId="{3EC72A1B-03D3-499C-B4BF-AC68EEC22B10}"/>
          </ac:spMkLst>
        </pc:spChg>
        <pc:spChg chg="add del">
          <ac:chgData name="Isaac Ng" userId="ab47b222bea60e58" providerId="LiveId" clId="{28661A43-0944-4447-BE5C-2E89F52BDE59}" dt="2023-11-28T12:47:29.119" v="819" actId="26606"/>
          <ac:spMkLst>
            <pc:docMk/>
            <pc:sldMk cId="4091254299" sldId="261"/>
            <ac:spMk id="29" creationId="{216322C2-3CF0-4D33-BF90-3F384CF6D232}"/>
          </ac:spMkLst>
        </pc:spChg>
        <pc:spChg chg="add del">
          <ac:chgData name="Isaac Ng" userId="ab47b222bea60e58" providerId="LiveId" clId="{28661A43-0944-4447-BE5C-2E89F52BDE59}" dt="2023-11-28T12:47:29.119" v="819" actId="26606"/>
          <ac:spMkLst>
            <pc:docMk/>
            <pc:sldMk cId="4091254299" sldId="261"/>
            <ac:spMk id="30" creationId="{55D4142C-5077-457F-A6AD-3FECFDB39685}"/>
          </ac:spMkLst>
        </pc:spChg>
        <pc:spChg chg="add del">
          <ac:chgData name="Isaac Ng" userId="ab47b222bea60e58" providerId="LiveId" clId="{28661A43-0944-4447-BE5C-2E89F52BDE59}" dt="2023-11-28T12:47:29.119" v="819" actId="26606"/>
          <ac:spMkLst>
            <pc:docMk/>
            <pc:sldMk cId="4091254299" sldId="261"/>
            <ac:spMk id="31" creationId="{7A5F0580-5EE9-419F-96EE-B6529EF6E7D0}"/>
          </ac:spMkLst>
        </pc:spChg>
        <pc:spChg chg="add">
          <ac:chgData name="Isaac Ng" userId="ab47b222bea60e58" providerId="LiveId" clId="{28661A43-0944-4447-BE5C-2E89F52BDE59}" dt="2023-11-28T12:47:29.127" v="820" actId="26606"/>
          <ac:spMkLst>
            <pc:docMk/>
            <pc:sldMk cId="4091254299" sldId="261"/>
            <ac:spMk id="33" creationId="{0288C6B4-AFC3-407F-A595-EFFD38D4CCAF}"/>
          </ac:spMkLst>
        </pc:spChg>
        <pc:spChg chg="add">
          <ac:chgData name="Isaac Ng" userId="ab47b222bea60e58" providerId="LiveId" clId="{28661A43-0944-4447-BE5C-2E89F52BDE59}" dt="2023-11-28T12:47:29.127" v="820" actId="26606"/>
          <ac:spMkLst>
            <pc:docMk/>
            <pc:sldMk cId="4091254299" sldId="261"/>
            <ac:spMk id="34" creationId="{CF236821-17FE-429B-8D2C-08E13A64EA40}"/>
          </ac:spMkLst>
        </pc:spChg>
        <pc:spChg chg="add">
          <ac:chgData name="Isaac Ng" userId="ab47b222bea60e58" providerId="LiveId" clId="{28661A43-0944-4447-BE5C-2E89F52BDE59}" dt="2023-11-28T12:47:29.127" v="820" actId="26606"/>
          <ac:spMkLst>
            <pc:docMk/>
            <pc:sldMk cId="4091254299" sldId="261"/>
            <ac:spMk id="35" creationId="{C0BDBCD2-E081-43AB-9119-C55465E59757}"/>
          </ac:spMkLst>
        </pc:spChg>
        <pc:spChg chg="add">
          <ac:chgData name="Isaac Ng" userId="ab47b222bea60e58" providerId="LiveId" clId="{28661A43-0944-4447-BE5C-2E89F52BDE59}" dt="2023-11-28T12:47:29.127" v="820" actId="26606"/>
          <ac:spMkLst>
            <pc:docMk/>
            <pc:sldMk cId="4091254299" sldId="261"/>
            <ac:spMk id="36" creationId="{98E79BE4-34FE-485A-98A5-92CE8F7C4743}"/>
          </ac:spMkLst>
        </pc:spChg>
        <pc:spChg chg="add">
          <ac:chgData name="Isaac Ng" userId="ab47b222bea60e58" providerId="LiveId" clId="{28661A43-0944-4447-BE5C-2E89F52BDE59}" dt="2023-11-28T12:47:29.127" v="820" actId="26606"/>
          <ac:spMkLst>
            <pc:docMk/>
            <pc:sldMk cId="4091254299" sldId="261"/>
            <ac:spMk id="37" creationId="{7A5F0580-5EE9-419F-96EE-B6529EF6E7D0}"/>
          </ac:spMkLst>
        </pc:spChg>
        <pc:picChg chg="del">
          <ac:chgData name="Isaac Ng" userId="ab47b222bea60e58" providerId="LiveId" clId="{28661A43-0944-4447-BE5C-2E89F52BDE59}" dt="2023-11-28T12:47:20.386" v="814" actId="478"/>
          <ac:picMkLst>
            <pc:docMk/>
            <pc:sldMk cId="4091254299" sldId="261"/>
            <ac:picMk id="5" creationId="{4A9D4EF9-831B-87F4-CEBB-CCC958871FAD}"/>
          </ac:picMkLst>
        </pc:picChg>
        <pc:picChg chg="add mod">
          <ac:chgData name="Isaac Ng" userId="ab47b222bea60e58" providerId="LiveId" clId="{28661A43-0944-4447-BE5C-2E89F52BDE59}" dt="2023-11-28T12:47:29.127" v="820" actId="26606"/>
          <ac:picMkLst>
            <pc:docMk/>
            <pc:sldMk cId="4091254299" sldId="261"/>
            <ac:picMk id="6" creationId="{18446F8C-5FFF-0861-16AC-C6BBE4470A93}"/>
          </ac:picMkLst>
        </pc:picChg>
      </pc:sldChg>
      <pc:sldChg chg="addSp delSp modSp mod">
        <pc:chgData name="Isaac Ng" userId="ab47b222bea60e58" providerId="LiveId" clId="{28661A43-0944-4447-BE5C-2E89F52BDE59}" dt="2023-11-28T12:58:59.814" v="894" actId="22"/>
        <pc:sldMkLst>
          <pc:docMk/>
          <pc:sldMk cId="188861237" sldId="262"/>
        </pc:sldMkLst>
        <pc:spChg chg="mod">
          <ac:chgData name="Isaac Ng" userId="ab47b222bea60e58" providerId="LiveId" clId="{28661A43-0944-4447-BE5C-2E89F52BDE59}" dt="2023-11-28T12:58:59.161" v="893" actId="26606"/>
          <ac:spMkLst>
            <pc:docMk/>
            <pc:sldMk cId="188861237" sldId="262"/>
            <ac:spMk id="2" creationId="{AFAB86C3-F27C-50DA-532E-9F2520C1D97E}"/>
          </ac:spMkLst>
        </pc:spChg>
        <pc:spChg chg="mod">
          <ac:chgData name="Isaac Ng" userId="ab47b222bea60e58" providerId="LiveId" clId="{28661A43-0944-4447-BE5C-2E89F52BDE59}" dt="2023-11-28T12:58:59.161" v="893" actId="26606"/>
          <ac:spMkLst>
            <pc:docMk/>
            <pc:sldMk cId="188861237" sldId="262"/>
            <ac:spMk id="3" creationId="{C5253C37-AD69-FFAD-D408-6D3FD33A14AF}"/>
          </ac:spMkLst>
        </pc:spChg>
        <pc:spChg chg="add del">
          <ac:chgData name="Isaac Ng" userId="ab47b222bea60e58" providerId="LiveId" clId="{28661A43-0944-4447-BE5C-2E89F52BDE59}" dt="2023-11-28T12:58:59.161" v="893" actId="26606"/>
          <ac:spMkLst>
            <pc:docMk/>
            <pc:sldMk cId="188861237" sldId="262"/>
            <ac:spMk id="10" creationId="{AF6CB648-9554-488A-B457-99CAAD1DA528}"/>
          </ac:spMkLst>
        </pc:spChg>
        <pc:spChg chg="add del">
          <ac:chgData name="Isaac Ng" userId="ab47b222bea60e58" providerId="LiveId" clId="{28661A43-0944-4447-BE5C-2E89F52BDE59}" dt="2023-11-28T12:58:59.161" v="893" actId="26606"/>
          <ac:spMkLst>
            <pc:docMk/>
            <pc:sldMk cId="188861237" sldId="262"/>
            <ac:spMk id="12" creationId="{E3ADCBE7-9330-1CDA-00EB-CDD12DB722FF}"/>
          </ac:spMkLst>
        </pc:spChg>
        <pc:spChg chg="add del">
          <ac:chgData name="Isaac Ng" userId="ab47b222bea60e58" providerId="LiveId" clId="{28661A43-0944-4447-BE5C-2E89F52BDE59}" dt="2023-11-28T12:58:11.045" v="863" actId="26606"/>
          <ac:spMkLst>
            <pc:docMk/>
            <pc:sldMk cId="188861237" sldId="262"/>
            <ac:spMk id="17" creationId="{352BEC0E-22F8-46D0-9632-375DB541B06C}"/>
          </ac:spMkLst>
        </pc:spChg>
        <pc:spChg chg="add del">
          <ac:chgData name="Isaac Ng" userId="ab47b222bea60e58" providerId="LiveId" clId="{28661A43-0944-4447-BE5C-2E89F52BDE59}" dt="2023-11-28T12:58:11.045" v="863" actId="26606"/>
          <ac:spMkLst>
            <pc:docMk/>
            <pc:sldMk cId="188861237" sldId="262"/>
            <ac:spMk id="19" creationId="{3FCFB1DE-0B7E-48CC-BA90-B2AB0889F9D6}"/>
          </ac:spMkLst>
        </pc:spChg>
        <pc:spChg chg="add del">
          <ac:chgData name="Isaac Ng" userId="ab47b222bea60e58" providerId="LiveId" clId="{28661A43-0944-4447-BE5C-2E89F52BDE59}" dt="2023-11-28T12:58:19.522" v="865" actId="26606"/>
          <ac:spMkLst>
            <pc:docMk/>
            <pc:sldMk cId="188861237" sldId="262"/>
            <ac:spMk id="21" creationId="{DC39DE25-0E4E-0AA7-0932-1D78C2372786}"/>
          </ac:spMkLst>
        </pc:spChg>
        <pc:spChg chg="add del">
          <ac:chgData name="Isaac Ng" userId="ab47b222bea60e58" providerId="LiveId" clId="{28661A43-0944-4447-BE5C-2E89F52BDE59}" dt="2023-11-28T12:58:19.522" v="865" actId="26606"/>
          <ac:spMkLst>
            <pc:docMk/>
            <pc:sldMk cId="188861237" sldId="262"/>
            <ac:spMk id="22" creationId="{AE3A741D-C19B-960A-5803-1C5887147820}"/>
          </ac:spMkLst>
        </pc:spChg>
        <pc:spChg chg="add del">
          <ac:chgData name="Isaac Ng" userId="ab47b222bea60e58" providerId="LiveId" clId="{28661A43-0944-4447-BE5C-2E89F52BDE59}" dt="2023-11-28T12:58:19.522" v="865" actId="26606"/>
          <ac:spMkLst>
            <pc:docMk/>
            <pc:sldMk cId="188861237" sldId="262"/>
            <ac:spMk id="23" creationId="{8D6EA299-0840-6DEA-E670-C49AEBC87E89}"/>
          </ac:spMkLst>
        </pc:spChg>
        <pc:spChg chg="add del">
          <ac:chgData name="Isaac Ng" userId="ab47b222bea60e58" providerId="LiveId" clId="{28661A43-0944-4447-BE5C-2E89F52BDE59}" dt="2023-11-28T12:58:19.522" v="865" actId="26606"/>
          <ac:spMkLst>
            <pc:docMk/>
            <pc:sldMk cId="188861237" sldId="262"/>
            <ac:spMk id="24" creationId="{9C3A50E9-9119-7BC3-083B-2D84CCC78E47}"/>
          </ac:spMkLst>
        </pc:spChg>
        <pc:spChg chg="add del">
          <ac:chgData name="Isaac Ng" userId="ab47b222bea60e58" providerId="LiveId" clId="{28661A43-0944-4447-BE5C-2E89F52BDE59}" dt="2023-11-28T12:58:22.017" v="867" actId="26606"/>
          <ac:spMkLst>
            <pc:docMk/>
            <pc:sldMk cId="188861237" sldId="262"/>
            <ac:spMk id="26" creationId="{F83B1BEA-1159-4AE5-AD9B-9440E5189009}"/>
          </ac:spMkLst>
        </pc:spChg>
        <pc:spChg chg="add del">
          <ac:chgData name="Isaac Ng" userId="ab47b222bea60e58" providerId="LiveId" clId="{28661A43-0944-4447-BE5C-2E89F52BDE59}" dt="2023-11-28T12:58:22.017" v="867" actId="26606"/>
          <ac:spMkLst>
            <pc:docMk/>
            <pc:sldMk cId="188861237" sldId="262"/>
            <ac:spMk id="27" creationId="{5D50C310-510F-45B8-81D2-BE905D5C6D58}"/>
          </ac:spMkLst>
        </pc:spChg>
        <pc:spChg chg="add del">
          <ac:chgData name="Isaac Ng" userId="ab47b222bea60e58" providerId="LiveId" clId="{28661A43-0944-4447-BE5C-2E89F52BDE59}" dt="2023-11-28T12:58:24.980" v="869" actId="26606"/>
          <ac:spMkLst>
            <pc:docMk/>
            <pc:sldMk cId="188861237" sldId="262"/>
            <ac:spMk id="29" creationId="{E8A8EAB8-D2FF-444D-B34B-7D32F106AD0E}"/>
          </ac:spMkLst>
        </pc:spChg>
        <pc:spChg chg="add del">
          <ac:chgData name="Isaac Ng" userId="ab47b222bea60e58" providerId="LiveId" clId="{28661A43-0944-4447-BE5C-2E89F52BDE59}" dt="2023-11-28T12:58:25.821" v="871" actId="26606"/>
          <ac:spMkLst>
            <pc:docMk/>
            <pc:sldMk cId="188861237" sldId="262"/>
            <ac:spMk id="34" creationId="{352BEC0E-22F8-46D0-9632-375DB541B06C}"/>
          </ac:spMkLst>
        </pc:spChg>
        <pc:spChg chg="add del">
          <ac:chgData name="Isaac Ng" userId="ab47b222bea60e58" providerId="LiveId" clId="{28661A43-0944-4447-BE5C-2E89F52BDE59}" dt="2023-11-28T12:58:25.821" v="871" actId="26606"/>
          <ac:spMkLst>
            <pc:docMk/>
            <pc:sldMk cId="188861237" sldId="262"/>
            <ac:spMk id="35" creationId="{3FCFB1DE-0B7E-48CC-BA90-B2AB0889F9D6}"/>
          </ac:spMkLst>
        </pc:spChg>
        <pc:spChg chg="add del">
          <ac:chgData name="Isaac Ng" userId="ab47b222bea60e58" providerId="LiveId" clId="{28661A43-0944-4447-BE5C-2E89F52BDE59}" dt="2023-11-28T12:58:59.161" v="893" actId="26606"/>
          <ac:spMkLst>
            <pc:docMk/>
            <pc:sldMk cId="188861237" sldId="262"/>
            <ac:spMk id="37" creationId="{69D47016-023F-44BD-981C-50E7A10A6609}"/>
          </ac:spMkLst>
        </pc:spChg>
        <pc:spChg chg="add del">
          <ac:chgData name="Isaac Ng" userId="ab47b222bea60e58" providerId="LiveId" clId="{28661A43-0944-4447-BE5C-2E89F52BDE59}" dt="2023-11-28T12:58:59.161" v="893" actId="26606"/>
          <ac:spMkLst>
            <pc:docMk/>
            <pc:sldMk cId="188861237" sldId="262"/>
            <ac:spMk id="38" creationId="{6D8B37B0-0682-433E-BC8D-498C04ABD9A7}"/>
          </ac:spMkLst>
        </pc:spChg>
        <pc:picChg chg="mod ord">
          <ac:chgData name="Isaac Ng" userId="ab47b222bea60e58" providerId="LiveId" clId="{28661A43-0944-4447-BE5C-2E89F52BDE59}" dt="2023-11-28T12:58:59.161" v="893" actId="26606"/>
          <ac:picMkLst>
            <pc:docMk/>
            <pc:sldMk cId="188861237" sldId="262"/>
            <ac:picMk id="5" creationId="{B9B322E4-AD83-577E-AF65-5B985B22F4BC}"/>
          </ac:picMkLst>
        </pc:picChg>
        <pc:picChg chg="add del mod">
          <ac:chgData name="Isaac Ng" userId="ab47b222bea60e58" providerId="LiveId" clId="{28661A43-0944-4447-BE5C-2E89F52BDE59}" dt="2023-11-28T12:58:59.814" v="894" actId="22"/>
          <ac:picMkLst>
            <pc:docMk/>
            <pc:sldMk cId="188861237" sldId="262"/>
            <ac:picMk id="6" creationId="{21191674-97C7-89DE-0C8B-4F9CB9A1F9B9}"/>
          </ac:picMkLst>
        </pc:picChg>
        <pc:cxnChg chg="add del">
          <ac:chgData name="Isaac Ng" userId="ab47b222bea60e58" providerId="LiveId" clId="{28661A43-0944-4447-BE5C-2E89F52BDE59}" dt="2023-11-28T12:58:24.980" v="869" actId="26606"/>
          <ac:cxnSpMkLst>
            <pc:docMk/>
            <pc:sldMk cId="188861237" sldId="262"/>
            <ac:cxnSpMk id="30" creationId="{EEA38897-7BA3-4408-8083-3235339C4A60}"/>
          </ac:cxnSpMkLst>
        </pc:cxnChg>
        <pc:cxnChg chg="add del">
          <ac:chgData name="Isaac Ng" userId="ab47b222bea60e58" providerId="LiveId" clId="{28661A43-0944-4447-BE5C-2E89F52BDE59}" dt="2023-11-28T12:58:24.980" v="869" actId="26606"/>
          <ac:cxnSpMkLst>
            <pc:docMk/>
            <pc:sldMk cId="188861237" sldId="262"/>
            <ac:cxnSpMk id="31" creationId="{CA240C79-242E-4918-9F28-B101847D1CC6}"/>
          </ac:cxnSpMkLst>
        </pc:cxnChg>
        <pc:cxnChg chg="add del">
          <ac:chgData name="Isaac Ng" userId="ab47b222bea60e58" providerId="LiveId" clId="{28661A43-0944-4447-BE5C-2E89F52BDE59}" dt="2023-11-28T12:58:24.980" v="869" actId="26606"/>
          <ac:cxnSpMkLst>
            <pc:docMk/>
            <pc:sldMk cId="188861237" sldId="262"/>
            <ac:cxnSpMk id="32" creationId="{F11AD06B-AB20-4097-8606-5DA00DBACE88}"/>
          </ac:cxnSpMkLst>
        </pc:cxnChg>
      </pc:sldChg>
      <pc:sldChg chg="addSp delSp modSp mod">
        <pc:chgData name="Isaac Ng" userId="ab47b222bea60e58" providerId="LiveId" clId="{28661A43-0944-4447-BE5C-2E89F52BDE59}" dt="2023-11-28T12:53:41.612" v="843" actId="14100"/>
        <pc:sldMkLst>
          <pc:docMk/>
          <pc:sldMk cId="991427348" sldId="263"/>
        </pc:sldMkLst>
        <pc:spChg chg="mod">
          <ac:chgData name="Isaac Ng" userId="ab47b222bea60e58" providerId="LiveId" clId="{28661A43-0944-4447-BE5C-2E89F52BDE59}" dt="2023-11-28T12:53:36.307" v="841" actId="26606"/>
          <ac:spMkLst>
            <pc:docMk/>
            <pc:sldMk cId="991427348" sldId="263"/>
            <ac:spMk id="2" creationId="{4AC0C56F-C6B8-45A1-6BBF-6FB698E91D10}"/>
          </ac:spMkLst>
        </pc:spChg>
        <pc:spChg chg="mod">
          <ac:chgData name="Isaac Ng" userId="ab47b222bea60e58" providerId="LiveId" clId="{28661A43-0944-4447-BE5C-2E89F52BDE59}" dt="2023-11-28T12:53:36.307" v="841" actId="26606"/>
          <ac:spMkLst>
            <pc:docMk/>
            <pc:sldMk cId="991427348" sldId="263"/>
            <ac:spMk id="3" creationId="{B0149616-C720-5702-15C4-9E2752A2E17B}"/>
          </ac:spMkLst>
        </pc:spChg>
        <pc:spChg chg="add del">
          <ac:chgData name="Isaac Ng" userId="ab47b222bea60e58" providerId="LiveId" clId="{28661A43-0944-4447-BE5C-2E89F52BDE59}" dt="2023-11-28T12:53:36.307" v="841" actId="26606"/>
          <ac:spMkLst>
            <pc:docMk/>
            <pc:sldMk cId="991427348" sldId="263"/>
            <ac:spMk id="10" creationId="{9D25F302-27C5-414F-97F8-6EA0A6C028BA}"/>
          </ac:spMkLst>
        </pc:spChg>
        <pc:spChg chg="add del">
          <ac:chgData name="Isaac Ng" userId="ab47b222bea60e58" providerId="LiveId" clId="{28661A43-0944-4447-BE5C-2E89F52BDE59}" dt="2023-11-28T12:53:36.307" v="841" actId="26606"/>
          <ac:spMkLst>
            <pc:docMk/>
            <pc:sldMk cId="991427348" sldId="263"/>
            <ac:spMk id="12" creationId="{830A36F8-48C2-4842-A87B-8CE8DF4E7FD2}"/>
          </ac:spMkLst>
        </pc:spChg>
        <pc:spChg chg="add del">
          <ac:chgData name="Isaac Ng" userId="ab47b222bea60e58" providerId="LiveId" clId="{28661A43-0944-4447-BE5C-2E89F52BDE59}" dt="2023-11-28T12:53:36.307" v="841" actId="26606"/>
          <ac:spMkLst>
            <pc:docMk/>
            <pc:sldMk cId="991427348" sldId="263"/>
            <ac:spMk id="14" creationId="{8F451A30-466B-4996-9BA5-CD6ABCC6D558}"/>
          </ac:spMkLst>
        </pc:spChg>
        <pc:spChg chg="add del">
          <ac:chgData name="Isaac Ng" userId="ab47b222bea60e58" providerId="LiveId" clId="{28661A43-0944-4447-BE5C-2E89F52BDE59}" dt="2023-11-28T12:53:36.299" v="840" actId="26606"/>
          <ac:spMkLst>
            <pc:docMk/>
            <pc:sldMk cId="991427348" sldId="263"/>
            <ac:spMk id="19" creationId="{B23FE733-F95B-4DF6-AFC5-BEEB3577C494}"/>
          </ac:spMkLst>
        </pc:spChg>
        <pc:spChg chg="add del">
          <ac:chgData name="Isaac Ng" userId="ab47b222bea60e58" providerId="LiveId" clId="{28661A43-0944-4447-BE5C-2E89F52BDE59}" dt="2023-11-28T12:53:36.299" v="840" actId="26606"/>
          <ac:spMkLst>
            <pc:docMk/>
            <pc:sldMk cId="991427348" sldId="263"/>
            <ac:spMk id="21" creationId="{9080D120-BD54-46E1-BA37-82F5E8089E90}"/>
          </ac:spMkLst>
        </pc:spChg>
        <pc:spChg chg="add del">
          <ac:chgData name="Isaac Ng" userId="ab47b222bea60e58" providerId="LiveId" clId="{28661A43-0944-4447-BE5C-2E89F52BDE59}" dt="2023-11-28T12:53:36.299" v="840" actId="26606"/>
          <ac:spMkLst>
            <pc:docMk/>
            <pc:sldMk cId="991427348" sldId="263"/>
            <ac:spMk id="23" creationId="{81D83946-74FA-498A-AC80-9926F041B5C5}"/>
          </ac:spMkLst>
        </pc:spChg>
        <pc:spChg chg="add del">
          <ac:chgData name="Isaac Ng" userId="ab47b222bea60e58" providerId="LiveId" clId="{28661A43-0944-4447-BE5C-2E89F52BDE59}" dt="2023-11-28T12:53:36.299" v="840" actId="26606"/>
          <ac:spMkLst>
            <pc:docMk/>
            <pc:sldMk cId="991427348" sldId="263"/>
            <ac:spMk id="25" creationId="{5060D983-8B52-443A-8183-2A1DE05618B5}"/>
          </ac:spMkLst>
        </pc:spChg>
        <pc:spChg chg="add">
          <ac:chgData name="Isaac Ng" userId="ab47b222bea60e58" providerId="LiveId" clId="{28661A43-0944-4447-BE5C-2E89F52BDE59}" dt="2023-11-28T12:53:36.307" v="841" actId="26606"/>
          <ac:spMkLst>
            <pc:docMk/>
            <pc:sldMk cId="991427348" sldId="263"/>
            <ac:spMk id="27" creationId="{82095FCE-EF05-4443-B97A-85DEE3A5CA17}"/>
          </ac:spMkLst>
        </pc:spChg>
        <pc:spChg chg="add">
          <ac:chgData name="Isaac Ng" userId="ab47b222bea60e58" providerId="LiveId" clId="{28661A43-0944-4447-BE5C-2E89F52BDE59}" dt="2023-11-28T12:53:36.307" v="841" actId="26606"/>
          <ac:spMkLst>
            <pc:docMk/>
            <pc:sldMk cId="991427348" sldId="263"/>
            <ac:spMk id="28" creationId="{8F7AFB9A-7364-478C-B48B-8523CDD9AE8D}"/>
          </ac:spMkLst>
        </pc:spChg>
        <pc:spChg chg="add">
          <ac:chgData name="Isaac Ng" userId="ab47b222bea60e58" providerId="LiveId" clId="{28661A43-0944-4447-BE5C-2E89F52BDE59}" dt="2023-11-28T12:53:36.307" v="841" actId="26606"/>
          <ac:spMkLst>
            <pc:docMk/>
            <pc:sldMk cId="991427348" sldId="263"/>
            <ac:spMk id="29" creationId="{36678033-86B6-40E6-BE90-78D8ED4E3A31}"/>
          </ac:spMkLst>
        </pc:spChg>
        <pc:spChg chg="add">
          <ac:chgData name="Isaac Ng" userId="ab47b222bea60e58" providerId="LiveId" clId="{28661A43-0944-4447-BE5C-2E89F52BDE59}" dt="2023-11-28T12:53:36.307" v="841" actId="26606"/>
          <ac:spMkLst>
            <pc:docMk/>
            <pc:sldMk cId="991427348" sldId="263"/>
            <ac:spMk id="30" creationId="{D2542E1A-076E-4A34-BB67-2BF961754E0C}"/>
          </ac:spMkLst>
        </pc:spChg>
        <pc:spChg chg="add">
          <ac:chgData name="Isaac Ng" userId="ab47b222bea60e58" providerId="LiveId" clId="{28661A43-0944-4447-BE5C-2E89F52BDE59}" dt="2023-11-28T12:53:36.307" v="841" actId="26606"/>
          <ac:spMkLst>
            <pc:docMk/>
            <pc:sldMk cId="991427348" sldId="263"/>
            <ac:spMk id="31" creationId="{75C56826-D4E5-42ED-8529-079651CB3005}"/>
          </ac:spMkLst>
        </pc:spChg>
        <pc:picChg chg="mod ord">
          <ac:chgData name="Isaac Ng" userId="ab47b222bea60e58" providerId="LiveId" clId="{28661A43-0944-4447-BE5C-2E89F52BDE59}" dt="2023-11-28T12:53:36.307" v="841" actId="26606"/>
          <ac:picMkLst>
            <pc:docMk/>
            <pc:sldMk cId="991427348" sldId="263"/>
            <ac:picMk id="5" creationId="{C1657FE7-6AD8-D9AF-A8FD-69254C198361}"/>
          </ac:picMkLst>
        </pc:picChg>
        <pc:picChg chg="add mod">
          <ac:chgData name="Isaac Ng" userId="ab47b222bea60e58" providerId="LiveId" clId="{28661A43-0944-4447-BE5C-2E89F52BDE59}" dt="2023-11-28T12:53:41.612" v="843" actId="14100"/>
          <ac:picMkLst>
            <pc:docMk/>
            <pc:sldMk cId="991427348" sldId="263"/>
            <ac:picMk id="6" creationId="{3792FDCA-D3BF-A280-23F1-304D307AA7ED}"/>
          </ac:picMkLst>
        </pc:picChg>
      </pc:sldChg>
      <pc:sldChg chg="modSp mod">
        <pc:chgData name="Isaac Ng" userId="ab47b222bea60e58" providerId="LiveId" clId="{28661A43-0944-4447-BE5C-2E89F52BDE59}" dt="2023-11-28T13:53:04.016" v="2560" actId="5793"/>
        <pc:sldMkLst>
          <pc:docMk/>
          <pc:sldMk cId="1653046790" sldId="264"/>
        </pc:sldMkLst>
        <pc:spChg chg="mod">
          <ac:chgData name="Isaac Ng" userId="ab47b222bea60e58" providerId="LiveId" clId="{28661A43-0944-4447-BE5C-2E89F52BDE59}" dt="2023-11-28T13:53:04.016" v="2560" actId="5793"/>
          <ac:spMkLst>
            <pc:docMk/>
            <pc:sldMk cId="1653046790" sldId="264"/>
            <ac:spMk id="3" creationId="{774D85EB-20AB-69EC-F2C9-093C43A60BB2}"/>
          </ac:spMkLst>
        </pc:spChg>
      </pc:sldChg>
      <pc:sldChg chg="addSp delSp modSp mod">
        <pc:chgData name="Isaac Ng" userId="ab47b222bea60e58" providerId="LiveId" clId="{28661A43-0944-4447-BE5C-2E89F52BDE59}" dt="2023-11-28T13:53:09.111" v="2561" actId="5793"/>
        <pc:sldMkLst>
          <pc:docMk/>
          <pc:sldMk cId="3732166088" sldId="265"/>
        </pc:sldMkLst>
        <pc:spChg chg="mod">
          <ac:chgData name="Isaac Ng" userId="ab47b222bea60e58" providerId="LiveId" clId="{28661A43-0944-4447-BE5C-2E89F52BDE59}" dt="2023-11-28T12:56:34.781" v="849" actId="26606"/>
          <ac:spMkLst>
            <pc:docMk/>
            <pc:sldMk cId="3732166088" sldId="265"/>
            <ac:spMk id="2" creationId="{C03A8980-679B-348B-76D6-8CBD60365669}"/>
          </ac:spMkLst>
        </pc:spChg>
        <pc:spChg chg="mod">
          <ac:chgData name="Isaac Ng" userId="ab47b222bea60e58" providerId="LiveId" clId="{28661A43-0944-4447-BE5C-2E89F52BDE59}" dt="2023-11-28T13:53:09.111" v="2561" actId="5793"/>
          <ac:spMkLst>
            <pc:docMk/>
            <pc:sldMk cId="3732166088" sldId="265"/>
            <ac:spMk id="3" creationId="{3C2B78A7-2B9B-8E02-0E3C-DA5FD36C80AE}"/>
          </ac:spMkLst>
        </pc:spChg>
        <pc:spChg chg="del">
          <ac:chgData name="Isaac Ng" userId="ab47b222bea60e58" providerId="LiveId" clId="{28661A43-0944-4447-BE5C-2E89F52BDE59}" dt="2023-11-28T12:56:23.014" v="845" actId="26606"/>
          <ac:spMkLst>
            <pc:docMk/>
            <pc:sldMk cId="3732166088" sldId="265"/>
            <ac:spMk id="10" creationId="{058A14AF-9FB5-4CC7-BA35-E8E85D3EDF0E}"/>
          </ac:spMkLst>
        </pc:spChg>
        <pc:spChg chg="del">
          <ac:chgData name="Isaac Ng" userId="ab47b222bea60e58" providerId="LiveId" clId="{28661A43-0944-4447-BE5C-2E89F52BDE59}" dt="2023-11-28T12:56:23.014" v="845" actId="26606"/>
          <ac:spMkLst>
            <pc:docMk/>
            <pc:sldMk cId="3732166088" sldId="265"/>
            <ac:spMk id="12" creationId="{3A9A4357-BD1D-4622-A4FE-766E6AB8DE84}"/>
          </ac:spMkLst>
        </pc:spChg>
        <pc:spChg chg="del">
          <ac:chgData name="Isaac Ng" userId="ab47b222bea60e58" providerId="LiveId" clId="{28661A43-0944-4447-BE5C-2E89F52BDE59}" dt="2023-11-28T12:56:23.014" v="845" actId="26606"/>
          <ac:spMkLst>
            <pc:docMk/>
            <pc:sldMk cId="3732166088" sldId="265"/>
            <ac:spMk id="14" creationId="{E659831F-0D9A-4C63-9EBB-8435B85A440F}"/>
          </ac:spMkLst>
        </pc:spChg>
        <pc:spChg chg="del">
          <ac:chgData name="Isaac Ng" userId="ab47b222bea60e58" providerId="LiveId" clId="{28661A43-0944-4447-BE5C-2E89F52BDE59}" dt="2023-11-28T12:56:23.014" v="845" actId="26606"/>
          <ac:spMkLst>
            <pc:docMk/>
            <pc:sldMk cId="3732166088" sldId="265"/>
            <ac:spMk id="16" creationId="{E6995CE5-F890-4ABA-82A2-26507CE8D2A3}"/>
          </ac:spMkLst>
        </pc:spChg>
        <pc:spChg chg="add del">
          <ac:chgData name="Isaac Ng" userId="ab47b222bea60e58" providerId="LiveId" clId="{28661A43-0944-4447-BE5C-2E89F52BDE59}" dt="2023-11-28T12:56:34.784" v="850" actId="26606"/>
          <ac:spMkLst>
            <pc:docMk/>
            <pc:sldMk cId="3732166088" sldId="265"/>
            <ac:spMk id="21" creationId="{352BEC0E-22F8-46D0-9632-375DB541B06C}"/>
          </ac:spMkLst>
        </pc:spChg>
        <pc:spChg chg="add del">
          <ac:chgData name="Isaac Ng" userId="ab47b222bea60e58" providerId="LiveId" clId="{28661A43-0944-4447-BE5C-2E89F52BDE59}" dt="2023-11-28T12:56:34.784" v="850" actId="26606"/>
          <ac:spMkLst>
            <pc:docMk/>
            <pc:sldMk cId="3732166088" sldId="265"/>
            <ac:spMk id="23" creationId="{3FCFB1DE-0B7E-48CC-BA90-B2AB0889F9D6}"/>
          </ac:spMkLst>
        </pc:spChg>
        <pc:spChg chg="add del">
          <ac:chgData name="Isaac Ng" userId="ab47b222bea60e58" providerId="LiveId" clId="{28661A43-0944-4447-BE5C-2E89F52BDE59}" dt="2023-11-28T12:56:34.781" v="849" actId="26606"/>
          <ac:spMkLst>
            <pc:docMk/>
            <pc:sldMk cId="3732166088" sldId="265"/>
            <ac:spMk id="28" creationId="{84DF55BE-B4AB-4BA1-BDE1-E9F7FB3F110A}"/>
          </ac:spMkLst>
        </pc:spChg>
        <pc:spChg chg="add">
          <ac:chgData name="Isaac Ng" userId="ab47b222bea60e58" providerId="LiveId" clId="{28661A43-0944-4447-BE5C-2E89F52BDE59}" dt="2023-11-28T12:56:34.784" v="850" actId="26606"/>
          <ac:spMkLst>
            <pc:docMk/>
            <pc:sldMk cId="3732166088" sldId="265"/>
            <ac:spMk id="30" creationId="{3FCFB1DE-0B7E-48CC-BA90-B2AB0889F9D6}"/>
          </ac:spMkLst>
        </pc:spChg>
        <pc:spChg chg="add">
          <ac:chgData name="Isaac Ng" userId="ab47b222bea60e58" providerId="LiveId" clId="{28661A43-0944-4447-BE5C-2E89F52BDE59}" dt="2023-11-28T12:56:34.784" v="850" actId="26606"/>
          <ac:spMkLst>
            <pc:docMk/>
            <pc:sldMk cId="3732166088" sldId="265"/>
            <ac:spMk id="31" creationId="{352BEC0E-22F8-46D0-9632-375DB541B06C}"/>
          </ac:spMkLst>
        </pc:spChg>
        <pc:picChg chg="mod ord">
          <ac:chgData name="Isaac Ng" userId="ab47b222bea60e58" providerId="LiveId" clId="{28661A43-0944-4447-BE5C-2E89F52BDE59}" dt="2023-11-28T12:56:53.953" v="860" actId="14100"/>
          <ac:picMkLst>
            <pc:docMk/>
            <pc:sldMk cId="3732166088" sldId="265"/>
            <ac:picMk id="5" creationId="{60EDD28F-8EC7-4FEB-7A2A-BACF908D25C9}"/>
          </ac:picMkLst>
        </pc:picChg>
        <pc:picChg chg="add mod ord">
          <ac:chgData name="Isaac Ng" userId="ab47b222bea60e58" providerId="LiveId" clId="{28661A43-0944-4447-BE5C-2E89F52BDE59}" dt="2023-11-28T12:56:48.740" v="858" actId="1076"/>
          <ac:picMkLst>
            <pc:docMk/>
            <pc:sldMk cId="3732166088" sldId="265"/>
            <ac:picMk id="6" creationId="{E6F747CE-468D-E193-06E5-650956F352B9}"/>
          </ac:picMkLst>
        </pc:picChg>
      </pc:sldChg>
      <pc:sldChg chg="addSp delSp modSp mod">
        <pc:chgData name="Isaac Ng" userId="ab47b222bea60e58" providerId="LiveId" clId="{28661A43-0944-4447-BE5C-2E89F52BDE59}" dt="2023-11-28T13:57:11.872" v="2666" actId="255"/>
        <pc:sldMkLst>
          <pc:docMk/>
          <pc:sldMk cId="1910909421" sldId="266"/>
        </pc:sldMkLst>
        <pc:spChg chg="mod">
          <ac:chgData name="Isaac Ng" userId="ab47b222bea60e58" providerId="LiveId" clId="{28661A43-0944-4447-BE5C-2E89F52BDE59}" dt="2023-11-28T13:55:24.862" v="2564" actId="26606"/>
          <ac:spMkLst>
            <pc:docMk/>
            <pc:sldMk cId="1910909421" sldId="266"/>
            <ac:spMk id="2" creationId="{650DB483-9BC2-DC1D-1E2D-8DBBE6ED8C48}"/>
          </ac:spMkLst>
        </pc:spChg>
        <pc:spChg chg="mod ord">
          <ac:chgData name="Isaac Ng" userId="ab47b222bea60e58" providerId="LiveId" clId="{28661A43-0944-4447-BE5C-2E89F52BDE59}" dt="2023-11-28T13:57:11.872" v="2666" actId="255"/>
          <ac:spMkLst>
            <pc:docMk/>
            <pc:sldMk cId="1910909421" sldId="266"/>
            <ac:spMk id="3" creationId="{2FDDCD38-4537-A8B9-2EF3-EC4407EEFAF6}"/>
          </ac:spMkLst>
        </pc:spChg>
        <pc:spChg chg="add del">
          <ac:chgData name="Isaac Ng" userId="ab47b222bea60e58" providerId="LiveId" clId="{28661A43-0944-4447-BE5C-2E89F52BDE59}" dt="2023-11-28T09:55:34.876" v="743" actId="26606"/>
          <ac:spMkLst>
            <pc:docMk/>
            <pc:sldMk cId="1910909421" sldId="266"/>
            <ac:spMk id="25" creationId="{75C56826-D4E5-42ED-8529-079651CB3005}"/>
          </ac:spMkLst>
        </pc:spChg>
        <pc:spChg chg="add del">
          <ac:chgData name="Isaac Ng" userId="ab47b222bea60e58" providerId="LiveId" clId="{28661A43-0944-4447-BE5C-2E89F52BDE59}" dt="2023-11-28T09:55:34.876" v="743" actId="26606"/>
          <ac:spMkLst>
            <pc:docMk/>
            <pc:sldMk cId="1910909421" sldId="266"/>
            <ac:spMk id="27" creationId="{82095FCE-EF05-4443-B97A-85DEE3A5CA17}"/>
          </ac:spMkLst>
        </pc:spChg>
        <pc:spChg chg="add del">
          <ac:chgData name="Isaac Ng" userId="ab47b222bea60e58" providerId="LiveId" clId="{28661A43-0944-4447-BE5C-2E89F52BDE59}" dt="2023-11-28T09:55:34.876" v="743" actId="26606"/>
          <ac:spMkLst>
            <pc:docMk/>
            <pc:sldMk cId="1910909421" sldId="266"/>
            <ac:spMk id="33" creationId="{8F7AFB9A-7364-478C-B48B-8523CDD9AE8D}"/>
          </ac:spMkLst>
        </pc:spChg>
        <pc:spChg chg="add del">
          <ac:chgData name="Isaac Ng" userId="ab47b222bea60e58" providerId="LiveId" clId="{28661A43-0944-4447-BE5C-2E89F52BDE59}" dt="2023-11-28T09:55:34.876" v="743" actId="26606"/>
          <ac:spMkLst>
            <pc:docMk/>
            <pc:sldMk cId="1910909421" sldId="266"/>
            <ac:spMk id="34" creationId="{36678033-86B6-40E6-BE90-78D8ED4E3A31}"/>
          </ac:spMkLst>
        </pc:spChg>
        <pc:spChg chg="add del">
          <ac:chgData name="Isaac Ng" userId="ab47b222bea60e58" providerId="LiveId" clId="{28661A43-0944-4447-BE5C-2E89F52BDE59}" dt="2023-11-28T09:55:34.876" v="743" actId="26606"/>
          <ac:spMkLst>
            <pc:docMk/>
            <pc:sldMk cId="1910909421" sldId="266"/>
            <ac:spMk id="35" creationId="{D2542E1A-076E-4A34-BB67-2BF961754E0C}"/>
          </ac:spMkLst>
        </pc:spChg>
        <pc:spChg chg="add del">
          <ac:chgData name="Isaac Ng" userId="ab47b222bea60e58" providerId="LiveId" clId="{28661A43-0944-4447-BE5C-2E89F52BDE59}" dt="2023-11-28T09:55:29.343" v="738" actId="26606"/>
          <ac:spMkLst>
            <pc:docMk/>
            <pc:sldMk cId="1910909421" sldId="266"/>
            <ac:spMk id="40" creationId="{201CC55D-ED54-4C5C-95E6-10947BD1103B}"/>
          </ac:spMkLst>
        </pc:spChg>
        <pc:spChg chg="add del">
          <ac:chgData name="Isaac Ng" userId="ab47b222bea60e58" providerId="LiveId" clId="{28661A43-0944-4447-BE5C-2E89F52BDE59}" dt="2023-11-28T09:55:29.343" v="738" actId="26606"/>
          <ac:spMkLst>
            <pc:docMk/>
            <pc:sldMk cId="1910909421" sldId="266"/>
            <ac:spMk id="46" creationId="{3873B707-463F-40B0-8227-E8CC6C67EB25}"/>
          </ac:spMkLst>
        </pc:spChg>
        <pc:spChg chg="add del">
          <ac:chgData name="Isaac Ng" userId="ab47b222bea60e58" providerId="LiveId" clId="{28661A43-0944-4447-BE5C-2E89F52BDE59}" dt="2023-11-28T09:55:29.343" v="738" actId="26606"/>
          <ac:spMkLst>
            <pc:docMk/>
            <pc:sldMk cId="1910909421" sldId="266"/>
            <ac:spMk id="48" creationId="{C13237C8-E62C-4F0D-A318-BD6FB6C2D138}"/>
          </ac:spMkLst>
        </pc:spChg>
        <pc:spChg chg="add del">
          <ac:chgData name="Isaac Ng" userId="ab47b222bea60e58" providerId="LiveId" clId="{28661A43-0944-4447-BE5C-2E89F52BDE59}" dt="2023-11-28T09:55:29.343" v="738" actId="26606"/>
          <ac:spMkLst>
            <pc:docMk/>
            <pc:sldMk cId="1910909421" sldId="266"/>
            <ac:spMk id="50" creationId="{19C9EAEA-39D0-4B0E-A0EB-51E7B26740B1}"/>
          </ac:spMkLst>
        </pc:spChg>
        <pc:spChg chg="add del">
          <ac:chgData name="Isaac Ng" userId="ab47b222bea60e58" providerId="LiveId" clId="{28661A43-0944-4447-BE5C-2E89F52BDE59}" dt="2023-11-28T09:55:31.344" v="740" actId="26606"/>
          <ac:spMkLst>
            <pc:docMk/>
            <pc:sldMk cId="1910909421" sldId="266"/>
            <ac:spMk id="52" creationId="{F13C74B1-5B17-4795-BED0-7140497B445A}"/>
          </ac:spMkLst>
        </pc:spChg>
        <pc:spChg chg="add del">
          <ac:chgData name="Isaac Ng" userId="ab47b222bea60e58" providerId="LiveId" clId="{28661A43-0944-4447-BE5C-2E89F52BDE59}" dt="2023-11-28T09:55:31.344" v="740" actId="26606"/>
          <ac:spMkLst>
            <pc:docMk/>
            <pc:sldMk cId="1910909421" sldId="266"/>
            <ac:spMk id="53" creationId="{D4974D33-8DC5-464E-8C6D-BE58F0669C17}"/>
          </ac:spMkLst>
        </pc:spChg>
        <pc:spChg chg="add del">
          <ac:chgData name="Isaac Ng" userId="ab47b222bea60e58" providerId="LiveId" clId="{28661A43-0944-4447-BE5C-2E89F52BDE59}" dt="2023-11-28T09:55:34.872" v="742" actId="26606"/>
          <ac:spMkLst>
            <pc:docMk/>
            <pc:sldMk cId="1910909421" sldId="266"/>
            <ac:spMk id="55" creationId="{2B97F24A-32CE-4C1C-A50D-3016B394DCFB}"/>
          </ac:spMkLst>
        </pc:spChg>
        <pc:spChg chg="add del">
          <ac:chgData name="Isaac Ng" userId="ab47b222bea60e58" providerId="LiveId" clId="{28661A43-0944-4447-BE5C-2E89F52BDE59}" dt="2023-11-28T09:55:34.872" v="742" actId="26606"/>
          <ac:spMkLst>
            <pc:docMk/>
            <pc:sldMk cId="1910909421" sldId="266"/>
            <ac:spMk id="56" creationId="{CD8B4F24-440B-49E9-B85D-733523DC064B}"/>
          </ac:spMkLst>
        </pc:spChg>
        <pc:spChg chg="add">
          <ac:chgData name="Isaac Ng" userId="ab47b222bea60e58" providerId="LiveId" clId="{28661A43-0944-4447-BE5C-2E89F52BDE59}" dt="2023-11-28T13:55:24.862" v="2564" actId="26606"/>
          <ac:spMkLst>
            <pc:docMk/>
            <pc:sldMk cId="1910909421" sldId="266"/>
            <ac:spMk id="64" creationId="{2550BE34-C2B8-49B8-8519-67A8CAD51AE9}"/>
          </ac:spMkLst>
        </pc:spChg>
        <pc:spChg chg="add">
          <ac:chgData name="Isaac Ng" userId="ab47b222bea60e58" providerId="LiveId" clId="{28661A43-0944-4447-BE5C-2E89F52BDE59}" dt="2023-11-28T13:55:24.862" v="2564" actId="26606"/>
          <ac:spMkLst>
            <pc:docMk/>
            <pc:sldMk cId="1910909421" sldId="266"/>
            <ac:spMk id="66" creationId="{A7457DD9-5A45-400A-AB4B-4B4EDECA25F1}"/>
          </ac:spMkLst>
        </pc:spChg>
        <pc:spChg chg="add">
          <ac:chgData name="Isaac Ng" userId="ab47b222bea60e58" providerId="LiveId" clId="{28661A43-0944-4447-BE5C-2E89F52BDE59}" dt="2023-11-28T13:55:24.862" v="2564" actId="26606"/>
          <ac:spMkLst>
            <pc:docMk/>
            <pc:sldMk cId="1910909421" sldId="266"/>
            <ac:spMk id="68" creationId="{441CF7D6-A660-431A-B0BB-140A0D5556B6}"/>
          </ac:spMkLst>
        </pc:spChg>
        <pc:spChg chg="add">
          <ac:chgData name="Isaac Ng" userId="ab47b222bea60e58" providerId="LiveId" clId="{28661A43-0944-4447-BE5C-2E89F52BDE59}" dt="2023-11-28T13:55:24.862" v="2564" actId="26606"/>
          <ac:spMkLst>
            <pc:docMk/>
            <pc:sldMk cId="1910909421" sldId="266"/>
            <ac:spMk id="70" creationId="{0570A85B-3810-4F95-97B0-CBF4CCDB381C}"/>
          </ac:spMkLst>
        </pc:spChg>
        <pc:grpChg chg="add del">
          <ac:chgData name="Isaac Ng" userId="ab47b222bea60e58" providerId="LiveId" clId="{28661A43-0944-4447-BE5C-2E89F52BDE59}" dt="2023-11-28T09:55:29.343" v="738" actId="26606"/>
          <ac:grpSpMkLst>
            <pc:docMk/>
            <pc:sldMk cId="1910909421" sldId="266"/>
            <ac:grpSpMk id="42" creationId="{1DE889C7-FAD6-4397-98E2-05D503484459}"/>
          </ac:grpSpMkLst>
        </pc:grpChg>
        <pc:grpChg chg="add del">
          <ac:chgData name="Isaac Ng" userId="ab47b222bea60e58" providerId="LiveId" clId="{28661A43-0944-4447-BE5C-2E89F52BDE59}" dt="2023-11-28T13:55:24.862" v="2564" actId="26606"/>
          <ac:grpSpMkLst>
            <pc:docMk/>
            <pc:sldMk cId="1910909421" sldId="266"/>
            <ac:grpSpMk id="58" creationId="{3AFCAD34-1AFC-BC1A-F6B2-C34C63912EAB}"/>
          </ac:grpSpMkLst>
        </pc:grpChg>
        <pc:picChg chg="add del mod">
          <ac:chgData name="Isaac Ng" userId="ab47b222bea60e58" providerId="LiveId" clId="{28661A43-0944-4447-BE5C-2E89F52BDE59}" dt="2023-11-28T13:55:15.939" v="2562" actId="478"/>
          <ac:picMkLst>
            <pc:docMk/>
            <pc:sldMk cId="1910909421" sldId="266"/>
            <ac:picMk id="5" creationId="{2C8ED45A-5715-CE95-66EA-4FAE8B66A643}"/>
          </ac:picMkLst>
        </pc:picChg>
        <pc:picChg chg="add mod">
          <ac:chgData name="Isaac Ng" userId="ab47b222bea60e58" providerId="LiveId" clId="{28661A43-0944-4447-BE5C-2E89F52BDE59}" dt="2023-11-28T13:55:42.029" v="2571" actId="1076"/>
          <ac:picMkLst>
            <pc:docMk/>
            <pc:sldMk cId="1910909421" sldId="266"/>
            <ac:picMk id="6" creationId="{FD5A66E4-77A7-DB21-097B-3938E4DFF25B}"/>
          </ac:picMkLst>
        </pc:picChg>
        <pc:picChg chg="del">
          <ac:chgData name="Isaac Ng" userId="ab47b222bea60e58" providerId="LiveId" clId="{28661A43-0944-4447-BE5C-2E89F52BDE59}" dt="2023-11-28T09:55:22.020" v="733" actId="478"/>
          <ac:picMkLst>
            <pc:docMk/>
            <pc:sldMk cId="1910909421" sldId="266"/>
            <ac:picMk id="7" creationId="{A45154AA-3700-10E7-3F9F-E675010BFA14}"/>
          </ac:picMkLst>
        </pc:picChg>
        <pc:picChg chg="del">
          <ac:chgData name="Isaac Ng" userId="ab47b222bea60e58" providerId="LiveId" clId="{28661A43-0944-4447-BE5C-2E89F52BDE59}" dt="2023-11-28T09:55:20.653" v="732" actId="478"/>
          <ac:picMkLst>
            <pc:docMk/>
            <pc:sldMk cId="1910909421" sldId="266"/>
            <ac:picMk id="9" creationId="{7F2BF68B-E73E-358C-820E-5F5226A82099}"/>
          </ac:picMkLst>
        </pc:picChg>
      </pc:sldChg>
      <pc:sldChg chg="addSp delSp modSp mod">
        <pc:chgData name="Isaac Ng" userId="ab47b222bea60e58" providerId="LiveId" clId="{28661A43-0944-4447-BE5C-2E89F52BDE59}" dt="2023-11-28T13:57:56.520" v="2675" actId="20577"/>
        <pc:sldMkLst>
          <pc:docMk/>
          <pc:sldMk cId="1675003526" sldId="267"/>
        </pc:sldMkLst>
        <pc:spChg chg="mod">
          <ac:chgData name="Isaac Ng" userId="ab47b222bea60e58" providerId="LiveId" clId="{28661A43-0944-4447-BE5C-2E89F52BDE59}" dt="2023-11-28T10:13:52.016" v="759" actId="1076"/>
          <ac:spMkLst>
            <pc:docMk/>
            <pc:sldMk cId="1675003526" sldId="267"/>
            <ac:spMk id="2" creationId="{BB8664B3-187F-642E-D31A-0B9B97B24A3F}"/>
          </ac:spMkLst>
        </pc:spChg>
        <pc:spChg chg="mod">
          <ac:chgData name="Isaac Ng" userId="ab47b222bea60e58" providerId="LiveId" clId="{28661A43-0944-4447-BE5C-2E89F52BDE59}" dt="2023-11-28T13:57:56.520" v="2675" actId="20577"/>
          <ac:spMkLst>
            <pc:docMk/>
            <pc:sldMk cId="1675003526" sldId="267"/>
            <ac:spMk id="3" creationId="{C459A30D-4819-5CBE-47F2-6AC658E627A3}"/>
          </ac:spMkLst>
        </pc:spChg>
        <pc:spChg chg="del">
          <ac:chgData name="Isaac Ng" userId="ab47b222bea60e58" providerId="LiveId" clId="{28661A43-0944-4447-BE5C-2E89F52BDE59}" dt="2023-11-28T10:12:38.539" v="746" actId="26606"/>
          <ac:spMkLst>
            <pc:docMk/>
            <pc:sldMk cId="1675003526" sldId="267"/>
            <ac:spMk id="10" creationId="{0B9EE3F3-89B7-43C3-8651-C4C96830993D}"/>
          </ac:spMkLst>
        </pc:spChg>
        <pc:spChg chg="del">
          <ac:chgData name="Isaac Ng" userId="ab47b222bea60e58" providerId="LiveId" clId="{28661A43-0944-4447-BE5C-2E89F52BDE59}" dt="2023-11-28T10:12:38.539" v="746" actId="26606"/>
          <ac:spMkLst>
            <pc:docMk/>
            <pc:sldMk cId="1675003526" sldId="267"/>
            <ac:spMk id="12" creationId="{33AE4636-AEEC-45D6-84D4-7AC2DA48ECF8}"/>
          </ac:spMkLst>
        </pc:spChg>
        <pc:spChg chg="del">
          <ac:chgData name="Isaac Ng" userId="ab47b222bea60e58" providerId="LiveId" clId="{28661A43-0944-4447-BE5C-2E89F52BDE59}" dt="2023-11-28T10:12:38.539" v="746" actId="26606"/>
          <ac:spMkLst>
            <pc:docMk/>
            <pc:sldMk cId="1675003526" sldId="267"/>
            <ac:spMk id="14" creationId="{8D9CE0F4-2EB2-4F1F-8AAC-DB3571D9FE10}"/>
          </ac:spMkLst>
        </pc:spChg>
        <pc:grpChg chg="add">
          <ac:chgData name="Isaac Ng" userId="ab47b222bea60e58" providerId="LiveId" clId="{28661A43-0944-4447-BE5C-2E89F52BDE59}" dt="2023-11-28T10:12:38.539" v="746" actId="26606"/>
          <ac:grpSpMkLst>
            <pc:docMk/>
            <pc:sldMk cId="1675003526" sldId="267"/>
            <ac:grpSpMk id="19" creationId="{6258F736-B256-8039-9DC6-F4E49A5C5AD5}"/>
          </ac:grpSpMkLst>
        </pc:grpChg>
        <pc:picChg chg="del">
          <ac:chgData name="Isaac Ng" userId="ab47b222bea60e58" providerId="LiveId" clId="{28661A43-0944-4447-BE5C-2E89F52BDE59}" dt="2023-11-28T10:12:35.675" v="744" actId="478"/>
          <ac:picMkLst>
            <pc:docMk/>
            <pc:sldMk cId="1675003526" sldId="267"/>
            <ac:picMk id="5" creationId="{BB0BAC89-DDCE-AB63-6188-3F1E858DC12C}"/>
          </ac:picMkLst>
        </pc:picChg>
        <pc:picChg chg="add mod">
          <ac:chgData name="Isaac Ng" userId="ab47b222bea60e58" providerId="LiveId" clId="{28661A43-0944-4447-BE5C-2E89F52BDE59}" dt="2023-11-28T10:12:45.919" v="749" actId="1076"/>
          <ac:picMkLst>
            <pc:docMk/>
            <pc:sldMk cId="1675003526" sldId="267"/>
            <ac:picMk id="6" creationId="{D0ED150A-01A3-1A7C-2331-25B2E11DBB34}"/>
          </ac:picMkLst>
        </pc:picChg>
      </pc:sldChg>
      <pc:sldChg chg="addSp delSp modSp mod">
        <pc:chgData name="Isaac Ng" userId="ab47b222bea60e58" providerId="LiveId" clId="{28661A43-0944-4447-BE5C-2E89F52BDE59}" dt="2023-11-28T13:58:11.520" v="2679" actId="313"/>
        <pc:sldMkLst>
          <pc:docMk/>
          <pc:sldMk cId="299904597" sldId="268"/>
        </pc:sldMkLst>
        <pc:spChg chg="mod">
          <ac:chgData name="Isaac Ng" userId="ab47b222bea60e58" providerId="LiveId" clId="{28661A43-0944-4447-BE5C-2E89F52BDE59}" dt="2023-11-28T12:00:48.495" v="794" actId="1076"/>
          <ac:spMkLst>
            <pc:docMk/>
            <pc:sldMk cId="299904597" sldId="268"/>
            <ac:spMk id="2" creationId="{D49CA01D-42C6-82DB-B5D4-87F83C23E470}"/>
          </ac:spMkLst>
        </pc:spChg>
        <pc:spChg chg="mod ord">
          <ac:chgData name="Isaac Ng" userId="ab47b222bea60e58" providerId="LiveId" clId="{28661A43-0944-4447-BE5C-2E89F52BDE59}" dt="2023-11-28T13:58:11.520" v="2679" actId="313"/>
          <ac:spMkLst>
            <pc:docMk/>
            <pc:sldMk cId="299904597" sldId="268"/>
            <ac:spMk id="3" creationId="{F087EE6D-EE4B-9C85-1F18-BBF362F51A40}"/>
          </ac:spMkLst>
        </pc:spChg>
        <pc:spChg chg="add del">
          <ac:chgData name="Isaac Ng" userId="ab47b222bea60e58" providerId="LiveId" clId="{28661A43-0944-4447-BE5C-2E89F52BDE59}" dt="2023-11-28T11:59:43.252" v="776" actId="26606"/>
          <ac:spMkLst>
            <pc:docMk/>
            <pc:sldMk cId="299904597" sldId="268"/>
            <ac:spMk id="16" creationId="{2A865FE3-5FC9-4049-87CF-30019C46C0F5}"/>
          </ac:spMkLst>
        </pc:spChg>
        <pc:spChg chg="add del">
          <ac:chgData name="Isaac Ng" userId="ab47b222bea60e58" providerId="LiveId" clId="{28661A43-0944-4447-BE5C-2E89F52BDE59}" dt="2023-11-28T11:59:43.252" v="776" actId="26606"/>
          <ac:spMkLst>
            <pc:docMk/>
            <pc:sldMk cId="299904597" sldId="268"/>
            <ac:spMk id="17" creationId="{2C9A9DA9-7DC8-488B-A882-123947B0F3D9}"/>
          </ac:spMkLst>
        </pc:spChg>
        <pc:spChg chg="add del">
          <ac:chgData name="Isaac Ng" userId="ab47b222bea60e58" providerId="LiveId" clId="{28661A43-0944-4447-BE5C-2E89F52BDE59}" dt="2023-11-28T11:59:43.252" v="776" actId="26606"/>
          <ac:spMkLst>
            <pc:docMk/>
            <pc:sldMk cId="299904597" sldId="268"/>
            <ac:spMk id="18" creationId="{57F6BDD4-E066-4008-8011-6CC31AEB4556}"/>
          </ac:spMkLst>
        </pc:spChg>
        <pc:spChg chg="add del">
          <ac:chgData name="Isaac Ng" userId="ab47b222bea60e58" providerId="LiveId" clId="{28661A43-0944-4447-BE5C-2E89F52BDE59}" dt="2023-11-28T11:59:43.252" v="776" actId="26606"/>
          <ac:spMkLst>
            <pc:docMk/>
            <pc:sldMk cId="299904597" sldId="268"/>
            <ac:spMk id="19" creationId="{2711A8FB-68FC-45FC-B01E-38F809E2D439}"/>
          </ac:spMkLst>
        </pc:spChg>
        <pc:spChg chg="add del">
          <ac:chgData name="Isaac Ng" userId="ab47b222bea60e58" providerId="LiveId" clId="{28661A43-0944-4447-BE5C-2E89F52BDE59}" dt="2023-11-28T11:59:43.247" v="775" actId="26606"/>
          <ac:spMkLst>
            <pc:docMk/>
            <pc:sldMk cId="299904597" sldId="268"/>
            <ac:spMk id="21" creationId="{B23FE733-F95B-4DF6-AFC5-BEEB3577C494}"/>
          </ac:spMkLst>
        </pc:spChg>
        <pc:spChg chg="add del">
          <ac:chgData name="Isaac Ng" userId="ab47b222bea60e58" providerId="LiveId" clId="{28661A43-0944-4447-BE5C-2E89F52BDE59}" dt="2023-11-28T11:59:43.247" v="775" actId="26606"/>
          <ac:spMkLst>
            <pc:docMk/>
            <pc:sldMk cId="299904597" sldId="268"/>
            <ac:spMk id="22" creationId="{9080D120-BD54-46E1-BA37-82F5E8089E90}"/>
          </ac:spMkLst>
        </pc:spChg>
        <pc:spChg chg="add del">
          <ac:chgData name="Isaac Ng" userId="ab47b222bea60e58" providerId="LiveId" clId="{28661A43-0944-4447-BE5C-2E89F52BDE59}" dt="2023-11-28T11:59:43.247" v="775" actId="26606"/>
          <ac:spMkLst>
            <pc:docMk/>
            <pc:sldMk cId="299904597" sldId="268"/>
            <ac:spMk id="23" creationId="{81D83946-74FA-498A-AC80-9926F041B5C5}"/>
          </ac:spMkLst>
        </pc:spChg>
        <pc:spChg chg="add del">
          <ac:chgData name="Isaac Ng" userId="ab47b222bea60e58" providerId="LiveId" clId="{28661A43-0944-4447-BE5C-2E89F52BDE59}" dt="2023-11-28T11:59:18.907" v="765" actId="26606"/>
          <ac:spMkLst>
            <pc:docMk/>
            <pc:sldMk cId="299904597" sldId="268"/>
            <ac:spMk id="24" creationId="{352BEC0E-22F8-46D0-9632-375DB541B06C}"/>
          </ac:spMkLst>
        </pc:spChg>
        <pc:spChg chg="add del">
          <ac:chgData name="Isaac Ng" userId="ab47b222bea60e58" providerId="LiveId" clId="{28661A43-0944-4447-BE5C-2E89F52BDE59}" dt="2023-11-28T11:59:43.247" v="775" actId="26606"/>
          <ac:spMkLst>
            <pc:docMk/>
            <pc:sldMk cId="299904597" sldId="268"/>
            <ac:spMk id="25" creationId="{5060D983-8B52-443A-8183-2A1DE05618B5}"/>
          </ac:spMkLst>
        </pc:spChg>
        <pc:spChg chg="add del">
          <ac:chgData name="Isaac Ng" userId="ab47b222bea60e58" providerId="LiveId" clId="{28661A43-0944-4447-BE5C-2E89F52BDE59}" dt="2023-11-28T11:59:18.907" v="765" actId="26606"/>
          <ac:spMkLst>
            <pc:docMk/>
            <pc:sldMk cId="299904597" sldId="268"/>
            <ac:spMk id="26" creationId="{3FCFB1DE-0B7E-48CC-BA90-B2AB0889F9D6}"/>
          </ac:spMkLst>
        </pc:spChg>
        <pc:spChg chg="add">
          <ac:chgData name="Isaac Ng" userId="ab47b222bea60e58" providerId="LiveId" clId="{28661A43-0944-4447-BE5C-2E89F52BDE59}" dt="2023-11-28T11:59:43.252" v="776" actId="26606"/>
          <ac:spMkLst>
            <pc:docMk/>
            <pc:sldMk cId="299904597" sldId="268"/>
            <ac:spMk id="27" creationId="{CEF6118E-44FB-4509-B4D9-129052E4C6EE}"/>
          </ac:spMkLst>
        </pc:spChg>
        <pc:spChg chg="add del">
          <ac:chgData name="Isaac Ng" userId="ab47b222bea60e58" providerId="LiveId" clId="{28661A43-0944-4447-BE5C-2E89F52BDE59}" dt="2023-11-28T11:59:20.014" v="767" actId="26606"/>
          <ac:spMkLst>
            <pc:docMk/>
            <pc:sldMk cId="299904597" sldId="268"/>
            <ac:spMk id="28" creationId="{F6CA58B3-AFCC-4A40-9882-50D5080879B0}"/>
          </ac:spMkLst>
        </pc:spChg>
        <pc:spChg chg="add del">
          <ac:chgData name="Isaac Ng" userId="ab47b222bea60e58" providerId="LiveId" clId="{28661A43-0944-4447-BE5C-2E89F52BDE59}" dt="2023-11-28T11:59:20.014" v="767" actId="26606"/>
          <ac:spMkLst>
            <pc:docMk/>
            <pc:sldMk cId="299904597" sldId="268"/>
            <ac:spMk id="29" creationId="{231BF440-39FA-4087-84CC-2EEC0BBDAF29}"/>
          </ac:spMkLst>
        </pc:spChg>
        <pc:spChg chg="add del">
          <ac:chgData name="Isaac Ng" userId="ab47b222bea60e58" providerId="LiveId" clId="{28661A43-0944-4447-BE5C-2E89F52BDE59}" dt="2023-11-28T11:59:20.014" v="767" actId="26606"/>
          <ac:spMkLst>
            <pc:docMk/>
            <pc:sldMk cId="299904597" sldId="268"/>
            <ac:spMk id="30" creationId="{75C56826-D4E5-42ED-8529-079651CB3005}"/>
          </ac:spMkLst>
        </pc:spChg>
        <pc:spChg chg="add del">
          <ac:chgData name="Isaac Ng" userId="ab47b222bea60e58" providerId="LiveId" clId="{28661A43-0944-4447-BE5C-2E89F52BDE59}" dt="2023-11-28T11:59:20.014" v="767" actId="26606"/>
          <ac:spMkLst>
            <pc:docMk/>
            <pc:sldMk cId="299904597" sldId="268"/>
            <ac:spMk id="31" creationId="{F04E4CBA-303B-48BD-8451-C2701CB0EEBF}"/>
          </ac:spMkLst>
        </pc:spChg>
        <pc:spChg chg="add del">
          <ac:chgData name="Isaac Ng" userId="ab47b222bea60e58" providerId="LiveId" clId="{28661A43-0944-4447-BE5C-2E89F52BDE59}" dt="2023-11-28T11:59:20.014" v="767" actId="26606"/>
          <ac:spMkLst>
            <pc:docMk/>
            <pc:sldMk cId="299904597" sldId="268"/>
            <ac:spMk id="32" creationId="{82095FCE-EF05-4443-B97A-85DEE3A5CA17}"/>
          </ac:spMkLst>
        </pc:spChg>
        <pc:spChg chg="add del">
          <ac:chgData name="Isaac Ng" userId="ab47b222bea60e58" providerId="LiveId" clId="{28661A43-0944-4447-BE5C-2E89F52BDE59}" dt="2023-11-28T11:59:20.014" v="767" actId="26606"/>
          <ac:spMkLst>
            <pc:docMk/>
            <pc:sldMk cId="299904597" sldId="268"/>
            <ac:spMk id="34" creationId="{CA00AE6B-AA30-4CF8-BA6F-339B780AD76C}"/>
          </ac:spMkLst>
        </pc:spChg>
        <pc:spChg chg="add del">
          <ac:chgData name="Isaac Ng" userId="ab47b222bea60e58" providerId="LiveId" clId="{28661A43-0944-4447-BE5C-2E89F52BDE59}" dt="2023-11-28T11:59:21.551" v="769" actId="26606"/>
          <ac:spMkLst>
            <pc:docMk/>
            <pc:sldMk cId="299904597" sldId="268"/>
            <ac:spMk id="36" creationId="{99F1FFA9-D672-408C-9220-ADEEC6ABDD09}"/>
          </ac:spMkLst>
        </pc:spChg>
        <pc:spChg chg="add del">
          <ac:chgData name="Isaac Ng" userId="ab47b222bea60e58" providerId="LiveId" clId="{28661A43-0944-4447-BE5C-2E89F52BDE59}" dt="2023-11-28T11:59:31.860" v="773" actId="26606"/>
          <ac:spMkLst>
            <pc:docMk/>
            <pc:sldMk cId="299904597" sldId="268"/>
            <ac:spMk id="38" creationId="{231BF440-39FA-4087-84CC-2EEC0BBDAF29}"/>
          </ac:spMkLst>
        </pc:spChg>
        <pc:spChg chg="add del">
          <ac:chgData name="Isaac Ng" userId="ab47b222bea60e58" providerId="LiveId" clId="{28661A43-0944-4447-BE5C-2E89F52BDE59}" dt="2023-11-28T11:59:31.860" v="773" actId="26606"/>
          <ac:spMkLst>
            <pc:docMk/>
            <pc:sldMk cId="299904597" sldId="268"/>
            <ac:spMk id="39" creationId="{F04E4CBA-303B-48BD-8451-C2701CB0EEBF}"/>
          </ac:spMkLst>
        </pc:spChg>
        <pc:spChg chg="add del">
          <ac:chgData name="Isaac Ng" userId="ab47b222bea60e58" providerId="LiveId" clId="{28661A43-0944-4447-BE5C-2E89F52BDE59}" dt="2023-11-28T11:59:31.860" v="773" actId="26606"/>
          <ac:spMkLst>
            <pc:docMk/>
            <pc:sldMk cId="299904597" sldId="268"/>
            <ac:spMk id="40" creationId="{F6CA58B3-AFCC-4A40-9882-50D5080879B0}"/>
          </ac:spMkLst>
        </pc:spChg>
        <pc:spChg chg="add del">
          <ac:chgData name="Isaac Ng" userId="ab47b222bea60e58" providerId="LiveId" clId="{28661A43-0944-4447-BE5C-2E89F52BDE59}" dt="2023-11-28T11:59:31.860" v="773" actId="26606"/>
          <ac:spMkLst>
            <pc:docMk/>
            <pc:sldMk cId="299904597" sldId="268"/>
            <ac:spMk id="41" creationId="{75C56826-D4E5-42ED-8529-079651CB3005}"/>
          </ac:spMkLst>
        </pc:spChg>
        <pc:spChg chg="add del">
          <ac:chgData name="Isaac Ng" userId="ab47b222bea60e58" providerId="LiveId" clId="{28661A43-0944-4447-BE5C-2E89F52BDE59}" dt="2023-11-28T11:59:31.860" v="773" actId="26606"/>
          <ac:spMkLst>
            <pc:docMk/>
            <pc:sldMk cId="299904597" sldId="268"/>
            <ac:spMk id="42" creationId="{82095FCE-EF05-4443-B97A-85DEE3A5CA17}"/>
          </ac:spMkLst>
        </pc:spChg>
        <pc:spChg chg="add del">
          <ac:chgData name="Isaac Ng" userId="ab47b222bea60e58" providerId="LiveId" clId="{28661A43-0944-4447-BE5C-2E89F52BDE59}" dt="2023-11-28T11:59:31.860" v="773" actId="26606"/>
          <ac:spMkLst>
            <pc:docMk/>
            <pc:sldMk cId="299904597" sldId="268"/>
            <ac:spMk id="43" creationId="{CA00AE6B-AA30-4CF8-BA6F-339B780AD76C}"/>
          </ac:spMkLst>
        </pc:spChg>
        <pc:picChg chg="mod ord">
          <ac:chgData name="Isaac Ng" userId="ab47b222bea60e58" providerId="LiveId" clId="{28661A43-0944-4447-BE5C-2E89F52BDE59}" dt="2023-11-28T12:00:29.603" v="790" actId="1076"/>
          <ac:picMkLst>
            <pc:docMk/>
            <pc:sldMk cId="299904597" sldId="268"/>
            <ac:picMk id="5" creationId="{B0F56B07-DE3A-ED7B-F09A-49FB2CD5BDEC}"/>
          </ac:picMkLst>
        </pc:picChg>
        <pc:picChg chg="add del mod ord">
          <ac:chgData name="Isaac Ng" userId="ab47b222bea60e58" providerId="LiveId" clId="{28661A43-0944-4447-BE5C-2E89F52BDE59}" dt="2023-11-28T12:00:12.717" v="785" actId="478"/>
          <ac:picMkLst>
            <pc:docMk/>
            <pc:sldMk cId="299904597" sldId="268"/>
            <ac:picMk id="6" creationId="{619F8FB8-81F8-E159-997C-9C23AF636262}"/>
          </ac:picMkLst>
        </pc:picChg>
        <pc:picChg chg="add mod">
          <ac:chgData name="Isaac Ng" userId="ab47b222bea60e58" providerId="LiveId" clId="{28661A43-0944-4447-BE5C-2E89F52BDE59}" dt="2023-11-28T12:00:31.894" v="791" actId="1076"/>
          <ac:picMkLst>
            <pc:docMk/>
            <pc:sldMk cId="299904597" sldId="268"/>
            <ac:picMk id="8" creationId="{693E3506-3E4C-45D6-2172-3CB23EDB4D4F}"/>
          </ac:picMkLst>
        </pc:picChg>
      </pc:sldChg>
      <pc:sldChg chg="addSp delSp modSp mod">
        <pc:chgData name="Isaac Ng" userId="ab47b222bea60e58" providerId="LiveId" clId="{28661A43-0944-4447-BE5C-2E89F52BDE59}" dt="2023-11-28T13:13:24.168" v="1864" actId="313"/>
        <pc:sldMkLst>
          <pc:docMk/>
          <pc:sldMk cId="3317956849" sldId="269"/>
        </pc:sldMkLst>
        <pc:spChg chg="mod ord">
          <ac:chgData name="Isaac Ng" userId="ab47b222bea60e58" providerId="LiveId" clId="{28661A43-0944-4447-BE5C-2E89F52BDE59}" dt="2023-11-28T09:44:19.446" v="623" actId="26606"/>
          <ac:spMkLst>
            <pc:docMk/>
            <pc:sldMk cId="3317956849" sldId="269"/>
            <ac:spMk id="2" creationId="{C0F05ED7-2B2D-E85F-AB61-D31459AEA347}"/>
          </ac:spMkLst>
        </pc:spChg>
        <pc:spChg chg="mod ord">
          <ac:chgData name="Isaac Ng" userId="ab47b222bea60e58" providerId="LiveId" clId="{28661A43-0944-4447-BE5C-2E89F52BDE59}" dt="2023-11-28T13:13:24.168" v="1864" actId="313"/>
          <ac:spMkLst>
            <pc:docMk/>
            <pc:sldMk cId="3317956849" sldId="269"/>
            <ac:spMk id="3" creationId="{0FB10179-0B83-172E-3CA5-6AED9F5F8F5E}"/>
          </ac:spMkLst>
        </pc:spChg>
        <pc:spChg chg="add del">
          <ac:chgData name="Isaac Ng" userId="ab47b222bea60e58" providerId="LiveId" clId="{28661A43-0944-4447-BE5C-2E89F52BDE59}" dt="2023-11-28T09:44:19.446" v="623" actId="26606"/>
          <ac:spMkLst>
            <pc:docMk/>
            <pc:sldMk cId="3317956849" sldId="269"/>
            <ac:spMk id="12" creationId="{2550BE34-C2B8-49B8-8519-67A8CAD51AE9}"/>
          </ac:spMkLst>
        </pc:spChg>
        <pc:spChg chg="add del">
          <ac:chgData name="Isaac Ng" userId="ab47b222bea60e58" providerId="LiveId" clId="{28661A43-0944-4447-BE5C-2E89F52BDE59}" dt="2023-11-28T09:44:19.446" v="623" actId="26606"/>
          <ac:spMkLst>
            <pc:docMk/>
            <pc:sldMk cId="3317956849" sldId="269"/>
            <ac:spMk id="14" creationId="{A7457DD9-5A45-400A-AB4B-4B4EDECA25F1}"/>
          </ac:spMkLst>
        </pc:spChg>
        <pc:spChg chg="add del">
          <ac:chgData name="Isaac Ng" userId="ab47b222bea60e58" providerId="LiveId" clId="{28661A43-0944-4447-BE5C-2E89F52BDE59}" dt="2023-11-28T09:44:19.446" v="623" actId="26606"/>
          <ac:spMkLst>
            <pc:docMk/>
            <pc:sldMk cId="3317956849" sldId="269"/>
            <ac:spMk id="16" creationId="{441CF7D6-A660-431A-B0BB-140A0D5556B6}"/>
          </ac:spMkLst>
        </pc:spChg>
        <pc:spChg chg="add del">
          <ac:chgData name="Isaac Ng" userId="ab47b222bea60e58" providerId="LiveId" clId="{28661A43-0944-4447-BE5C-2E89F52BDE59}" dt="2023-11-28T09:44:19.446" v="623" actId="26606"/>
          <ac:spMkLst>
            <pc:docMk/>
            <pc:sldMk cId="3317956849" sldId="269"/>
            <ac:spMk id="18" creationId="{0570A85B-3810-4F95-97B0-CBF4CCDB381C}"/>
          </ac:spMkLst>
        </pc:spChg>
        <pc:spChg chg="add del">
          <ac:chgData name="Isaac Ng" userId="ab47b222bea60e58" providerId="LiveId" clId="{28661A43-0944-4447-BE5C-2E89F52BDE59}" dt="2023-11-28T09:44:09.594" v="609" actId="26606"/>
          <ac:spMkLst>
            <pc:docMk/>
            <pc:sldMk cId="3317956849" sldId="269"/>
            <ac:spMk id="23" creationId="{CD504B3E-2155-480C-A1E5-DBFD02C55BA6}"/>
          </ac:spMkLst>
        </pc:spChg>
        <pc:spChg chg="add del">
          <ac:chgData name="Isaac Ng" userId="ab47b222bea60e58" providerId="LiveId" clId="{28661A43-0944-4447-BE5C-2E89F52BDE59}" dt="2023-11-28T09:44:09.594" v="609" actId="26606"/>
          <ac:spMkLst>
            <pc:docMk/>
            <pc:sldMk cId="3317956849" sldId="269"/>
            <ac:spMk id="25" creationId="{0990C621-3B8B-4820-8328-D47EF7CE823C}"/>
          </ac:spMkLst>
        </pc:spChg>
        <pc:spChg chg="add del">
          <ac:chgData name="Isaac Ng" userId="ab47b222bea60e58" providerId="LiveId" clId="{28661A43-0944-4447-BE5C-2E89F52BDE59}" dt="2023-11-28T09:44:09.594" v="609" actId="26606"/>
          <ac:spMkLst>
            <pc:docMk/>
            <pc:sldMk cId="3317956849" sldId="269"/>
            <ac:spMk id="27" creationId="{C1A2385B-1D2A-4E17-84FA-6CB7F0AAE473}"/>
          </ac:spMkLst>
        </pc:spChg>
        <pc:spChg chg="add del">
          <ac:chgData name="Isaac Ng" userId="ab47b222bea60e58" providerId="LiveId" clId="{28661A43-0944-4447-BE5C-2E89F52BDE59}" dt="2023-11-28T09:44:09.594" v="609" actId="26606"/>
          <ac:spMkLst>
            <pc:docMk/>
            <pc:sldMk cId="3317956849" sldId="269"/>
            <ac:spMk id="29" creationId="{5E791F2F-79DB-4CC0-9FA1-001E3E91E8B7}"/>
          </ac:spMkLst>
        </pc:spChg>
        <pc:spChg chg="add del">
          <ac:chgData name="Isaac Ng" userId="ab47b222bea60e58" providerId="LiveId" clId="{28661A43-0944-4447-BE5C-2E89F52BDE59}" dt="2023-11-28T09:44:10.567" v="611" actId="26606"/>
          <ac:spMkLst>
            <pc:docMk/>
            <pc:sldMk cId="3317956849" sldId="269"/>
            <ac:spMk id="31" creationId="{82095FCE-EF05-4443-B97A-85DEE3A5CA17}"/>
          </ac:spMkLst>
        </pc:spChg>
        <pc:spChg chg="add del">
          <ac:chgData name="Isaac Ng" userId="ab47b222bea60e58" providerId="LiveId" clId="{28661A43-0944-4447-BE5C-2E89F52BDE59}" dt="2023-11-28T09:44:10.567" v="611" actId="26606"/>
          <ac:spMkLst>
            <pc:docMk/>
            <pc:sldMk cId="3317956849" sldId="269"/>
            <ac:spMk id="32" creationId="{231BF440-39FA-4087-84CC-2EEC0BBDAF29}"/>
          </ac:spMkLst>
        </pc:spChg>
        <pc:spChg chg="add del">
          <ac:chgData name="Isaac Ng" userId="ab47b222bea60e58" providerId="LiveId" clId="{28661A43-0944-4447-BE5C-2E89F52BDE59}" dt="2023-11-28T09:44:10.567" v="611" actId="26606"/>
          <ac:spMkLst>
            <pc:docMk/>
            <pc:sldMk cId="3317956849" sldId="269"/>
            <ac:spMk id="33" creationId="{CA00AE6B-AA30-4CF8-BA6F-339B780AD76C}"/>
          </ac:spMkLst>
        </pc:spChg>
        <pc:spChg chg="add del">
          <ac:chgData name="Isaac Ng" userId="ab47b222bea60e58" providerId="LiveId" clId="{28661A43-0944-4447-BE5C-2E89F52BDE59}" dt="2023-11-28T09:44:10.567" v="611" actId="26606"/>
          <ac:spMkLst>
            <pc:docMk/>
            <pc:sldMk cId="3317956849" sldId="269"/>
            <ac:spMk id="34" creationId="{F04E4CBA-303B-48BD-8451-C2701CB0EEBF}"/>
          </ac:spMkLst>
        </pc:spChg>
        <pc:spChg chg="add del">
          <ac:chgData name="Isaac Ng" userId="ab47b222bea60e58" providerId="LiveId" clId="{28661A43-0944-4447-BE5C-2E89F52BDE59}" dt="2023-11-28T09:44:10.567" v="611" actId="26606"/>
          <ac:spMkLst>
            <pc:docMk/>
            <pc:sldMk cId="3317956849" sldId="269"/>
            <ac:spMk id="35" creationId="{F6CA58B3-AFCC-4A40-9882-50D5080879B0}"/>
          </ac:spMkLst>
        </pc:spChg>
        <pc:spChg chg="add del">
          <ac:chgData name="Isaac Ng" userId="ab47b222bea60e58" providerId="LiveId" clId="{28661A43-0944-4447-BE5C-2E89F52BDE59}" dt="2023-11-28T09:44:10.567" v="611" actId="26606"/>
          <ac:spMkLst>
            <pc:docMk/>
            <pc:sldMk cId="3317956849" sldId="269"/>
            <ac:spMk id="36" creationId="{75C56826-D4E5-42ED-8529-079651CB3005}"/>
          </ac:spMkLst>
        </pc:spChg>
        <pc:spChg chg="add del">
          <ac:chgData name="Isaac Ng" userId="ab47b222bea60e58" providerId="LiveId" clId="{28661A43-0944-4447-BE5C-2E89F52BDE59}" dt="2023-11-28T09:44:12.123" v="613" actId="26606"/>
          <ac:spMkLst>
            <pc:docMk/>
            <pc:sldMk cId="3317956849" sldId="269"/>
            <ac:spMk id="38" creationId="{8761DDFE-071F-4200-B0AA-394476C2D2D6}"/>
          </ac:spMkLst>
        </pc:spChg>
        <pc:spChg chg="add del">
          <ac:chgData name="Isaac Ng" userId="ab47b222bea60e58" providerId="LiveId" clId="{28661A43-0944-4447-BE5C-2E89F52BDE59}" dt="2023-11-28T09:44:12.632" v="615" actId="26606"/>
          <ac:spMkLst>
            <pc:docMk/>
            <pc:sldMk cId="3317956849" sldId="269"/>
            <ac:spMk id="40" creationId="{6D24BC9E-AC6A-42EE-AFD8-B290720B841F}"/>
          </ac:spMkLst>
        </pc:spChg>
        <pc:spChg chg="add del">
          <ac:chgData name="Isaac Ng" userId="ab47b222bea60e58" providerId="LiveId" clId="{28661A43-0944-4447-BE5C-2E89F52BDE59}" dt="2023-11-28T09:44:12.632" v="615" actId="26606"/>
          <ac:spMkLst>
            <pc:docMk/>
            <pc:sldMk cId="3317956849" sldId="269"/>
            <ac:spMk id="41" creationId="{0990C621-3B8B-4820-8328-D47EF7CE823C}"/>
          </ac:spMkLst>
        </pc:spChg>
        <pc:spChg chg="add del">
          <ac:chgData name="Isaac Ng" userId="ab47b222bea60e58" providerId="LiveId" clId="{28661A43-0944-4447-BE5C-2E89F52BDE59}" dt="2023-11-28T09:44:12.632" v="615" actId="26606"/>
          <ac:spMkLst>
            <pc:docMk/>
            <pc:sldMk cId="3317956849" sldId="269"/>
            <ac:spMk id="42" creationId="{C1A2385B-1D2A-4E17-84FA-6CB7F0AAE473}"/>
          </ac:spMkLst>
        </pc:spChg>
        <pc:spChg chg="add del">
          <ac:chgData name="Isaac Ng" userId="ab47b222bea60e58" providerId="LiveId" clId="{28661A43-0944-4447-BE5C-2E89F52BDE59}" dt="2023-11-28T09:44:12.632" v="615" actId="26606"/>
          <ac:spMkLst>
            <pc:docMk/>
            <pc:sldMk cId="3317956849" sldId="269"/>
            <ac:spMk id="43" creationId="{5E791F2F-79DB-4CC0-9FA1-001E3E91E8B7}"/>
          </ac:spMkLst>
        </pc:spChg>
        <pc:spChg chg="add del">
          <ac:chgData name="Isaac Ng" userId="ab47b222bea60e58" providerId="LiveId" clId="{28661A43-0944-4447-BE5C-2E89F52BDE59}" dt="2023-11-28T09:44:13.600" v="617" actId="26606"/>
          <ac:spMkLst>
            <pc:docMk/>
            <pc:sldMk cId="3317956849" sldId="269"/>
            <ac:spMk id="45" creationId="{D2B783EE-0239-4717-BBEA-8C9EAC61C824}"/>
          </ac:spMkLst>
        </pc:spChg>
        <pc:spChg chg="add del">
          <ac:chgData name="Isaac Ng" userId="ab47b222bea60e58" providerId="LiveId" clId="{28661A43-0944-4447-BE5C-2E89F52BDE59}" dt="2023-11-28T09:44:13.600" v="617" actId="26606"/>
          <ac:spMkLst>
            <pc:docMk/>
            <pc:sldMk cId="3317956849" sldId="269"/>
            <ac:spMk id="46" creationId="{A7B99495-F43F-4D80-A44F-2CB4764EB90B}"/>
          </ac:spMkLst>
        </pc:spChg>
        <pc:spChg chg="add del">
          <ac:chgData name="Isaac Ng" userId="ab47b222bea60e58" providerId="LiveId" clId="{28661A43-0944-4447-BE5C-2E89F52BDE59}" dt="2023-11-28T09:44:13.600" v="617" actId="26606"/>
          <ac:spMkLst>
            <pc:docMk/>
            <pc:sldMk cId="3317956849" sldId="269"/>
            <ac:spMk id="47" creationId="{70BEB1E7-2F88-40BC-B73D-42E5B6F80BFC}"/>
          </ac:spMkLst>
        </pc:spChg>
        <pc:spChg chg="add del">
          <ac:chgData name="Isaac Ng" userId="ab47b222bea60e58" providerId="LiveId" clId="{28661A43-0944-4447-BE5C-2E89F52BDE59}" dt="2023-11-28T09:44:19.446" v="623" actId="26606"/>
          <ac:spMkLst>
            <pc:docMk/>
            <pc:sldMk cId="3317956849" sldId="269"/>
            <ac:spMk id="49" creationId="{6D24BC9E-AC6A-42EE-AFD8-B290720B841F}"/>
          </ac:spMkLst>
        </pc:spChg>
        <pc:spChg chg="add del">
          <ac:chgData name="Isaac Ng" userId="ab47b222bea60e58" providerId="LiveId" clId="{28661A43-0944-4447-BE5C-2E89F52BDE59}" dt="2023-11-28T09:44:19.446" v="623" actId="26606"/>
          <ac:spMkLst>
            <pc:docMk/>
            <pc:sldMk cId="3317956849" sldId="269"/>
            <ac:spMk id="50" creationId="{0990C621-3B8B-4820-8328-D47EF7CE823C}"/>
          </ac:spMkLst>
        </pc:spChg>
        <pc:spChg chg="add del">
          <ac:chgData name="Isaac Ng" userId="ab47b222bea60e58" providerId="LiveId" clId="{28661A43-0944-4447-BE5C-2E89F52BDE59}" dt="2023-11-28T09:44:19.446" v="623" actId="26606"/>
          <ac:spMkLst>
            <pc:docMk/>
            <pc:sldMk cId="3317956849" sldId="269"/>
            <ac:spMk id="51" creationId="{C1A2385B-1D2A-4E17-84FA-6CB7F0AAE473}"/>
          </ac:spMkLst>
        </pc:spChg>
        <pc:spChg chg="add del">
          <ac:chgData name="Isaac Ng" userId="ab47b222bea60e58" providerId="LiveId" clId="{28661A43-0944-4447-BE5C-2E89F52BDE59}" dt="2023-11-28T09:44:19.446" v="623" actId="26606"/>
          <ac:spMkLst>
            <pc:docMk/>
            <pc:sldMk cId="3317956849" sldId="269"/>
            <ac:spMk id="52" creationId="{5E791F2F-79DB-4CC0-9FA1-001E3E91E8B7}"/>
          </ac:spMkLst>
        </pc:spChg>
        <pc:picChg chg="add del mod">
          <ac:chgData name="Isaac Ng" userId="ab47b222bea60e58" providerId="LiveId" clId="{28661A43-0944-4447-BE5C-2E89F52BDE59}" dt="2023-11-28T09:44:26.458" v="626"/>
          <ac:picMkLst>
            <pc:docMk/>
            <pc:sldMk cId="3317956849" sldId="269"/>
            <ac:picMk id="4" creationId="{DC24EAA3-DE4A-292A-68CE-1E457D71525A}"/>
          </ac:picMkLst>
        </pc:picChg>
        <pc:picChg chg="mod ord">
          <ac:chgData name="Isaac Ng" userId="ab47b222bea60e58" providerId="LiveId" clId="{28661A43-0944-4447-BE5C-2E89F52BDE59}" dt="2023-11-28T09:44:19.446" v="623" actId="26606"/>
          <ac:picMkLst>
            <pc:docMk/>
            <pc:sldMk cId="3317956849" sldId="269"/>
            <ac:picMk id="7" creationId="{EBBC794D-BC41-A910-A1C7-3F19A3D284CF}"/>
          </ac:picMkLst>
        </pc:picChg>
      </pc:sldChg>
      <pc:sldChg chg="addSp delSp modSp mod">
        <pc:chgData name="Isaac Ng" userId="ab47b222bea60e58" providerId="LiveId" clId="{28661A43-0944-4447-BE5C-2E89F52BDE59}" dt="2023-11-28T13:19:58.056" v="2559" actId="14100"/>
        <pc:sldMkLst>
          <pc:docMk/>
          <pc:sldMk cId="837855689" sldId="270"/>
        </pc:sldMkLst>
        <pc:spChg chg="mod ord">
          <ac:chgData name="Isaac Ng" userId="ab47b222bea60e58" providerId="LiveId" clId="{28661A43-0944-4447-BE5C-2E89F52BDE59}" dt="2023-11-28T09:44:51.601" v="633" actId="26606"/>
          <ac:spMkLst>
            <pc:docMk/>
            <pc:sldMk cId="837855689" sldId="270"/>
            <ac:spMk id="2" creationId="{5B43C848-D2D4-E6FD-5369-0D72A58D2B59}"/>
          </ac:spMkLst>
        </pc:spChg>
        <pc:spChg chg="mod ord">
          <ac:chgData name="Isaac Ng" userId="ab47b222bea60e58" providerId="LiveId" clId="{28661A43-0944-4447-BE5C-2E89F52BDE59}" dt="2023-11-28T09:45:53.008" v="731" actId="20577"/>
          <ac:spMkLst>
            <pc:docMk/>
            <pc:sldMk cId="837855689" sldId="270"/>
            <ac:spMk id="3" creationId="{89E1BE40-2793-C252-BC79-42F3304A37D9}"/>
          </ac:spMkLst>
        </pc:spChg>
        <pc:spChg chg="add del">
          <ac:chgData name="Isaac Ng" userId="ab47b222bea60e58" providerId="LiveId" clId="{28661A43-0944-4447-BE5C-2E89F52BDE59}" dt="2023-11-28T09:42:46.741" v="599" actId="26606"/>
          <ac:spMkLst>
            <pc:docMk/>
            <pc:sldMk cId="837855689" sldId="270"/>
            <ac:spMk id="10" creationId="{2550BE34-C2B8-49B8-8519-67A8CAD51AE9}"/>
          </ac:spMkLst>
        </pc:spChg>
        <pc:spChg chg="add del">
          <ac:chgData name="Isaac Ng" userId="ab47b222bea60e58" providerId="LiveId" clId="{28661A43-0944-4447-BE5C-2E89F52BDE59}" dt="2023-11-28T09:42:46.741" v="599" actId="26606"/>
          <ac:spMkLst>
            <pc:docMk/>
            <pc:sldMk cId="837855689" sldId="270"/>
            <ac:spMk id="12" creationId="{A7457DD9-5A45-400A-AB4B-4B4EDECA25F1}"/>
          </ac:spMkLst>
        </pc:spChg>
        <pc:spChg chg="add del">
          <ac:chgData name="Isaac Ng" userId="ab47b222bea60e58" providerId="LiveId" clId="{28661A43-0944-4447-BE5C-2E89F52BDE59}" dt="2023-11-28T09:42:46.741" v="599" actId="26606"/>
          <ac:spMkLst>
            <pc:docMk/>
            <pc:sldMk cId="837855689" sldId="270"/>
            <ac:spMk id="14" creationId="{441CF7D6-A660-431A-B0BB-140A0D5556B6}"/>
          </ac:spMkLst>
        </pc:spChg>
        <pc:spChg chg="add del">
          <ac:chgData name="Isaac Ng" userId="ab47b222bea60e58" providerId="LiveId" clId="{28661A43-0944-4447-BE5C-2E89F52BDE59}" dt="2023-11-28T09:42:46.741" v="599" actId="26606"/>
          <ac:spMkLst>
            <pc:docMk/>
            <pc:sldMk cId="837855689" sldId="270"/>
            <ac:spMk id="16" creationId="{0570A85B-3810-4F95-97B0-CBF4CCDB381C}"/>
          </ac:spMkLst>
        </pc:spChg>
        <pc:spChg chg="add del">
          <ac:chgData name="Isaac Ng" userId="ab47b222bea60e58" providerId="LiveId" clId="{28661A43-0944-4447-BE5C-2E89F52BDE59}" dt="2023-11-28T09:44:51.605" v="634" actId="26606"/>
          <ac:spMkLst>
            <pc:docMk/>
            <pc:sldMk cId="837855689" sldId="270"/>
            <ac:spMk id="18" creationId="{CD504B3E-2155-480C-A1E5-DBFD02C55BA6}"/>
          </ac:spMkLst>
        </pc:spChg>
        <pc:spChg chg="add del">
          <ac:chgData name="Isaac Ng" userId="ab47b222bea60e58" providerId="LiveId" clId="{28661A43-0944-4447-BE5C-2E89F52BDE59}" dt="2023-11-28T09:44:51.605" v="634" actId="26606"/>
          <ac:spMkLst>
            <pc:docMk/>
            <pc:sldMk cId="837855689" sldId="270"/>
            <ac:spMk id="19" creationId="{0990C621-3B8B-4820-8328-D47EF7CE823C}"/>
          </ac:spMkLst>
        </pc:spChg>
        <pc:spChg chg="add del">
          <ac:chgData name="Isaac Ng" userId="ab47b222bea60e58" providerId="LiveId" clId="{28661A43-0944-4447-BE5C-2E89F52BDE59}" dt="2023-11-28T09:44:51.605" v="634" actId="26606"/>
          <ac:spMkLst>
            <pc:docMk/>
            <pc:sldMk cId="837855689" sldId="270"/>
            <ac:spMk id="20" creationId="{C1A2385B-1D2A-4E17-84FA-6CB7F0AAE473}"/>
          </ac:spMkLst>
        </pc:spChg>
        <pc:spChg chg="add del">
          <ac:chgData name="Isaac Ng" userId="ab47b222bea60e58" providerId="LiveId" clId="{28661A43-0944-4447-BE5C-2E89F52BDE59}" dt="2023-11-28T09:42:00.146" v="582" actId="26606"/>
          <ac:spMkLst>
            <pc:docMk/>
            <pc:sldMk cId="837855689" sldId="270"/>
            <ac:spMk id="21" creationId="{69D47016-023F-44BD-981C-50E7A10A6609}"/>
          </ac:spMkLst>
        </pc:spChg>
        <pc:spChg chg="add del">
          <ac:chgData name="Isaac Ng" userId="ab47b222bea60e58" providerId="LiveId" clId="{28661A43-0944-4447-BE5C-2E89F52BDE59}" dt="2023-11-28T09:44:51.605" v="634" actId="26606"/>
          <ac:spMkLst>
            <pc:docMk/>
            <pc:sldMk cId="837855689" sldId="270"/>
            <ac:spMk id="22" creationId="{5E791F2F-79DB-4CC0-9FA1-001E3E91E8B7}"/>
          </ac:spMkLst>
        </pc:spChg>
        <pc:spChg chg="add del">
          <ac:chgData name="Isaac Ng" userId="ab47b222bea60e58" providerId="LiveId" clId="{28661A43-0944-4447-BE5C-2E89F52BDE59}" dt="2023-11-28T09:42:00.146" v="582" actId="26606"/>
          <ac:spMkLst>
            <pc:docMk/>
            <pc:sldMk cId="837855689" sldId="270"/>
            <ac:spMk id="23" creationId="{6D8B37B0-0682-433E-BC8D-498C04ABD9A7}"/>
          </ac:spMkLst>
        </pc:spChg>
        <pc:spChg chg="add del">
          <ac:chgData name="Isaac Ng" userId="ab47b222bea60e58" providerId="LiveId" clId="{28661A43-0944-4447-BE5C-2E89F52BDE59}" dt="2023-11-28T09:44:48.917" v="631" actId="26606"/>
          <ac:spMkLst>
            <pc:docMk/>
            <pc:sldMk cId="837855689" sldId="270"/>
            <ac:spMk id="24" creationId="{6D24BC9E-AC6A-42EE-AFD8-B290720B841F}"/>
          </ac:spMkLst>
        </pc:spChg>
        <pc:spChg chg="add del">
          <ac:chgData name="Isaac Ng" userId="ab47b222bea60e58" providerId="LiveId" clId="{28661A43-0944-4447-BE5C-2E89F52BDE59}" dt="2023-11-28T09:42:04.409" v="584" actId="26606"/>
          <ac:spMkLst>
            <pc:docMk/>
            <pc:sldMk cId="837855689" sldId="270"/>
            <ac:spMk id="25" creationId="{F6CA58B3-AFCC-4A40-9882-50D5080879B0}"/>
          </ac:spMkLst>
        </pc:spChg>
        <pc:spChg chg="add del">
          <ac:chgData name="Isaac Ng" userId="ab47b222bea60e58" providerId="LiveId" clId="{28661A43-0944-4447-BE5C-2E89F52BDE59}" dt="2023-11-28T09:42:04.409" v="584" actId="26606"/>
          <ac:spMkLst>
            <pc:docMk/>
            <pc:sldMk cId="837855689" sldId="270"/>
            <ac:spMk id="26" creationId="{231BF440-39FA-4087-84CC-2EEC0BBDAF29}"/>
          </ac:spMkLst>
        </pc:spChg>
        <pc:spChg chg="add del">
          <ac:chgData name="Isaac Ng" userId="ab47b222bea60e58" providerId="LiveId" clId="{28661A43-0944-4447-BE5C-2E89F52BDE59}" dt="2023-11-28T09:42:04.409" v="584" actId="26606"/>
          <ac:spMkLst>
            <pc:docMk/>
            <pc:sldMk cId="837855689" sldId="270"/>
            <ac:spMk id="27" creationId="{75C56826-D4E5-42ED-8529-079651CB3005}"/>
          </ac:spMkLst>
        </pc:spChg>
        <pc:spChg chg="add del">
          <ac:chgData name="Isaac Ng" userId="ab47b222bea60e58" providerId="LiveId" clId="{28661A43-0944-4447-BE5C-2E89F52BDE59}" dt="2023-11-28T09:42:04.409" v="584" actId="26606"/>
          <ac:spMkLst>
            <pc:docMk/>
            <pc:sldMk cId="837855689" sldId="270"/>
            <ac:spMk id="28" creationId="{F04E4CBA-303B-48BD-8451-C2701CB0EEBF}"/>
          </ac:spMkLst>
        </pc:spChg>
        <pc:spChg chg="add del">
          <ac:chgData name="Isaac Ng" userId="ab47b222bea60e58" providerId="LiveId" clId="{28661A43-0944-4447-BE5C-2E89F52BDE59}" dt="2023-11-28T09:42:04.409" v="584" actId="26606"/>
          <ac:spMkLst>
            <pc:docMk/>
            <pc:sldMk cId="837855689" sldId="270"/>
            <ac:spMk id="29" creationId="{82095FCE-EF05-4443-B97A-85DEE3A5CA17}"/>
          </ac:spMkLst>
        </pc:spChg>
        <pc:spChg chg="add del">
          <ac:chgData name="Isaac Ng" userId="ab47b222bea60e58" providerId="LiveId" clId="{28661A43-0944-4447-BE5C-2E89F52BDE59}" dt="2023-11-28T09:44:48.917" v="631" actId="26606"/>
          <ac:spMkLst>
            <pc:docMk/>
            <pc:sldMk cId="837855689" sldId="270"/>
            <ac:spMk id="30" creationId="{0990C621-3B8B-4820-8328-D47EF7CE823C}"/>
          </ac:spMkLst>
        </pc:spChg>
        <pc:spChg chg="add del">
          <ac:chgData name="Isaac Ng" userId="ab47b222bea60e58" providerId="LiveId" clId="{28661A43-0944-4447-BE5C-2E89F52BDE59}" dt="2023-11-28T09:42:04.409" v="584" actId="26606"/>
          <ac:spMkLst>
            <pc:docMk/>
            <pc:sldMk cId="837855689" sldId="270"/>
            <ac:spMk id="31" creationId="{CA00AE6B-AA30-4CF8-BA6F-339B780AD76C}"/>
          </ac:spMkLst>
        </pc:spChg>
        <pc:spChg chg="add del">
          <ac:chgData name="Isaac Ng" userId="ab47b222bea60e58" providerId="LiveId" clId="{28661A43-0944-4447-BE5C-2E89F52BDE59}" dt="2023-11-28T09:44:48.917" v="631" actId="26606"/>
          <ac:spMkLst>
            <pc:docMk/>
            <pc:sldMk cId="837855689" sldId="270"/>
            <ac:spMk id="32" creationId="{C1A2385B-1D2A-4E17-84FA-6CB7F0AAE473}"/>
          </ac:spMkLst>
        </pc:spChg>
        <pc:spChg chg="add del">
          <ac:chgData name="Isaac Ng" userId="ab47b222bea60e58" providerId="LiveId" clId="{28661A43-0944-4447-BE5C-2E89F52BDE59}" dt="2023-11-28T09:42:07.900" v="586" actId="26606"/>
          <ac:spMkLst>
            <pc:docMk/>
            <pc:sldMk cId="837855689" sldId="270"/>
            <ac:spMk id="33" creationId="{0D7B6173-1D58-48E2-83CF-37350F315F75}"/>
          </ac:spMkLst>
        </pc:spChg>
        <pc:spChg chg="add del">
          <ac:chgData name="Isaac Ng" userId="ab47b222bea60e58" providerId="LiveId" clId="{28661A43-0944-4447-BE5C-2E89F52BDE59}" dt="2023-11-28T09:42:07.900" v="586" actId="26606"/>
          <ac:spMkLst>
            <pc:docMk/>
            <pc:sldMk cId="837855689" sldId="270"/>
            <ac:spMk id="34" creationId="{8B068B58-6F94-4AFF-A8A7-18573884D6CD}"/>
          </ac:spMkLst>
        </pc:spChg>
        <pc:spChg chg="add del">
          <ac:chgData name="Isaac Ng" userId="ab47b222bea60e58" providerId="LiveId" clId="{28661A43-0944-4447-BE5C-2E89F52BDE59}" dt="2023-11-28T09:42:07.900" v="586" actId="26606"/>
          <ac:spMkLst>
            <pc:docMk/>
            <pc:sldMk cId="837855689" sldId="270"/>
            <ac:spMk id="36" creationId="{21BDEC81-16A7-4451-B893-C15000083B77}"/>
          </ac:spMkLst>
        </pc:spChg>
        <pc:spChg chg="add del">
          <ac:chgData name="Isaac Ng" userId="ab47b222bea60e58" providerId="LiveId" clId="{28661A43-0944-4447-BE5C-2E89F52BDE59}" dt="2023-11-28T09:42:07.900" v="586" actId="26606"/>
          <ac:spMkLst>
            <pc:docMk/>
            <pc:sldMk cId="837855689" sldId="270"/>
            <ac:spMk id="37" creationId="{BE5B028C-7535-45E5-9D2C-32C50D0E0E43}"/>
          </ac:spMkLst>
        </pc:spChg>
        <pc:spChg chg="add del">
          <ac:chgData name="Isaac Ng" userId="ab47b222bea60e58" providerId="LiveId" clId="{28661A43-0944-4447-BE5C-2E89F52BDE59}" dt="2023-11-28T09:44:48.917" v="631" actId="26606"/>
          <ac:spMkLst>
            <pc:docMk/>
            <pc:sldMk cId="837855689" sldId="270"/>
            <ac:spMk id="38" creationId="{5E791F2F-79DB-4CC0-9FA1-001E3E91E8B7}"/>
          </ac:spMkLst>
        </pc:spChg>
        <pc:spChg chg="add del">
          <ac:chgData name="Isaac Ng" userId="ab47b222bea60e58" providerId="LiveId" clId="{28661A43-0944-4447-BE5C-2E89F52BDE59}" dt="2023-11-28T09:42:09.604" v="588" actId="26606"/>
          <ac:spMkLst>
            <pc:docMk/>
            <pc:sldMk cId="837855689" sldId="270"/>
            <ac:spMk id="39" creationId="{385E1BDC-A9B0-4A87-82E3-F3187F69A802}"/>
          </ac:spMkLst>
        </pc:spChg>
        <pc:spChg chg="add del">
          <ac:chgData name="Isaac Ng" userId="ab47b222bea60e58" providerId="LiveId" clId="{28661A43-0944-4447-BE5C-2E89F52BDE59}" dt="2023-11-28T09:42:09.604" v="588" actId="26606"/>
          <ac:spMkLst>
            <pc:docMk/>
            <pc:sldMk cId="837855689" sldId="270"/>
            <ac:spMk id="40" creationId="{0990C621-3B8B-4820-8328-D47EF7CE823C}"/>
          </ac:spMkLst>
        </pc:spChg>
        <pc:spChg chg="add del">
          <ac:chgData name="Isaac Ng" userId="ab47b222bea60e58" providerId="LiveId" clId="{28661A43-0944-4447-BE5C-2E89F52BDE59}" dt="2023-11-28T09:42:09.604" v="588" actId="26606"/>
          <ac:spMkLst>
            <pc:docMk/>
            <pc:sldMk cId="837855689" sldId="270"/>
            <ac:spMk id="41" creationId="{C1A2385B-1D2A-4E17-84FA-6CB7F0AAE473}"/>
          </ac:spMkLst>
        </pc:spChg>
        <pc:spChg chg="add del">
          <ac:chgData name="Isaac Ng" userId="ab47b222bea60e58" providerId="LiveId" clId="{28661A43-0944-4447-BE5C-2E89F52BDE59}" dt="2023-11-28T09:42:09.604" v="588" actId="26606"/>
          <ac:spMkLst>
            <pc:docMk/>
            <pc:sldMk cId="837855689" sldId="270"/>
            <ac:spMk id="42" creationId="{5E791F2F-79DB-4CC0-9FA1-001E3E91E8B7}"/>
          </ac:spMkLst>
        </pc:spChg>
        <pc:spChg chg="add del">
          <ac:chgData name="Isaac Ng" userId="ab47b222bea60e58" providerId="LiveId" clId="{28661A43-0944-4447-BE5C-2E89F52BDE59}" dt="2023-11-28T09:44:51.601" v="633" actId="26606"/>
          <ac:spMkLst>
            <pc:docMk/>
            <pc:sldMk cId="837855689" sldId="270"/>
            <ac:spMk id="43" creationId="{8F7AFB9A-7364-478C-B48B-8523CDD9AE8D}"/>
          </ac:spMkLst>
        </pc:spChg>
        <pc:spChg chg="add del">
          <ac:chgData name="Isaac Ng" userId="ab47b222bea60e58" providerId="LiveId" clId="{28661A43-0944-4447-BE5C-2E89F52BDE59}" dt="2023-11-28T09:42:10.895" v="590" actId="26606"/>
          <ac:spMkLst>
            <pc:docMk/>
            <pc:sldMk cId="837855689" sldId="270"/>
            <ac:spMk id="44" creationId="{69D47016-023F-44BD-981C-50E7A10A6609}"/>
          </ac:spMkLst>
        </pc:spChg>
        <pc:spChg chg="add del">
          <ac:chgData name="Isaac Ng" userId="ab47b222bea60e58" providerId="LiveId" clId="{28661A43-0944-4447-BE5C-2E89F52BDE59}" dt="2023-11-28T09:42:10.895" v="590" actId="26606"/>
          <ac:spMkLst>
            <pc:docMk/>
            <pc:sldMk cId="837855689" sldId="270"/>
            <ac:spMk id="45" creationId="{6D8B37B0-0682-433E-BC8D-498C04ABD9A7}"/>
          </ac:spMkLst>
        </pc:spChg>
        <pc:spChg chg="add del">
          <ac:chgData name="Isaac Ng" userId="ab47b222bea60e58" providerId="LiveId" clId="{28661A43-0944-4447-BE5C-2E89F52BDE59}" dt="2023-11-28T09:44:51.601" v="633" actId="26606"/>
          <ac:spMkLst>
            <pc:docMk/>
            <pc:sldMk cId="837855689" sldId="270"/>
            <ac:spMk id="46" creationId="{36678033-86B6-40E6-BE90-78D8ED4E3A31}"/>
          </ac:spMkLst>
        </pc:spChg>
        <pc:spChg chg="add del">
          <ac:chgData name="Isaac Ng" userId="ab47b222bea60e58" providerId="LiveId" clId="{28661A43-0944-4447-BE5C-2E89F52BDE59}" dt="2023-11-28T09:42:34.506" v="596" actId="26606"/>
          <ac:spMkLst>
            <pc:docMk/>
            <pc:sldMk cId="837855689" sldId="270"/>
            <ac:spMk id="47" creationId="{231BF440-39FA-4087-84CC-2EEC0BBDAF29}"/>
          </ac:spMkLst>
        </pc:spChg>
        <pc:spChg chg="add del">
          <ac:chgData name="Isaac Ng" userId="ab47b222bea60e58" providerId="LiveId" clId="{28661A43-0944-4447-BE5C-2E89F52BDE59}" dt="2023-11-28T09:42:34.506" v="596" actId="26606"/>
          <ac:spMkLst>
            <pc:docMk/>
            <pc:sldMk cId="837855689" sldId="270"/>
            <ac:spMk id="48" creationId="{F04E4CBA-303B-48BD-8451-C2701CB0EEBF}"/>
          </ac:spMkLst>
        </pc:spChg>
        <pc:spChg chg="add del">
          <ac:chgData name="Isaac Ng" userId="ab47b222bea60e58" providerId="LiveId" clId="{28661A43-0944-4447-BE5C-2E89F52BDE59}" dt="2023-11-28T09:42:34.506" v="596" actId="26606"/>
          <ac:spMkLst>
            <pc:docMk/>
            <pc:sldMk cId="837855689" sldId="270"/>
            <ac:spMk id="49" creationId="{F6CA58B3-AFCC-4A40-9882-50D5080879B0}"/>
          </ac:spMkLst>
        </pc:spChg>
        <pc:spChg chg="add del">
          <ac:chgData name="Isaac Ng" userId="ab47b222bea60e58" providerId="LiveId" clId="{28661A43-0944-4447-BE5C-2E89F52BDE59}" dt="2023-11-28T09:42:34.506" v="596" actId="26606"/>
          <ac:spMkLst>
            <pc:docMk/>
            <pc:sldMk cId="837855689" sldId="270"/>
            <ac:spMk id="50" creationId="{75C56826-D4E5-42ED-8529-079651CB3005}"/>
          </ac:spMkLst>
        </pc:spChg>
        <pc:spChg chg="add del">
          <ac:chgData name="Isaac Ng" userId="ab47b222bea60e58" providerId="LiveId" clId="{28661A43-0944-4447-BE5C-2E89F52BDE59}" dt="2023-11-28T09:42:34.506" v="596" actId="26606"/>
          <ac:spMkLst>
            <pc:docMk/>
            <pc:sldMk cId="837855689" sldId="270"/>
            <ac:spMk id="51" creationId="{82095FCE-EF05-4443-B97A-85DEE3A5CA17}"/>
          </ac:spMkLst>
        </pc:spChg>
        <pc:spChg chg="add del">
          <ac:chgData name="Isaac Ng" userId="ab47b222bea60e58" providerId="LiveId" clId="{28661A43-0944-4447-BE5C-2E89F52BDE59}" dt="2023-11-28T09:42:34.506" v="596" actId="26606"/>
          <ac:spMkLst>
            <pc:docMk/>
            <pc:sldMk cId="837855689" sldId="270"/>
            <ac:spMk id="52" creationId="{CA00AE6B-AA30-4CF8-BA6F-339B780AD76C}"/>
          </ac:spMkLst>
        </pc:spChg>
        <pc:spChg chg="add del">
          <ac:chgData name="Isaac Ng" userId="ab47b222bea60e58" providerId="LiveId" clId="{28661A43-0944-4447-BE5C-2E89F52BDE59}" dt="2023-11-28T09:44:51.601" v="633" actId="26606"/>
          <ac:spMkLst>
            <pc:docMk/>
            <pc:sldMk cId="837855689" sldId="270"/>
            <ac:spMk id="53" creationId="{D2542E1A-076E-4A34-BB67-2BF961754E0C}"/>
          </ac:spMkLst>
        </pc:spChg>
        <pc:spChg chg="add del">
          <ac:chgData name="Isaac Ng" userId="ab47b222bea60e58" providerId="LiveId" clId="{28661A43-0944-4447-BE5C-2E89F52BDE59}" dt="2023-11-28T09:44:51.601" v="633" actId="26606"/>
          <ac:spMkLst>
            <pc:docMk/>
            <pc:sldMk cId="837855689" sldId="270"/>
            <ac:spMk id="54" creationId="{75C56826-D4E5-42ED-8529-079651CB3005}"/>
          </ac:spMkLst>
        </pc:spChg>
        <pc:spChg chg="add del">
          <ac:chgData name="Isaac Ng" userId="ab47b222bea60e58" providerId="LiveId" clId="{28661A43-0944-4447-BE5C-2E89F52BDE59}" dt="2023-11-28T09:44:51.601" v="633" actId="26606"/>
          <ac:spMkLst>
            <pc:docMk/>
            <pc:sldMk cId="837855689" sldId="270"/>
            <ac:spMk id="55" creationId="{82095FCE-EF05-4443-B97A-85DEE3A5CA17}"/>
          </ac:spMkLst>
        </pc:spChg>
        <pc:spChg chg="add">
          <ac:chgData name="Isaac Ng" userId="ab47b222bea60e58" providerId="LiveId" clId="{28661A43-0944-4447-BE5C-2E89F52BDE59}" dt="2023-11-28T09:44:51.605" v="634" actId="26606"/>
          <ac:spMkLst>
            <pc:docMk/>
            <pc:sldMk cId="837855689" sldId="270"/>
            <ac:spMk id="57" creationId="{CD504B3E-2155-480C-A1E5-DBFD02C55BA6}"/>
          </ac:spMkLst>
        </pc:spChg>
        <pc:spChg chg="add">
          <ac:chgData name="Isaac Ng" userId="ab47b222bea60e58" providerId="LiveId" clId="{28661A43-0944-4447-BE5C-2E89F52BDE59}" dt="2023-11-28T09:44:51.605" v="634" actId="26606"/>
          <ac:spMkLst>
            <pc:docMk/>
            <pc:sldMk cId="837855689" sldId="270"/>
            <ac:spMk id="58" creationId="{0990C621-3B8B-4820-8328-D47EF7CE823C}"/>
          </ac:spMkLst>
        </pc:spChg>
        <pc:spChg chg="add">
          <ac:chgData name="Isaac Ng" userId="ab47b222bea60e58" providerId="LiveId" clId="{28661A43-0944-4447-BE5C-2E89F52BDE59}" dt="2023-11-28T09:44:51.605" v="634" actId="26606"/>
          <ac:spMkLst>
            <pc:docMk/>
            <pc:sldMk cId="837855689" sldId="270"/>
            <ac:spMk id="59" creationId="{C1A2385B-1D2A-4E17-84FA-6CB7F0AAE473}"/>
          </ac:spMkLst>
        </pc:spChg>
        <pc:spChg chg="add">
          <ac:chgData name="Isaac Ng" userId="ab47b222bea60e58" providerId="LiveId" clId="{28661A43-0944-4447-BE5C-2E89F52BDE59}" dt="2023-11-28T09:44:51.605" v="634" actId="26606"/>
          <ac:spMkLst>
            <pc:docMk/>
            <pc:sldMk cId="837855689" sldId="270"/>
            <ac:spMk id="60" creationId="{5E791F2F-79DB-4CC0-9FA1-001E3E91E8B7}"/>
          </ac:spMkLst>
        </pc:spChg>
        <pc:picChg chg="del mod ord">
          <ac:chgData name="Isaac Ng" userId="ab47b222bea60e58" providerId="LiveId" clId="{28661A43-0944-4447-BE5C-2E89F52BDE59}" dt="2023-11-28T09:44:33.764" v="627" actId="478"/>
          <ac:picMkLst>
            <pc:docMk/>
            <pc:sldMk cId="837855689" sldId="270"/>
            <ac:picMk id="5" creationId="{804F253D-9BB3-55EB-B5DF-BDFDB88BB41E}"/>
          </ac:picMkLst>
        </pc:picChg>
        <pc:picChg chg="add del mod ord">
          <ac:chgData name="Isaac Ng" userId="ab47b222bea60e58" providerId="LiveId" clId="{28661A43-0944-4447-BE5C-2E89F52BDE59}" dt="2023-11-28T09:44:01.134" v="606" actId="21"/>
          <ac:picMkLst>
            <pc:docMk/>
            <pc:sldMk cId="837855689" sldId="270"/>
            <ac:picMk id="6" creationId="{1729F859-3109-5935-A143-63463ABB5762}"/>
          </ac:picMkLst>
        </pc:picChg>
        <pc:picChg chg="add mod ord">
          <ac:chgData name="Isaac Ng" userId="ab47b222bea60e58" providerId="LiveId" clId="{28661A43-0944-4447-BE5C-2E89F52BDE59}" dt="2023-11-28T13:19:55.766" v="2558" actId="14100"/>
          <ac:picMkLst>
            <pc:docMk/>
            <pc:sldMk cId="837855689" sldId="270"/>
            <ac:picMk id="7" creationId="{547AB7B7-2FDF-1D84-3EF9-C00C41E705CE}"/>
          </ac:picMkLst>
        </pc:picChg>
        <pc:picChg chg="add mod">
          <ac:chgData name="Isaac Ng" userId="ab47b222bea60e58" providerId="LiveId" clId="{28661A43-0944-4447-BE5C-2E89F52BDE59}" dt="2023-11-28T13:19:58.056" v="2559" actId="14100"/>
          <ac:picMkLst>
            <pc:docMk/>
            <pc:sldMk cId="837855689" sldId="270"/>
            <ac:picMk id="9" creationId="{37002126-27C5-13A6-A2DB-0CBE23B38019}"/>
          </ac:picMkLst>
        </pc:picChg>
        <pc:picChg chg="add del">
          <ac:chgData name="Isaac Ng" userId="ab47b222bea60e58" providerId="LiveId" clId="{28661A43-0944-4447-BE5C-2E89F52BDE59}" dt="2023-11-28T09:42:07.900" v="586" actId="26606"/>
          <ac:picMkLst>
            <pc:docMk/>
            <pc:sldMk cId="837855689" sldId="270"/>
            <ac:picMk id="35" creationId="{B0DAC8FB-A162-44E3-A606-C855A03A5B09}"/>
          </ac:picMkLst>
        </pc:picChg>
      </pc:sldChg>
      <pc:sldChg chg="addSp delSp modSp mod">
        <pc:chgData name="Isaac Ng" userId="ab47b222bea60e58" providerId="LiveId" clId="{28661A43-0944-4447-BE5C-2E89F52BDE59}" dt="2023-11-28T13:18:39.389" v="2555" actId="1076"/>
        <pc:sldMkLst>
          <pc:docMk/>
          <pc:sldMk cId="3235819311" sldId="271"/>
        </pc:sldMkLst>
        <pc:spChg chg="mod">
          <ac:chgData name="Isaac Ng" userId="ab47b222bea60e58" providerId="LiveId" clId="{28661A43-0944-4447-BE5C-2E89F52BDE59}" dt="2023-11-28T13:18:21.916" v="2547" actId="1076"/>
          <ac:spMkLst>
            <pc:docMk/>
            <pc:sldMk cId="3235819311" sldId="271"/>
            <ac:spMk id="2" creationId="{28FD155F-94B4-F631-742E-BB2EB9163764}"/>
          </ac:spMkLst>
        </pc:spChg>
        <pc:spChg chg="add mod">
          <ac:chgData name="Isaac Ng" userId="ab47b222bea60e58" providerId="LiveId" clId="{28661A43-0944-4447-BE5C-2E89F52BDE59}" dt="2023-11-28T13:18:21.916" v="2547" actId="1076"/>
          <ac:spMkLst>
            <pc:docMk/>
            <pc:sldMk cId="3235819311" sldId="271"/>
            <ac:spMk id="3" creationId="{FFF695FB-AD83-0069-9432-69176865999B}"/>
          </ac:spMkLst>
        </pc:spChg>
        <pc:spChg chg="add del">
          <ac:chgData name="Isaac Ng" userId="ab47b222bea60e58" providerId="LiveId" clId="{28661A43-0944-4447-BE5C-2E89F52BDE59}" dt="2023-11-28T13:18:10.331" v="2543" actId="26606"/>
          <ac:spMkLst>
            <pc:docMk/>
            <pc:sldMk cId="3235819311" sldId="271"/>
            <ac:spMk id="21" creationId="{A4AC5506-6312-4701-8D3C-40187889A947}"/>
          </ac:spMkLst>
        </pc:spChg>
        <pc:spChg chg="add del">
          <ac:chgData name="Isaac Ng" userId="ab47b222bea60e58" providerId="LiveId" clId="{28661A43-0944-4447-BE5C-2E89F52BDE59}" dt="2023-11-28T13:18:10.326" v="2542" actId="26606"/>
          <ac:spMkLst>
            <pc:docMk/>
            <pc:sldMk cId="3235819311" sldId="271"/>
            <ac:spMk id="34" creationId="{2B97F24A-32CE-4C1C-A50D-3016B394DCFB}"/>
          </ac:spMkLst>
        </pc:spChg>
        <pc:spChg chg="add del">
          <ac:chgData name="Isaac Ng" userId="ab47b222bea60e58" providerId="LiveId" clId="{28661A43-0944-4447-BE5C-2E89F52BDE59}" dt="2023-11-28T13:18:10.326" v="2542" actId="26606"/>
          <ac:spMkLst>
            <pc:docMk/>
            <pc:sldMk cId="3235819311" sldId="271"/>
            <ac:spMk id="35" creationId="{CD8B4F24-440B-49E9-B85D-733523DC064B}"/>
          </ac:spMkLst>
        </pc:spChg>
        <pc:grpChg chg="add del">
          <ac:chgData name="Isaac Ng" userId="ab47b222bea60e58" providerId="LiveId" clId="{28661A43-0944-4447-BE5C-2E89F52BDE59}" dt="2023-11-28T13:18:07.305" v="2538" actId="26606"/>
          <ac:grpSpMkLst>
            <pc:docMk/>
            <pc:sldMk cId="3235819311" sldId="271"/>
            <ac:grpSpMk id="26" creationId="{6258F736-B256-8039-9DC6-F4E49A5C5AD5}"/>
          </ac:grpSpMkLst>
        </pc:grpChg>
        <pc:grpChg chg="add del">
          <ac:chgData name="Isaac Ng" userId="ab47b222bea60e58" providerId="LiveId" clId="{28661A43-0944-4447-BE5C-2E89F52BDE59}" dt="2023-11-28T13:18:07.854" v="2540" actId="26606"/>
          <ac:grpSpMkLst>
            <pc:docMk/>
            <pc:sldMk cId="3235819311" sldId="271"/>
            <ac:grpSpMk id="30" creationId="{31C49F18-8757-4E87-5C2E-9D6D7B82BA3B}"/>
          </ac:grpSpMkLst>
        </pc:grpChg>
        <pc:grpChg chg="add">
          <ac:chgData name="Isaac Ng" userId="ab47b222bea60e58" providerId="LiveId" clId="{28661A43-0944-4447-BE5C-2E89F52BDE59}" dt="2023-11-28T13:18:10.331" v="2543" actId="26606"/>
          <ac:grpSpMkLst>
            <pc:docMk/>
            <pc:sldMk cId="3235819311" sldId="271"/>
            <ac:grpSpMk id="37" creationId="{6258F736-B256-8039-9DC6-F4E49A5C5AD5}"/>
          </ac:grpSpMkLst>
        </pc:grpChg>
        <pc:picChg chg="mod ord">
          <ac:chgData name="Isaac Ng" userId="ab47b222bea60e58" providerId="LiveId" clId="{28661A43-0944-4447-BE5C-2E89F52BDE59}" dt="2023-11-28T13:18:39.389" v="2555" actId="1076"/>
          <ac:picMkLst>
            <pc:docMk/>
            <pc:sldMk cId="3235819311" sldId="271"/>
            <ac:picMk id="5" creationId="{B1A4068D-2483-92FA-7A9A-52A1C7D0B53F}"/>
          </ac:picMkLst>
        </pc:picChg>
      </pc:sldChg>
      <pc:sldChg chg="modSp mod">
        <pc:chgData name="Isaac Ng" userId="ab47b222bea60e58" providerId="LiveId" clId="{28661A43-0944-4447-BE5C-2E89F52BDE59}" dt="2023-11-28T13:15:08.322" v="1950" actId="20577"/>
        <pc:sldMkLst>
          <pc:docMk/>
          <pc:sldMk cId="1386237436" sldId="272"/>
        </pc:sldMkLst>
        <pc:spChg chg="mod">
          <ac:chgData name="Isaac Ng" userId="ab47b222bea60e58" providerId="LiveId" clId="{28661A43-0944-4447-BE5C-2E89F52BDE59}" dt="2023-11-28T13:15:08.322" v="1950" actId="20577"/>
          <ac:spMkLst>
            <pc:docMk/>
            <pc:sldMk cId="1386237436" sldId="272"/>
            <ac:spMk id="3" creationId="{5CE64B37-4633-E47D-252D-E337D4B71693}"/>
          </ac:spMkLst>
        </pc:spChg>
      </pc:sldChg>
      <pc:sldChg chg="addSp delSp modSp mod">
        <pc:chgData name="Isaac Ng" userId="ab47b222bea60e58" providerId="LiveId" clId="{28661A43-0944-4447-BE5C-2E89F52BDE59}" dt="2023-11-28T13:04:23.170" v="1232" actId="1076"/>
        <pc:sldMkLst>
          <pc:docMk/>
          <pc:sldMk cId="806205657" sldId="273"/>
        </pc:sldMkLst>
        <pc:spChg chg="mod">
          <ac:chgData name="Isaac Ng" userId="ab47b222bea60e58" providerId="LiveId" clId="{28661A43-0944-4447-BE5C-2E89F52BDE59}" dt="2023-11-28T13:03:34" v="1212" actId="26606"/>
          <ac:spMkLst>
            <pc:docMk/>
            <pc:sldMk cId="806205657" sldId="273"/>
            <ac:spMk id="2" creationId="{B60BEB50-DE2F-411D-980B-1283E8017CF0}"/>
          </ac:spMkLst>
        </pc:spChg>
        <pc:spChg chg="add mod">
          <ac:chgData name="Isaac Ng" userId="ab47b222bea60e58" providerId="LiveId" clId="{28661A43-0944-4447-BE5C-2E89F52BDE59}" dt="2023-11-28T13:04:09.571" v="1223" actId="1076"/>
          <ac:spMkLst>
            <pc:docMk/>
            <pc:sldMk cId="806205657" sldId="273"/>
            <ac:spMk id="3" creationId="{0D7D044F-572F-DAE3-F71D-0F4C2DFD9C42}"/>
          </ac:spMkLst>
        </pc:spChg>
        <pc:spChg chg="add del">
          <ac:chgData name="Isaac Ng" userId="ab47b222bea60e58" providerId="LiveId" clId="{28661A43-0944-4447-BE5C-2E89F52BDE59}" dt="2023-11-28T13:03:34" v="1212" actId="26606"/>
          <ac:spMkLst>
            <pc:docMk/>
            <pc:sldMk cId="806205657" sldId="273"/>
            <ac:spMk id="10" creationId="{A4AC5506-6312-4701-8D3C-40187889A947}"/>
          </ac:spMkLst>
        </pc:spChg>
        <pc:spChg chg="add del">
          <ac:chgData name="Isaac Ng" userId="ab47b222bea60e58" providerId="LiveId" clId="{28661A43-0944-4447-BE5C-2E89F52BDE59}" dt="2023-11-28T13:03:33.994" v="1211" actId="26606"/>
          <ac:spMkLst>
            <pc:docMk/>
            <pc:sldMk cId="806205657" sldId="273"/>
            <ac:spMk id="15" creationId="{32AEEBC8-9D30-42EF-95F2-386C2653FBF0}"/>
          </ac:spMkLst>
        </pc:spChg>
        <pc:spChg chg="add del">
          <ac:chgData name="Isaac Ng" userId="ab47b222bea60e58" providerId="LiveId" clId="{28661A43-0944-4447-BE5C-2E89F52BDE59}" dt="2023-11-28T13:03:33.994" v="1211" actId="26606"/>
          <ac:spMkLst>
            <pc:docMk/>
            <pc:sldMk cId="806205657" sldId="273"/>
            <ac:spMk id="17" creationId="{3529E97A-97C3-40EA-8A04-5C02398D568F}"/>
          </ac:spMkLst>
        </pc:spChg>
        <pc:spChg chg="add del">
          <ac:chgData name="Isaac Ng" userId="ab47b222bea60e58" providerId="LiveId" clId="{28661A43-0944-4447-BE5C-2E89F52BDE59}" dt="2023-11-28T13:03:33.994" v="1211" actId="26606"/>
          <ac:spMkLst>
            <pc:docMk/>
            <pc:sldMk cId="806205657" sldId="273"/>
            <ac:spMk id="19" creationId="{59FA8C2E-A5A7-4490-927A-7CD58343EDBB}"/>
          </ac:spMkLst>
        </pc:spChg>
        <pc:spChg chg="add">
          <ac:chgData name="Isaac Ng" userId="ab47b222bea60e58" providerId="LiveId" clId="{28661A43-0944-4447-BE5C-2E89F52BDE59}" dt="2023-11-28T13:03:34" v="1212" actId="26606"/>
          <ac:spMkLst>
            <pc:docMk/>
            <pc:sldMk cId="806205657" sldId="273"/>
            <ac:spMk id="21" creationId="{768EB4DD-3704-43AD-92B3-C4E0C6EA92CB}"/>
          </ac:spMkLst>
        </pc:spChg>
        <pc:spChg chg="add">
          <ac:chgData name="Isaac Ng" userId="ab47b222bea60e58" providerId="LiveId" clId="{28661A43-0944-4447-BE5C-2E89F52BDE59}" dt="2023-11-28T13:03:34" v="1212" actId="26606"/>
          <ac:spMkLst>
            <pc:docMk/>
            <pc:sldMk cId="806205657" sldId="273"/>
            <ac:spMk id="22" creationId="{84ECDE7A-6944-466D-8FFE-149A29BA6BAE}"/>
          </ac:spMkLst>
        </pc:spChg>
        <pc:spChg chg="add">
          <ac:chgData name="Isaac Ng" userId="ab47b222bea60e58" providerId="LiveId" clId="{28661A43-0944-4447-BE5C-2E89F52BDE59}" dt="2023-11-28T13:03:34" v="1212" actId="26606"/>
          <ac:spMkLst>
            <pc:docMk/>
            <pc:sldMk cId="806205657" sldId="273"/>
            <ac:spMk id="23" creationId="{B3420082-9415-44EC-802E-C77D71D59C57}"/>
          </ac:spMkLst>
        </pc:spChg>
        <pc:spChg chg="add">
          <ac:chgData name="Isaac Ng" userId="ab47b222bea60e58" providerId="LiveId" clId="{28661A43-0944-4447-BE5C-2E89F52BDE59}" dt="2023-11-28T13:03:34" v="1212" actId="26606"/>
          <ac:spMkLst>
            <pc:docMk/>
            <pc:sldMk cId="806205657" sldId="273"/>
            <ac:spMk id="24" creationId="{55A52C45-1FCB-4636-A80F-2849B8226C01}"/>
          </ac:spMkLst>
        </pc:spChg>
        <pc:picChg chg="add mod ord">
          <ac:chgData name="Isaac Ng" userId="ab47b222bea60e58" providerId="LiveId" clId="{28661A43-0944-4447-BE5C-2E89F52BDE59}" dt="2023-11-28T13:04:23.170" v="1232" actId="1076"/>
          <ac:picMkLst>
            <pc:docMk/>
            <pc:sldMk cId="806205657" sldId="273"/>
            <ac:picMk id="4" creationId="{02F6981D-AE4A-7293-F4BB-06073624A872}"/>
          </ac:picMkLst>
        </pc:picChg>
        <pc:picChg chg="del">
          <ac:chgData name="Isaac Ng" userId="ab47b222bea60e58" providerId="LiveId" clId="{28661A43-0944-4447-BE5C-2E89F52BDE59}" dt="2023-11-27T15:56:54.549" v="0" actId="478"/>
          <ac:picMkLst>
            <pc:docMk/>
            <pc:sldMk cId="806205657" sldId="273"/>
            <ac:picMk id="5" creationId="{940AFF2C-6613-635F-495E-9C544C1BFD14}"/>
          </ac:picMkLst>
        </pc:picChg>
      </pc:sldChg>
      <pc:sldChg chg="addSp delSp modSp add mod">
        <pc:chgData name="Isaac Ng" userId="ab47b222bea60e58" providerId="LiveId" clId="{28661A43-0944-4447-BE5C-2E89F52BDE59}" dt="2023-11-28T13:07:13.616" v="1526" actId="1076"/>
        <pc:sldMkLst>
          <pc:docMk/>
          <pc:sldMk cId="4246887831" sldId="277"/>
        </pc:sldMkLst>
        <pc:spChg chg="mod">
          <ac:chgData name="Isaac Ng" userId="ab47b222bea60e58" providerId="LiveId" clId="{28661A43-0944-4447-BE5C-2E89F52BDE59}" dt="2023-11-28T13:06:58.392" v="1522" actId="26606"/>
          <ac:spMkLst>
            <pc:docMk/>
            <pc:sldMk cId="4246887831" sldId="277"/>
            <ac:spMk id="2" creationId="{B60BEB50-DE2F-411D-980B-1283E8017CF0}"/>
          </ac:spMkLst>
        </pc:spChg>
        <pc:spChg chg="add mod">
          <ac:chgData name="Isaac Ng" userId="ab47b222bea60e58" providerId="LiveId" clId="{28661A43-0944-4447-BE5C-2E89F52BDE59}" dt="2023-11-28T13:06:58.392" v="1522" actId="26606"/>
          <ac:spMkLst>
            <pc:docMk/>
            <pc:sldMk cId="4246887831" sldId="277"/>
            <ac:spMk id="3" creationId="{7794C6BE-49C0-85E9-31E6-48CAA7FE4FFE}"/>
          </ac:spMkLst>
        </pc:spChg>
        <pc:spChg chg="add del">
          <ac:chgData name="Isaac Ng" userId="ab47b222bea60e58" providerId="LiveId" clId="{28661A43-0944-4447-BE5C-2E89F52BDE59}" dt="2023-11-28T13:06:58.392" v="1522" actId="26606"/>
          <ac:spMkLst>
            <pc:docMk/>
            <pc:sldMk cId="4246887831" sldId="277"/>
            <ac:spMk id="10" creationId="{A4AC5506-6312-4701-8D3C-40187889A947}"/>
          </ac:spMkLst>
        </pc:spChg>
        <pc:spChg chg="add del">
          <ac:chgData name="Isaac Ng" userId="ab47b222bea60e58" providerId="LiveId" clId="{28661A43-0944-4447-BE5C-2E89F52BDE59}" dt="2023-11-28T13:06:53.376" v="1517" actId="26606"/>
          <ac:spMkLst>
            <pc:docMk/>
            <pc:sldMk cId="4246887831" sldId="277"/>
            <ac:spMk id="15" creationId="{84ECDE7A-6944-466D-8FFE-149A29BA6BAE}"/>
          </ac:spMkLst>
        </pc:spChg>
        <pc:spChg chg="add del">
          <ac:chgData name="Isaac Ng" userId="ab47b222bea60e58" providerId="LiveId" clId="{28661A43-0944-4447-BE5C-2E89F52BDE59}" dt="2023-11-28T13:06:53.376" v="1517" actId="26606"/>
          <ac:spMkLst>
            <pc:docMk/>
            <pc:sldMk cId="4246887831" sldId="277"/>
            <ac:spMk id="17" creationId="{B3420082-9415-44EC-802E-C77D71D59C57}"/>
          </ac:spMkLst>
        </pc:spChg>
        <pc:spChg chg="add del">
          <ac:chgData name="Isaac Ng" userId="ab47b222bea60e58" providerId="LiveId" clId="{28661A43-0944-4447-BE5C-2E89F52BDE59}" dt="2023-11-28T13:06:53.376" v="1517" actId="26606"/>
          <ac:spMkLst>
            <pc:docMk/>
            <pc:sldMk cId="4246887831" sldId="277"/>
            <ac:spMk id="19" creationId="{55A52C45-1FCB-4636-A80F-2849B8226C01}"/>
          </ac:spMkLst>
        </pc:spChg>
        <pc:spChg chg="add del">
          <ac:chgData name="Isaac Ng" userId="ab47b222bea60e58" providerId="LiveId" clId="{28661A43-0944-4447-BE5C-2E89F52BDE59}" dt="2023-11-28T13:06:53.376" v="1517" actId="26606"/>
          <ac:spMkLst>
            <pc:docMk/>
            <pc:sldMk cId="4246887831" sldId="277"/>
            <ac:spMk id="21" creationId="{768EB4DD-3704-43AD-92B3-C4E0C6EA92CB}"/>
          </ac:spMkLst>
        </pc:spChg>
        <pc:spChg chg="add del">
          <ac:chgData name="Isaac Ng" userId="ab47b222bea60e58" providerId="LiveId" clId="{28661A43-0944-4447-BE5C-2E89F52BDE59}" dt="2023-11-28T13:06:57.057" v="1519" actId="26606"/>
          <ac:spMkLst>
            <pc:docMk/>
            <pc:sldMk cId="4246887831" sldId="277"/>
            <ac:spMk id="23" creationId="{E45CA849-654C-4173-AD99-B3A2528275F5}"/>
          </ac:spMkLst>
        </pc:spChg>
        <pc:spChg chg="add del">
          <ac:chgData name="Isaac Ng" userId="ab47b222bea60e58" providerId="LiveId" clId="{28661A43-0944-4447-BE5C-2E89F52BDE59}" dt="2023-11-28T13:06:57.057" v="1519" actId="26606"/>
          <ac:spMkLst>
            <pc:docMk/>
            <pc:sldMk cId="4246887831" sldId="277"/>
            <ac:spMk id="24" creationId="{3E23A947-2D45-4208-AE2B-64948C87A3EB}"/>
          </ac:spMkLst>
        </pc:spChg>
        <pc:spChg chg="add del">
          <ac:chgData name="Isaac Ng" userId="ab47b222bea60e58" providerId="LiveId" clId="{28661A43-0944-4447-BE5C-2E89F52BDE59}" dt="2023-11-28T13:06:57.057" v="1519" actId="26606"/>
          <ac:spMkLst>
            <pc:docMk/>
            <pc:sldMk cId="4246887831" sldId="277"/>
            <ac:spMk id="25" creationId="{E5BBB0F9-6A59-4D02-A9C7-A2D6516684CE}"/>
          </ac:spMkLst>
        </pc:spChg>
        <pc:spChg chg="add del">
          <ac:chgData name="Isaac Ng" userId="ab47b222bea60e58" providerId="LiveId" clId="{28661A43-0944-4447-BE5C-2E89F52BDE59}" dt="2023-11-28T13:06:58.386" v="1521" actId="26606"/>
          <ac:spMkLst>
            <pc:docMk/>
            <pc:sldMk cId="4246887831" sldId="277"/>
            <ac:spMk id="27" creationId="{92468898-5A6E-4D55-85EC-308E785EE06C}"/>
          </ac:spMkLst>
        </pc:spChg>
        <pc:spChg chg="add del">
          <ac:chgData name="Isaac Ng" userId="ab47b222bea60e58" providerId="LiveId" clId="{28661A43-0944-4447-BE5C-2E89F52BDE59}" dt="2023-11-28T13:06:58.386" v="1521" actId="26606"/>
          <ac:spMkLst>
            <pc:docMk/>
            <pc:sldMk cId="4246887831" sldId="277"/>
            <ac:spMk id="28" creationId="{3E23A947-2D45-4208-AE2B-64948C87A3EB}"/>
          </ac:spMkLst>
        </pc:spChg>
        <pc:spChg chg="add del">
          <ac:chgData name="Isaac Ng" userId="ab47b222bea60e58" providerId="LiveId" clId="{28661A43-0944-4447-BE5C-2E89F52BDE59}" dt="2023-11-28T13:06:58.386" v="1521" actId="26606"/>
          <ac:spMkLst>
            <pc:docMk/>
            <pc:sldMk cId="4246887831" sldId="277"/>
            <ac:spMk id="29" creationId="{E5BBB0F9-6A59-4D02-A9C7-A2D6516684CE}"/>
          </ac:spMkLst>
        </pc:spChg>
        <pc:spChg chg="add">
          <ac:chgData name="Isaac Ng" userId="ab47b222bea60e58" providerId="LiveId" clId="{28661A43-0944-4447-BE5C-2E89F52BDE59}" dt="2023-11-28T13:06:58.392" v="1522" actId="26606"/>
          <ac:spMkLst>
            <pc:docMk/>
            <pc:sldMk cId="4246887831" sldId="277"/>
            <ac:spMk id="31" creationId="{E45CA849-654C-4173-AD99-B3A2528275F5}"/>
          </ac:spMkLst>
        </pc:spChg>
        <pc:spChg chg="add">
          <ac:chgData name="Isaac Ng" userId="ab47b222bea60e58" providerId="LiveId" clId="{28661A43-0944-4447-BE5C-2E89F52BDE59}" dt="2023-11-28T13:06:58.392" v="1522" actId="26606"/>
          <ac:spMkLst>
            <pc:docMk/>
            <pc:sldMk cId="4246887831" sldId="277"/>
            <ac:spMk id="32" creationId="{3E23A947-2D45-4208-AE2B-64948C87A3EB}"/>
          </ac:spMkLst>
        </pc:spChg>
        <pc:spChg chg="add">
          <ac:chgData name="Isaac Ng" userId="ab47b222bea60e58" providerId="LiveId" clId="{28661A43-0944-4447-BE5C-2E89F52BDE59}" dt="2023-11-28T13:06:58.392" v="1522" actId="26606"/>
          <ac:spMkLst>
            <pc:docMk/>
            <pc:sldMk cId="4246887831" sldId="277"/>
            <ac:spMk id="33" creationId="{E5BBB0F9-6A59-4D02-A9C7-A2D6516684CE}"/>
          </ac:spMkLst>
        </pc:spChg>
        <pc:picChg chg="del">
          <ac:chgData name="Isaac Ng" userId="ab47b222bea60e58" providerId="LiveId" clId="{28661A43-0944-4447-BE5C-2E89F52BDE59}" dt="2023-11-27T16:04:23.101" v="7" actId="478"/>
          <ac:picMkLst>
            <pc:docMk/>
            <pc:sldMk cId="4246887831" sldId="277"/>
            <ac:picMk id="4" creationId="{02F6981D-AE4A-7293-F4BB-06073624A872}"/>
          </ac:picMkLst>
        </pc:picChg>
        <pc:picChg chg="add mod">
          <ac:chgData name="Isaac Ng" userId="ab47b222bea60e58" providerId="LiveId" clId="{28661A43-0944-4447-BE5C-2E89F52BDE59}" dt="2023-11-28T13:07:13.616" v="1526" actId="1076"/>
          <ac:picMkLst>
            <pc:docMk/>
            <pc:sldMk cId="4246887831" sldId="277"/>
            <ac:picMk id="5" creationId="{1FE0CC98-DD40-7F84-52B3-D53683425B6B}"/>
          </ac:picMkLst>
        </pc:picChg>
      </pc:sldChg>
      <pc:sldChg chg="addSp delSp modSp add mod">
        <pc:chgData name="Isaac Ng" userId="ab47b222bea60e58" providerId="LiveId" clId="{28661A43-0944-4447-BE5C-2E89F52BDE59}" dt="2023-11-28T13:11:36.042" v="1816" actId="14100"/>
        <pc:sldMkLst>
          <pc:docMk/>
          <pc:sldMk cId="1750984632" sldId="278"/>
        </pc:sldMkLst>
        <pc:spChg chg="mod">
          <ac:chgData name="Isaac Ng" userId="ab47b222bea60e58" providerId="LiveId" clId="{28661A43-0944-4447-BE5C-2E89F52BDE59}" dt="2023-11-28T13:11:17.206" v="1812" actId="26606"/>
          <ac:spMkLst>
            <pc:docMk/>
            <pc:sldMk cId="1750984632" sldId="278"/>
            <ac:spMk id="2" creationId="{B60BEB50-DE2F-411D-980B-1283E8017CF0}"/>
          </ac:spMkLst>
        </pc:spChg>
        <pc:spChg chg="add mod ord">
          <ac:chgData name="Isaac Ng" userId="ab47b222bea60e58" providerId="LiveId" clId="{28661A43-0944-4447-BE5C-2E89F52BDE59}" dt="2023-11-28T13:11:17.206" v="1812" actId="26606"/>
          <ac:spMkLst>
            <pc:docMk/>
            <pc:sldMk cId="1750984632" sldId="278"/>
            <ac:spMk id="3" creationId="{7A57FF2D-A054-BE89-54DD-9D6978EA5B04}"/>
          </ac:spMkLst>
        </pc:spChg>
        <pc:spChg chg="add del">
          <ac:chgData name="Isaac Ng" userId="ab47b222bea60e58" providerId="LiveId" clId="{28661A43-0944-4447-BE5C-2E89F52BDE59}" dt="2023-11-27T16:05:51.025" v="34" actId="26606"/>
          <ac:spMkLst>
            <pc:docMk/>
            <pc:sldMk cId="1750984632" sldId="278"/>
            <ac:spMk id="10" creationId="{A4AC5506-6312-4701-8D3C-40187889A947}"/>
          </ac:spMkLst>
        </pc:spChg>
        <pc:spChg chg="add del">
          <ac:chgData name="Isaac Ng" userId="ab47b222bea60e58" providerId="LiveId" clId="{28661A43-0944-4447-BE5C-2E89F52BDE59}" dt="2023-11-28T13:11:17.206" v="1812" actId="26606"/>
          <ac:spMkLst>
            <pc:docMk/>
            <pc:sldMk cId="1750984632" sldId="278"/>
            <ac:spMk id="15" creationId="{2151139A-886F-4B97-8815-729AD3831BBD}"/>
          </ac:spMkLst>
        </pc:spChg>
        <pc:spChg chg="add del">
          <ac:chgData name="Isaac Ng" userId="ab47b222bea60e58" providerId="LiveId" clId="{28661A43-0944-4447-BE5C-2E89F52BDE59}" dt="2023-11-28T13:11:17.206" v="1812" actId="26606"/>
          <ac:spMkLst>
            <pc:docMk/>
            <pc:sldMk cId="1750984632" sldId="278"/>
            <ac:spMk id="17" creationId="{AB5E08C4-8CDD-4623-A5B8-E998C6DEE3B7}"/>
          </ac:spMkLst>
        </pc:spChg>
        <pc:spChg chg="add del">
          <ac:chgData name="Isaac Ng" userId="ab47b222bea60e58" providerId="LiveId" clId="{28661A43-0944-4447-BE5C-2E89F52BDE59}" dt="2023-11-28T13:11:17.206" v="1812" actId="26606"/>
          <ac:spMkLst>
            <pc:docMk/>
            <pc:sldMk cId="1750984632" sldId="278"/>
            <ac:spMk id="19" creationId="{15F33878-D502-4FFA-8ACE-F2AECDB2A23F}"/>
          </ac:spMkLst>
        </pc:spChg>
        <pc:spChg chg="add del">
          <ac:chgData name="Isaac Ng" userId="ab47b222bea60e58" providerId="LiveId" clId="{28661A43-0944-4447-BE5C-2E89F52BDE59}" dt="2023-11-28T13:11:17.206" v="1812" actId="26606"/>
          <ac:spMkLst>
            <pc:docMk/>
            <pc:sldMk cId="1750984632" sldId="278"/>
            <ac:spMk id="21" creationId="{D3539FEE-81D3-4406-802E-60B20B16F4F6}"/>
          </ac:spMkLst>
        </pc:spChg>
        <pc:spChg chg="add del">
          <ac:chgData name="Isaac Ng" userId="ab47b222bea60e58" providerId="LiveId" clId="{28661A43-0944-4447-BE5C-2E89F52BDE59}" dt="2023-11-28T13:11:17.206" v="1812" actId="26606"/>
          <ac:spMkLst>
            <pc:docMk/>
            <pc:sldMk cId="1750984632" sldId="278"/>
            <ac:spMk id="23" creationId="{DC701763-729E-462F-A5A8-E0DEFEB1E2E4}"/>
          </ac:spMkLst>
        </pc:spChg>
        <pc:spChg chg="add del">
          <ac:chgData name="Isaac Ng" userId="ab47b222bea60e58" providerId="LiveId" clId="{28661A43-0944-4447-BE5C-2E89F52BDE59}" dt="2023-11-28T13:11:13.451" v="1809" actId="26606"/>
          <ac:spMkLst>
            <pc:docMk/>
            <pc:sldMk cId="1750984632" sldId="278"/>
            <ac:spMk id="28" creationId="{352BEC0E-22F8-46D0-9632-375DB541B06C}"/>
          </ac:spMkLst>
        </pc:spChg>
        <pc:spChg chg="add del">
          <ac:chgData name="Isaac Ng" userId="ab47b222bea60e58" providerId="LiveId" clId="{28661A43-0944-4447-BE5C-2E89F52BDE59}" dt="2023-11-28T13:11:13.451" v="1809" actId="26606"/>
          <ac:spMkLst>
            <pc:docMk/>
            <pc:sldMk cId="1750984632" sldId="278"/>
            <ac:spMk id="30" creationId="{3FCFB1DE-0B7E-48CC-BA90-B2AB0889F9D6}"/>
          </ac:spMkLst>
        </pc:spChg>
        <pc:spChg chg="add del">
          <ac:chgData name="Isaac Ng" userId="ab47b222bea60e58" providerId="LiveId" clId="{28661A43-0944-4447-BE5C-2E89F52BDE59}" dt="2023-11-28T13:11:17.201" v="1811" actId="26606"/>
          <ac:spMkLst>
            <pc:docMk/>
            <pc:sldMk cId="1750984632" sldId="278"/>
            <ac:spMk id="32" creationId="{69D47016-023F-44BD-981C-50E7A10A6609}"/>
          </ac:spMkLst>
        </pc:spChg>
        <pc:spChg chg="add del">
          <ac:chgData name="Isaac Ng" userId="ab47b222bea60e58" providerId="LiveId" clId="{28661A43-0944-4447-BE5C-2E89F52BDE59}" dt="2023-11-28T13:11:17.201" v="1811" actId="26606"/>
          <ac:spMkLst>
            <pc:docMk/>
            <pc:sldMk cId="1750984632" sldId="278"/>
            <ac:spMk id="33" creationId="{6D8B37B0-0682-433E-BC8D-498C04ABD9A7}"/>
          </ac:spMkLst>
        </pc:spChg>
        <pc:grpChg chg="add">
          <ac:chgData name="Isaac Ng" userId="ab47b222bea60e58" providerId="LiveId" clId="{28661A43-0944-4447-BE5C-2E89F52BDE59}" dt="2023-11-28T13:11:17.206" v="1812" actId="26606"/>
          <ac:grpSpMkLst>
            <pc:docMk/>
            <pc:sldMk cId="1750984632" sldId="278"/>
            <ac:grpSpMk id="35" creationId="{9EA74336-CFA2-D575-E9E6-7F3109CB1ED7}"/>
          </ac:grpSpMkLst>
        </pc:grpChg>
        <pc:picChg chg="add mod ord">
          <ac:chgData name="Isaac Ng" userId="ab47b222bea60e58" providerId="LiveId" clId="{28661A43-0944-4447-BE5C-2E89F52BDE59}" dt="2023-11-28T13:11:26.130" v="1814" actId="1076"/>
          <ac:picMkLst>
            <pc:docMk/>
            <pc:sldMk cId="1750984632" sldId="278"/>
            <ac:picMk id="4" creationId="{5A9D38FA-9B15-01B6-C877-6C3076691944}"/>
          </ac:picMkLst>
        </pc:picChg>
        <pc:picChg chg="del">
          <ac:chgData name="Isaac Ng" userId="ab47b222bea60e58" providerId="LiveId" clId="{28661A43-0944-4447-BE5C-2E89F52BDE59}" dt="2023-11-27T16:04:47.827" v="16" actId="478"/>
          <ac:picMkLst>
            <pc:docMk/>
            <pc:sldMk cId="1750984632" sldId="278"/>
            <ac:picMk id="5" creationId="{1FE0CC98-DD40-7F84-52B3-D53683425B6B}"/>
          </ac:picMkLst>
        </pc:picChg>
        <pc:picChg chg="add mod ord">
          <ac:chgData name="Isaac Ng" userId="ab47b222bea60e58" providerId="LiveId" clId="{28661A43-0944-4447-BE5C-2E89F52BDE59}" dt="2023-11-28T13:11:36.042" v="1816" actId="14100"/>
          <ac:picMkLst>
            <pc:docMk/>
            <pc:sldMk cId="1750984632" sldId="278"/>
            <ac:picMk id="7" creationId="{0DFF23ED-54CE-8F8A-2AA8-9BD446E0BA88}"/>
          </ac:picMkLst>
        </pc:picChg>
      </pc:sldChg>
      <pc:sldChg chg="addSp modSp new mod setBg">
        <pc:chgData name="Isaac Ng" userId="ab47b222bea60e58" providerId="LiveId" clId="{28661A43-0944-4447-BE5C-2E89F52BDE59}" dt="2023-11-27T16:17:41.913" v="479" actId="1076"/>
        <pc:sldMkLst>
          <pc:docMk/>
          <pc:sldMk cId="3014853347" sldId="279"/>
        </pc:sldMkLst>
        <pc:spChg chg="mod">
          <ac:chgData name="Isaac Ng" userId="ab47b222bea60e58" providerId="LiveId" clId="{28661A43-0944-4447-BE5C-2E89F52BDE59}" dt="2023-11-27T16:17:37.382" v="477" actId="26606"/>
          <ac:spMkLst>
            <pc:docMk/>
            <pc:sldMk cId="3014853347" sldId="279"/>
            <ac:spMk id="2" creationId="{E7350E27-F6B0-4199-7A02-424F12E803A3}"/>
          </ac:spMkLst>
        </pc:spChg>
        <pc:spChg chg="mod">
          <ac:chgData name="Isaac Ng" userId="ab47b222bea60e58" providerId="LiveId" clId="{28661A43-0944-4447-BE5C-2E89F52BDE59}" dt="2023-11-27T16:17:37.382" v="477" actId="26606"/>
          <ac:spMkLst>
            <pc:docMk/>
            <pc:sldMk cId="3014853347" sldId="279"/>
            <ac:spMk id="3" creationId="{E1012524-52C6-9A7B-5642-70EA5903D05B}"/>
          </ac:spMkLst>
        </pc:spChg>
        <pc:spChg chg="add">
          <ac:chgData name="Isaac Ng" userId="ab47b222bea60e58" providerId="LiveId" clId="{28661A43-0944-4447-BE5C-2E89F52BDE59}" dt="2023-11-27T16:17:37.382" v="477" actId="26606"/>
          <ac:spMkLst>
            <pc:docMk/>
            <pc:sldMk cId="3014853347" sldId="279"/>
            <ac:spMk id="10" creationId="{2B97F24A-32CE-4C1C-A50D-3016B394DCFB}"/>
          </ac:spMkLst>
        </pc:spChg>
        <pc:spChg chg="add">
          <ac:chgData name="Isaac Ng" userId="ab47b222bea60e58" providerId="LiveId" clId="{28661A43-0944-4447-BE5C-2E89F52BDE59}" dt="2023-11-27T16:17:37.382" v="477" actId="26606"/>
          <ac:spMkLst>
            <pc:docMk/>
            <pc:sldMk cId="3014853347" sldId="279"/>
            <ac:spMk id="12" creationId="{CD8B4F24-440B-49E9-B85D-733523DC064B}"/>
          </ac:spMkLst>
        </pc:spChg>
        <pc:picChg chg="add mod">
          <ac:chgData name="Isaac Ng" userId="ab47b222bea60e58" providerId="LiveId" clId="{28661A43-0944-4447-BE5C-2E89F52BDE59}" dt="2023-11-27T16:17:41.913" v="479" actId="1076"/>
          <ac:picMkLst>
            <pc:docMk/>
            <pc:sldMk cId="3014853347" sldId="279"/>
            <ac:picMk id="5" creationId="{892A97D2-722F-BD77-F160-436473310BF0}"/>
          </ac:picMkLst>
        </pc:picChg>
      </pc:sldChg>
      <pc:sldChg chg="addSp delSp modSp new mod setBg setClrOvrMap">
        <pc:chgData name="Isaac Ng" userId="ab47b222bea60e58" providerId="LiveId" clId="{28661A43-0944-4447-BE5C-2E89F52BDE59}" dt="2023-11-28T13:12:28.883" v="1828" actId="26606"/>
        <pc:sldMkLst>
          <pc:docMk/>
          <pc:sldMk cId="1997407090" sldId="280"/>
        </pc:sldMkLst>
        <pc:spChg chg="mod">
          <ac:chgData name="Isaac Ng" userId="ab47b222bea60e58" providerId="LiveId" clId="{28661A43-0944-4447-BE5C-2E89F52BDE59}" dt="2023-11-28T13:12:28.883" v="1828" actId="26606"/>
          <ac:spMkLst>
            <pc:docMk/>
            <pc:sldMk cId="1997407090" sldId="280"/>
            <ac:spMk id="2" creationId="{0DD3EB6F-C647-91CA-CB92-16FA4600313D}"/>
          </ac:spMkLst>
        </pc:spChg>
        <pc:spChg chg="del">
          <ac:chgData name="Isaac Ng" userId="ab47b222bea60e58" providerId="LiveId" clId="{28661A43-0944-4447-BE5C-2E89F52BDE59}" dt="2023-11-28T13:12:12.979" v="1818" actId="478"/>
          <ac:spMkLst>
            <pc:docMk/>
            <pc:sldMk cId="1997407090" sldId="280"/>
            <ac:spMk id="3" creationId="{8CE720B7-8517-C53A-CEB2-18DB4D85EBC0}"/>
          </ac:spMkLst>
        </pc:spChg>
        <pc:spChg chg="add">
          <ac:chgData name="Isaac Ng" userId="ab47b222bea60e58" providerId="LiveId" clId="{28661A43-0944-4447-BE5C-2E89F52BDE59}" dt="2023-11-28T13:12:28.883" v="1828" actId="26606"/>
          <ac:spMkLst>
            <pc:docMk/>
            <pc:sldMk cId="1997407090" sldId="280"/>
            <ac:spMk id="7" creationId="{66B332A4-D438-4773-A77F-5ED49A448D9D}"/>
          </ac:spMkLst>
        </pc:spChg>
        <pc:spChg chg="add">
          <ac:chgData name="Isaac Ng" userId="ab47b222bea60e58" providerId="LiveId" clId="{28661A43-0944-4447-BE5C-2E89F52BDE59}" dt="2023-11-28T13:12:28.883" v="1828" actId="26606"/>
          <ac:spMkLst>
            <pc:docMk/>
            <pc:sldMk cId="1997407090" sldId="280"/>
            <ac:spMk id="9" creationId="{DF9AD32D-FF05-44F4-BD4D-9CEE89B71E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AC7-BB03-35CA-3041-87436090C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471913-88B2-A32E-DDCB-FF8FA0B23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B3E7228-1396-1978-96BB-D176F4245BE1}"/>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5" name="Footer Placeholder 4">
            <a:extLst>
              <a:ext uri="{FF2B5EF4-FFF2-40B4-BE49-F238E27FC236}">
                <a16:creationId xmlns:a16="http://schemas.microsoft.com/office/drawing/2014/main" id="{4D84D71C-FBE9-C8B1-8666-7B4686442CD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D1A755D-C753-F728-03E2-B7C0C11CE669}"/>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217397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EC1C-CDE2-3305-D73B-9FF8724082C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688B095-0FEA-0A9F-3859-CAC73A4D87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4FE3880-D98F-E5B7-90BA-5A2674086877}"/>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5" name="Footer Placeholder 4">
            <a:extLst>
              <a:ext uri="{FF2B5EF4-FFF2-40B4-BE49-F238E27FC236}">
                <a16:creationId xmlns:a16="http://schemas.microsoft.com/office/drawing/2014/main" id="{651C2832-1B26-3442-A84A-79FED733734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4338F4C-D141-04E7-6F5E-652B23E89A41}"/>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107643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B46BD-FEA4-A2A8-C4D9-CDE78C836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517F353-BE3C-1F18-AC75-55D9E9906C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9B5699-6CEC-C048-8052-FF854EBEED75}"/>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5" name="Footer Placeholder 4">
            <a:extLst>
              <a:ext uri="{FF2B5EF4-FFF2-40B4-BE49-F238E27FC236}">
                <a16:creationId xmlns:a16="http://schemas.microsoft.com/office/drawing/2014/main" id="{6DADE863-455A-ED89-C858-A6325513C04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B218D6-6388-A552-0A1B-7E7AA4D31D96}"/>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57442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1DA4-325B-45F7-D94E-BEC9306B17B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C4A237-8AC8-0437-029D-E6D7E46880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68575F7-18F1-67C7-D5CB-1B74D8B7D7EC}"/>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5" name="Footer Placeholder 4">
            <a:extLst>
              <a:ext uri="{FF2B5EF4-FFF2-40B4-BE49-F238E27FC236}">
                <a16:creationId xmlns:a16="http://schemas.microsoft.com/office/drawing/2014/main" id="{C825037B-3EC0-A8A3-0108-5E6E2B586E8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C993BA5-46D3-2983-6E9F-625A2A121E8D}"/>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142889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7E8B-0F06-293C-49B4-6DE8A3196F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DE1A87B-E121-2438-E952-A468CD92F8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6A7A54-40DB-083C-AB10-B0574F1F6C61}"/>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5" name="Footer Placeholder 4">
            <a:extLst>
              <a:ext uri="{FF2B5EF4-FFF2-40B4-BE49-F238E27FC236}">
                <a16:creationId xmlns:a16="http://schemas.microsoft.com/office/drawing/2014/main" id="{810BEE12-4751-6910-9D93-826104857A1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D296B0C-BF7F-E5B9-6311-52A10EB919F5}"/>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62736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0451-8E5B-8AE1-0E7D-CFB02D29FD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EAFFD9A-381E-7DD8-A10D-0F17D31F03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ECC261C-27D2-D628-E54D-FCF45B0F8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DF4B754-0736-B18F-DD04-5A1FCC817B2E}"/>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6" name="Footer Placeholder 5">
            <a:extLst>
              <a:ext uri="{FF2B5EF4-FFF2-40B4-BE49-F238E27FC236}">
                <a16:creationId xmlns:a16="http://schemas.microsoft.com/office/drawing/2014/main" id="{AA9EE7B6-407B-8DB2-3459-E91D907CD80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19FE455-9819-AD18-BD2F-7E11252EEA99}"/>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162087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4491-0653-5698-BBA8-22226F2B2E1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FC13A9A-4593-8A2D-BB5C-2F1FBB305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0C410-0A77-7C8C-E670-6110DA041D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07C8EBE-0338-6E51-1732-EBE5695B6D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BFB100-F4DA-7890-97A5-D4DFF5CC9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8BF65B0-6D3A-4DF9-32C7-08D12D719579}"/>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8" name="Footer Placeholder 7">
            <a:extLst>
              <a:ext uri="{FF2B5EF4-FFF2-40B4-BE49-F238E27FC236}">
                <a16:creationId xmlns:a16="http://schemas.microsoft.com/office/drawing/2014/main" id="{E4260602-2A85-38CF-8BC1-25A3E16E1AD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FC590B0-7A45-3CE7-F1C9-8695DDF5CC0C}"/>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133301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75A6-3F64-4313-66AF-78D45B1F50E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F4C920B-FD7D-A0AA-044F-B1310451F312}"/>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4" name="Footer Placeholder 3">
            <a:extLst>
              <a:ext uri="{FF2B5EF4-FFF2-40B4-BE49-F238E27FC236}">
                <a16:creationId xmlns:a16="http://schemas.microsoft.com/office/drawing/2014/main" id="{117DD5C3-7398-E75B-142C-3892ECB4C09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B5EE502-9226-F1F0-79B0-83B085F4D4ED}"/>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125920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401AD-E4A8-0742-AF63-BE8BF00669A9}"/>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3" name="Footer Placeholder 2">
            <a:extLst>
              <a:ext uri="{FF2B5EF4-FFF2-40B4-BE49-F238E27FC236}">
                <a16:creationId xmlns:a16="http://schemas.microsoft.com/office/drawing/2014/main" id="{162F4BE8-72AF-FD66-CC23-FFFB9F843FA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5FDDC9D-84F6-6547-E6DF-0899A0FB5AF0}"/>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1653808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D551-7AE2-3C87-FF94-52AF5BD26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205F1E6-864D-421A-5FB0-6E8B690452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1D0D979-4C1D-F91D-63E5-06E295702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53570-89F2-FA7C-135B-BE24B6A374B8}"/>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6" name="Footer Placeholder 5">
            <a:extLst>
              <a:ext uri="{FF2B5EF4-FFF2-40B4-BE49-F238E27FC236}">
                <a16:creationId xmlns:a16="http://schemas.microsoft.com/office/drawing/2014/main" id="{70443458-AE07-62C4-B4CE-58975980CB0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95520CB-C9CF-9AF1-9942-E38EA60F39D9}"/>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330912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8E4A-CCD0-6FA7-6F47-9216BD85C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7D58365-DB52-C4E5-7227-FAC1DBD7D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809EB72-1D52-41B3-91C3-A62A55C65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E2544-A5C0-DFD3-5EFC-FD2D0DDB1D99}"/>
              </a:ext>
            </a:extLst>
          </p:cNvPr>
          <p:cNvSpPr>
            <a:spLocks noGrp="1"/>
          </p:cNvSpPr>
          <p:nvPr>
            <p:ph type="dt" sz="half" idx="10"/>
          </p:nvPr>
        </p:nvSpPr>
        <p:spPr/>
        <p:txBody>
          <a:bodyPr/>
          <a:lstStyle/>
          <a:p>
            <a:fld id="{0C6A5500-E755-460D-9C28-F609A813020A}" type="datetimeFigureOut">
              <a:rPr lang="en-SG" smtClean="0"/>
              <a:t>28/11/2023</a:t>
            </a:fld>
            <a:endParaRPr lang="en-SG"/>
          </a:p>
        </p:txBody>
      </p:sp>
      <p:sp>
        <p:nvSpPr>
          <p:cNvPr id="6" name="Footer Placeholder 5">
            <a:extLst>
              <a:ext uri="{FF2B5EF4-FFF2-40B4-BE49-F238E27FC236}">
                <a16:creationId xmlns:a16="http://schemas.microsoft.com/office/drawing/2014/main" id="{6A49D2DB-7F20-44E1-BF49-97AA7159301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EA00B83-9758-3D33-355C-D7A9C4D86BB1}"/>
              </a:ext>
            </a:extLst>
          </p:cNvPr>
          <p:cNvSpPr>
            <a:spLocks noGrp="1"/>
          </p:cNvSpPr>
          <p:nvPr>
            <p:ph type="sldNum" sz="quarter" idx="12"/>
          </p:nvPr>
        </p:nvSpPr>
        <p:spPr/>
        <p:txBody>
          <a:bodyPr/>
          <a:lstStyle/>
          <a:p>
            <a:fld id="{BBDA5BC0-23A1-4C49-80B6-61942CD53161}" type="slidenum">
              <a:rPr lang="en-SG" smtClean="0"/>
              <a:t>‹#›</a:t>
            </a:fld>
            <a:endParaRPr lang="en-SG"/>
          </a:p>
        </p:txBody>
      </p:sp>
    </p:spTree>
    <p:extLst>
      <p:ext uri="{BB962C8B-B14F-4D97-AF65-F5344CB8AC3E}">
        <p14:creationId xmlns:p14="http://schemas.microsoft.com/office/powerpoint/2010/main" val="114653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0A7300-5FF0-66C0-3386-D8E285121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99BC7AC-C53D-4B62-0CBC-6B51B319A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2620784-97F0-6776-7ECB-E770793C4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A5500-E755-460D-9C28-F609A813020A}" type="datetimeFigureOut">
              <a:rPr lang="en-SG" smtClean="0"/>
              <a:t>28/11/2023</a:t>
            </a:fld>
            <a:endParaRPr lang="en-SG"/>
          </a:p>
        </p:txBody>
      </p:sp>
      <p:sp>
        <p:nvSpPr>
          <p:cNvPr id="5" name="Footer Placeholder 4">
            <a:extLst>
              <a:ext uri="{FF2B5EF4-FFF2-40B4-BE49-F238E27FC236}">
                <a16:creationId xmlns:a16="http://schemas.microsoft.com/office/drawing/2014/main" id="{B67883D2-ED39-D83D-0CF0-08EE75A17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C7A1304-38B0-6377-6505-42E732696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A5BC0-23A1-4C49-80B6-61942CD53161}" type="slidenum">
              <a:rPr lang="en-SG" smtClean="0"/>
              <a:t>‹#›</a:t>
            </a:fld>
            <a:endParaRPr lang="en-SG"/>
          </a:p>
        </p:txBody>
      </p:sp>
    </p:spTree>
    <p:extLst>
      <p:ext uri="{BB962C8B-B14F-4D97-AF65-F5344CB8AC3E}">
        <p14:creationId xmlns:p14="http://schemas.microsoft.com/office/powerpoint/2010/main" val="47753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olding a puzzle piece">
            <a:extLst>
              <a:ext uri="{FF2B5EF4-FFF2-40B4-BE49-F238E27FC236}">
                <a16:creationId xmlns:a16="http://schemas.microsoft.com/office/drawing/2014/main" id="{578FDE98-B893-4D8E-895D-F00130A0AD81}"/>
              </a:ext>
            </a:extLst>
          </p:cNvPr>
          <p:cNvPicPr>
            <a:picLocks noChangeAspect="1"/>
          </p:cNvPicPr>
          <p:nvPr/>
        </p:nvPicPr>
        <p:blipFill rotWithShape="1">
          <a:blip r:embed="rId2"/>
          <a:srcRect l="2399" r="2074" b="-1"/>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A73E70-3454-ACAF-DA18-E3F4063E3B41}"/>
              </a:ext>
            </a:extLst>
          </p:cNvPr>
          <p:cNvSpPr>
            <a:spLocks noGrp="1"/>
          </p:cNvSpPr>
          <p:nvPr>
            <p:ph type="ctrTitle"/>
          </p:nvPr>
        </p:nvSpPr>
        <p:spPr>
          <a:xfrm>
            <a:off x="952228" y="743447"/>
            <a:ext cx="3973385" cy="3692028"/>
          </a:xfrm>
          <a:noFill/>
        </p:spPr>
        <p:txBody>
          <a:bodyPr>
            <a:normAutofit/>
          </a:bodyPr>
          <a:lstStyle/>
          <a:p>
            <a:pPr algn="l"/>
            <a:r>
              <a:rPr lang="en-SG" sz="5200"/>
              <a:t>Employee Demographic Case Study</a:t>
            </a:r>
          </a:p>
        </p:txBody>
      </p:sp>
      <p:sp>
        <p:nvSpPr>
          <p:cNvPr id="3" name="Subtitle 2">
            <a:extLst>
              <a:ext uri="{FF2B5EF4-FFF2-40B4-BE49-F238E27FC236}">
                <a16:creationId xmlns:a16="http://schemas.microsoft.com/office/drawing/2014/main" id="{29BFA5DC-6B0A-2812-DBAE-D901E26FF053}"/>
              </a:ext>
            </a:extLst>
          </p:cNvPr>
          <p:cNvSpPr>
            <a:spLocks noGrp="1"/>
          </p:cNvSpPr>
          <p:nvPr>
            <p:ph type="subTitle" idx="1"/>
          </p:nvPr>
        </p:nvSpPr>
        <p:spPr>
          <a:xfrm>
            <a:off x="952229" y="4629234"/>
            <a:ext cx="3973386" cy="1485319"/>
          </a:xfrm>
          <a:noFill/>
        </p:spPr>
        <p:txBody>
          <a:bodyPr>
            <a:normAutofit/>
          </a:bodyPr>
          <a:lstStyle/>
          <a:p>
            <a:pPr algn="l"/>
            <a:r>
              <a:rPr lang="en-SG" dirty="0"/>
              <a:t>Isaac Ng Sheng</a:t>
            </a:r>
            <a:endParaRPr lang="en-SG"/>
          </a:p>
        </p:txBody>
      </p:sp>
    </p:spTree>
    <p:extLst>
      <p:ext uri="{BB962C8B-B14F-4D97-AF65-F5344CB8AC3E}">
        <p14:creationId xmlns:p14="http://schemas.microsoft.com/office/powerpoint/2010/main" val="292030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Rectangle 6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0DB483-9BC2-DC1D-1E2D-8DBBE6ED8C48}"/>
              </a:ext>
            </a:extLst>
          </p:cNvPr>
          <p:cNvSpPr>
            <a:spLocks noGrp="1"/>
          </p:cNvSpPr>
          <p:nvPr>
            <p:ph type="title"/>
          </p:nvPr>
        </p:nvSpPr>
        <p:spPr>
          <a:xfrm>
            <a:off x="1046746" y="586822"/>
            <a:ext cx="3560252" cy="1645920"/>
          </a:xfrm>
        </p:spPr>
        <p:txBody>
          <a:bodyPr>
            <a:normAutofit/>
          </a:bodyPr>
          <a:lstStyle/>
          <a:p>
            <a:r>
              <a:rPr lang="en-SG" sz="2700"/>
              <a:t>Q2 What are the best recruitment sources for this company to use?</a:t>
            </a:r>
          </a:p>
        </p:txBody>
      </p:sp>
      <p:sp>
        <p:nvSpPr>
          <p:cNvPr id="68" name="Rectangle 6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0" name="Rectangle 6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FDDCD38-4537-A8B9-2EF3-EC4407EEFAF6}"/>
              </a:ext>
            </a:extLst>
          </p:cNvPr>
          <p:cNvSpPr>
            <a:spLocks noGrp="1"/>
          </p:cNvSpPr>
          <p:nvPr>
            <p:ph idx="1"/>
          </p:nvPr>
        </p:nvSpPr>
        <p:spPr>
          <a:xfrm>
            <a:off x="5351164" y="586822"/>
            <a:ext cx="6002636" cy="1645920"/>
          </a:xfrm>
        </p:spPr>
        <p:txBody>
          <a:bodyPr anchor="ctr">
            <a:noAutofit/>
          </a:bodyPr>
          <a:lstStyle/>
          <a:p>
            <a:r>
              <a:rPr lang="en-US" sz="1600" dirty="0"/>
              <a:t>First, comparing recruitment cost for each source with the percentage that are recruited</a:t>
            </a:r>
          </a:p>
          <a:p>
            <a:r>
              <a:rPr lang="en-SG" sz="1600" dirty="0"/>
              <a:t>This shows that Certain Sources Require $0 in Cost</a:t>
            </a:r>
          </a:p>
          <a:p>
            <a:r>
              <a:rPr lang="en-SG" sz="1600" dirty="0"/>
              <a:t>These sources will be prioritized, having the greatest potential with little to no opportunity cost</a:t>
            </a:r>
          </a:p>
          <a:p>
            <a:r>
              <a:rPr lang="en-SG" sz="1600" dirty="0"/>
              <a:t>Sources include Company Intranet – Partner, Employee Referral</a:t>
            </a:r>
          </a:p>
        </p:txBody>
      </p:sp>
      <p:pic>
        <p:nvPicPr>
          <p:cNvPr id="6" name="Picture 5">
            <a:extLst>
              <a:ext uri="{FF2B5EF4-FFF2-40B4-BE49-F238E27FC236}">
                <a16:creationId xmlns:a16="http://schemas.microsoft.com/office/drawing/2014/main" id="{FD5A66E4-77A7-DB21-097B-3938E4DFF25B}"/>
              </a:ext>
            </a:extLst>
          </p:cNvPr>
          <p:cNvPicPr>
            <a:picLocks noChangeAspect="1"/>
          </p:cNvPicPr>
          <p:nvPr/>
        </p:nvPicPr>
        <p:blipFill>
          <a:blip r:embed="rId2"/>
          <a:stretch>
            <a:fillRect/>
          </a:stretch>
        </p:blipFill>
        <p:spPr>
          <a:xfrm>
            <a:off x="1724025" y="2561031"/>
            <a:ext cx="8743950" cy="4190380"/>
          </a:xfrm>
          <a:prstGeom prst="rect">
            <a:avLst/>
          </a:prstGeom>
        </p:spPr>
      </p:pic>
    </p:spTree>
    <p:extLst>
      <p:ext uri="{BB962C8B-B14F-4D97-AF65-F5344CB8AC3E}">
        <p14:creationId xmlns:p14="http://schemas.microsoft.com/office/powerpoint/2010/main" val="191090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64B3-187F-642E-D31A-0B9B97B24A3F}"/>
              </a:ext>
            </a:extLst>
          </p:cNvPr>
          <p:cNvSpPr>
            <a:spLocks noGrp="1"/>
          </p:cNvSpPr>
          <p:nvPr>
            <p:ph type="title"/>
          </p:nvPr>
        </p:nvSpPr>
        <p:spPr>
          <a:xfrm>
            <a:off x="295275" y="552450"/>
            <a:ext cx="4037239" cy="1624169"/>
          </a:xfrm>
        </p:spPr>
        <p:txBody>
          <a:bodyPr anchor="b">
            <a:normAutofit/>
          </a:bodyPr>
          <a:lstStyle/>
          <a:p>
            <a:r>
              <a:rPr lang="en-SG" sz="2700" dirty="0"/>
              <a:t>Q2 What are the best recruitment sources for this company to use?</a:t>
            </a:r>
          </a:p>
        </p:txBody>
      </p:sp>
      <p:sp>
        <p:nvSpPr>
          <p:cNvPr id="3" name="Content Placeholder 2">
            <a:extLst>
              <a:ext uri="{FF2B5EF4-FFF2-40B4-BE49-F238E27FC236}">
                <a16:creationId xmlns:a16="http://schemas.microsoft.com/office/drawing/2014/main" id="{C459A30D-4819-5CBE-47F2-6AC658E627A3}"/>
              </a:ext>
            </a:extLst>
          </p:cNvPr>
          <p:cNvSpPr>
            <a:spLocks noGrp="1"/>
          </p:cNvSpPr>
          <p:nvPr>
            <p:ph idx="1"/>
          </p:nvPr>
        </p:nvSpPr>
        <p:spPr>
          <a:xfrm>
            <a:off x="295275" y="2370802"/>
            <a:ext cx="4037239" cy="4172125"/>
          </a:xfrm>
        </p:spPr>
        <p:txBody>
          <a:bodyPr anchor="t">
            <a:noAutofit/>
          </a:bodyPr>
          <a:lstStyle/>
          <a:p>
            <a:r>
              <a:rPr lang="en-US" sz="1300" dirty="0"/>
              <a:t>Sorting based on total number of employees shows that Employee Referral is the only $0 cost Employee Source that has a large number of employees</a:t>
            </a:r>
          </a:p>
          <a:p>
            <a:r>
              <a:rPr lang="en-US" sz="1300" dirty="0"/>
              <a:t>With the next highest number of employees being Vendor Referral and Glassdoor.</a:t>
            </a:r>
          </a:p>
          <a:p>
            <a:r>
              <a:rPr lang="en-US" sz="1300" dirty="0"/>
              <a:t>The best recruitment source for this company to use would then be Employee Referrals. However it isn't sustainable and may breed a certain stagnant culture.</a:t>
            </a:r>
          </a:p>
          <a:p>
            <a:r>
              <a:rPr lang="en-US" sz="1300" dirty="0"/>
              <a:t>Considering the next highest number of employees being Diversity Job Fairs being significantly higher than Search Engines and Monster.com</a:t>
            </a:r>
          </a:p>
          <a:p>
            <a:r>
              <a:rPr lang="en-US" sz="1300" dirty="0"/>
              <a:t>I would prioritize search engines or monster.com as the next best in order to reap as much benefit from each cost.</a:t>
            </a:r>
          </a:p>
          <a:p>
            <a:r>
              <a:rPr lang="en-US" sz="1300" dirty="0"/>
              <a:t>However, it still is good to have diversity within the company, so although I would deprioritize diversity job fairs, I would mostly use it if the race/gender composition of the company isn't good.</a:t>
            </a:r>
          </a:p>
        </p:txBody>
      </p:sp>
      <p:pic>
        <p:nvPicPr>
          <p:cNvPr id="6" name="Picture 5">
            <a:extLst>
              <a:ext uri="{FF2B5EF4-FFF2-40B4-BE49-F238E27FC236}">
                <a16:creationId xmlns:a16="http://schemas.microsoft.com/office/drawing/2014/main" id="{D0ED150A-01A3-1A7C-2331-25B2E11DBB34}"/>
              </a:ext>
            </a:extLst>
          </p:cNvPr>
          <p:cNvPicPr>
            <a:picLocks noChangeAspect="1"/>
          </p:cNvPicPr>
          <p:nvPr/>
        </p:nvPicPr>
        <p:blipFill>
          <a:blip r:embed="rId2"/>
          <a:stretch>
            <a:fillRect/>
          </a:stretch>
        </p:blipFill>
        <p:spPr>
          <a:xfrm>
            <a:off x="4332514" y="876692"/>
            <a:ext cx="7497536" cy="5341993"/>
          </a:xfrm>
          <a:prstGeom prst="rect">
            <a:avLst/>
          </a:prstGeom>
        </p:spPr>
      </p:pic>
      <p:grpSp>
        <p:nvGrpSpPr>
          <p:cNvPr id="19" name="Group 1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 name="Rectangle 1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00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CA01D-42C6-82DB-B5D4-87F83C23E470}"/>
              </a:ext>
            </a:extLst>
          </p:cNvPr>
          <p:cNvSpPr>
            <a:spLocks noGrp="1"/>
          </p:cNvSpPr>
          <p:nvPr>
            <p:ph type="title"/>
          </p:nvPr>
        </p:nvSpPr>
        <p:spPr>
          <a:xfrm>
            <a:off x="222069" y="114301"/>
            <a:ext cx="3986155" cy="2806506"/>
          </a:xfrm>
        </p:spPr>
        <p:txBody>
          <a:bodyPr anchor="b">
            <a:normAutofit/>
          </a:bodyPr>
          <a:lstStyle/>
          <a:p>
            <a:r>
              <a:rPr lang="en-SG" sz="4000" dirty="0"/>
              <a:t>Q2 What are the best recruitment sources for this company to use?</a:t>
            </a:r>
          </a:p>
        </p:txBody>
      </p:sp>
      <p:pic>
        <p:nvPicPr>
          <p:cNvPr id="5" name="Picture 4">
            <a:extLst>
              <a:ext uri="{FF2B5EF4-FFF2-40B4-BE49-F238E27FC236}">
                <a16:creationId xmlns:a16="http://schemas.microsoft.com/office/drawing/2014/main" id="{B0F56B07-DE3A-ED7B-F09A-49FB2CD5BDEC}"/>
              </a:ext>
            </a:extLst>
          </p:cNvPr>
          <p:cNvPicPr>
            <a:picLocks noChangeAspect="1"/>
          </p:cNvPicPr>
          <p:nvPr/>
        </p:nvPicPr>
        <p:blipFill rotWithShape="1">
          <a:blip r:embed="rId2"/>
          <a:srcRect t="8921" r="-2" b="14953"/>
          <a:stretch/>
        </p:blipFill>
        <p:spPr>
          <a:xfrm>
            <a:off x="4383642" y="0"/>
            <a:ext cx="7632941" cy="2941504"/>
          </a:xfrm>
          <a:prstGeom prst="rect">
            <a:avLst/>
          </a:prstGeom>
        </p:spPr>
      </p:pic>
      <p:sp>
        <p:nvSpPr>
          <p:cNvPr id="3" name="Content Placeholder 2">
            <a:extLst>
              <a:ext uri="{FF2B5EF4-FFF2-40B4-BE49-F238E27FC236}">
                <a16:creationId xmlns:a16="http://schemas.microsoft.com/office/drawing/2014/main" id="{F087EE6D-EE4B-9C85-1F18-BBF362F51A40}"/>
              </a:ext>
            </a:extLst>
          </p:cNvPr>
          <p:cNvSpPr>
            <a:spLocks noGrp="1"/>
          </p:cNvSpPr>
          <p:nvPr>
            <p:ph idx="1"/>
          </p:nvPr>
        </p:nvSpPr>
        <p:spPr>
          <a:xfrm>
            <a:off x="222069" y="3035108"/>
            <a:ext cx="3986155" cy="3594292"/>
          </a:xfrm>
        </p:spPr>
        <p:txBody>
          <a:bodyPr>
            <a:noAutofit/>
          </a:bodyPr>
          <a:lstStyle/>
          <a:p>
            <a:r>
              <a:rPr lang="en-US" sz="1500" dirty="0"/>
              <a:t>When including performance score, I would rate information session as “the best” as they command the highest categorical performance score (with 0.0 total cost)</a:t>
            </a:r>
          </a:p>
          <a:p>
            <a:r>
              <a:rPr lang="en-US" sz="1500" dirty="0"/>
              <a:t>However, the standard deviation is low, with only 4 employees included</a:t>
            </a:r>
          </a:p>
          <a:p>
            <a:r>
              <a:rPr lang="en-US" sz="1500" dirty="0"/>
              <a:t>I would recommend looking out more for people in information sessions as there's room for expansion and hiring more, however, I would still hold employee referral generally the highest with as they're still in the top 3.</a:t>
            </a:r>
          </a:p>
          <a:p>
            <a:r>
              <a:rPr lang="en-US" sz="1500" dirty="0"/>
              <a:t>This time, I would include professional society as well, since they do have 20 employees, rather low total cost and a very good performance score</a:t>
            </a:r>
          </a:p>
        </p:txBody>
      </p:sp>
      <p:pic>
        <p:nvPicPr>
          <p:cNvPr id="8" name="Picture 7">
            <a:extLst>
              <a:ext uri="{FF2B5EF4-FFF2-40B4-BE49-F238E27FC236}">
                <a16:creationId xmlns:a16="http://schemas.microsoft.com/office/drawing/2014/main" id="{693E3506-3E4C-45D6-2172-3CB23EDB4D4F}"/>
              </a:ext>
            </a:extLst>
          </p:cNvPr>
          <p:cNvPicPr>
            <a:picLocks noChangeAspect="1"/>
          </p:cNvPicPr>
          <p:nvPr/>
        </p:nvPicPr>
        <p:blipFill>
          <a:blip r:embed="rId3"/>
          <a:stretch>
            <a:fillRect/>
          </a:stretch>
        </p:blipFill>
        <p:spPr>
          <a:xfrm>
            <a:off x="4208224" y="2943006"/>
            <a:ext cx="7808359" cy="3914994"/>
          </a:xfrm>
          <a:prstGeom prst="rect">
            <a:avLst/>
          </a:prstGeom>
        </p:spPr>
      </p:pic>
    </p:spTree>
    <p:extLst>
      <p:ext uri="{BB962C8B-B14F-4D97-AF65-F5344CB8AC3E}">
        <p14:creationId xmlns:p14="http://schemas.microsoft.com/office/powerpoint/2010/main" val="29990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F05ED7-2B2D-E85F-AB61-D31459AEA347}"/>
              </a:ext>
            </a:extLst>
          </p:cNvPr>
          <p:cNvSpPr>
            <a:spLocks noGrp="1"/>
          </p:cNvSpPr>
          <p:nvPr>
            <p:ph type="title"/>
          </p:nvPr>
        </p:nvSpPr>
        <p:spPr>
          <a:xfrm>
            <a:off x="1046746" y="586822"/>
            <a:ext cx="3560252" cy="1645920"/>
          </a:xfrm>
        </p:spPr>
        <p:txBody>
          <a:bodyPr>
            <a:normAutofit/>
          </a:bodyPr>
          <a:lstStyle/>
          <a:p>
            <a:r>
              <a:rPr lang="en-SG" sz="3200"/>
              <a:t>Q3 Who is the Best Manager?</a:t>
            </a:r>
            <a:endParaRPr lang="en-SG" sz="3200" dirty="0"/>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FB10179-0B83-172E-3CA5-6AED9F5F8F5E}"/>
              </a:ext>
            </a:extLst>
          </p:cNvPr>
          <p:cNvSpPr>
            <a:spLocks noGrp="1"/>
          </p:cNvSpPr>
          <p:nvPr>
            <p:ph idx="1"/>
          </p:nvPr>
        </p:nvSpPr>
        <p:spPr>
          <a:xfrm>
            <a:off x="5351164" y="586822"/>
            <a:ext cx="6002636" cy="1645920"/>
          </a:xfrm>
        </p:spPr>
        <p:txBody>
          <a:bodyPr anchor="ctr">
            <a:noAutofit/>
          </a:bodyPr>
          <a:lstStyle/>
          <a:p>
            <a:r>
              <a:rPr lang="en-US" sz="1400" dirty="0"/>
              <a:t>Grouping based on Manager Name, I would use a similar metrics to define the best manager through performance score of their subordinates</a:t>
            </a:r>
          </a:p>
          <a:p>
            <a:r>
              <a:rPr lang="en-US" sz="1400" dirty="0"/>
              <a:t>This would lead to Eric </a:t>
            </a:r>
            <a:r>
              <a:rPr lang="en-US" sz="1400" dirty="0" err="1"/>
              <a:t>Dougall</a:t>
            </a:r>
            <a:r>
              <a:rPr lang="en-US" sz="1400" dirty="0"/>
              <a:t> to be the best with the highest performance score (Results shown on the next slide).</a:t>
            </a:r>
          </a:p>
          <a:p>
            <a:r>
              <a:rPr lang="en-US" sz="1400" dirty="0"/>
              <a:t>This is further supported by a low average pay rate (which saves the company money), high number of employees to show his capabilities of managing a large number, and a Reason For Termination that doesn’t contain too many unhappy individuals</a:t>
            </a:r>
          </a:p>
        </p:txBody>
      </p:sp>
      <p:pic>
        <p:nvPicPr>
          <p:cNvPr id="7" name="Picture 6">
            <a:extLst>
              <a:ext uri="{FF2B5EF4-FFF2-40B4-BE49-F238E27FC236}">
                <a16:creationId xmlns:a16="http://schemas.microsoft.com/office/drawing/2014/main" id="{EBBC794D-BC41-A910-A1C7-3F19A3D284CF}"/>
              </a:ext>
            </a:extLst>
          </p:cNvPr>
          <p:cNvPicPr>
            <a:picLocks noChangeAspect="1"/>
          </p:cNvPicPr>
          <p:nvPr/>
        </p:nvPicPr>
        <p:blipFill>
          <a:blip r:embed="rId2"/>
          <a:stretch>
            <a:fillRect/>
          </a:stretch>
        </p:blipFill>
        <p:spPr>
          <a:xfrm>
            <a:off x="513588" y="3090936"/>
            <a:ext cx="11164824" cy="2625246"/>
          </a:xfrm>
          <a:prstGeom prst="rect">
            <a:avLst/>
          </a:prstGeom>
        </p:spPr>
      </p:pic>
    </p:spTree>
    <p:extLst>
      <p:ext uri="{BB962C8B-B14F-4D97-AF65-F5344CB8AC3E}">
        <p14:creationId xmlns:p14="http://schemas.microsoft.com/office/powerpoint/2010/main" val="331795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D504B3E-2155-480C-A1E5-DBFD02C5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43C848-D2D4-E6FD-5369-0D72A58D2B59}"/>
              </a:ext>
            </a:extLst>
          </p:cNvPr>
          <p:cNvSpPr>
            <a:spLocks noGrp="1"/>
          </p:cNvSpPr>
          <p:nvPr>
            <p:ph type="title"/>
          </p:nvPr>
        </p:nvSpPr>
        <p:spPr>
          <a:xfrm>
            <a:off x="1051560" y="586822"/>
            <a:ext cx="3538728" cy="1645920"/>
          </a:xfrm>
        </p:spPr>
        <p:txBody>
          <a:bodyPr>
            <a:normAutofit/>
          </a:bodyPr>
          <a:lstStyle/>
          <a:p>
            <a:r>
              <a:rPr lang="en-SG" sz="3200"/>
              <a:t>Q3a Who is a low-performing manager?</a:t>
            </a:r>
          </a:p>
        </p:txBody>
      </p:sp>
      <p:sp>
        <p:nvSpPr>
          <p:cNvPr id="59" name="Rectangle 5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0" name="Rectangle 5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9E1BE40-2793-C252-BC79-42F3304A37D9}"/>
              </a:ext>
            </a:extLst>
          </p:cNvPr>
          <p:cNvSpPr>
            <a:spLocks noGrp="1"/>
          </p:cNvSpPr>
          <p:nvPr>
            <p:ph idx="1"/>
          </p:nvPr>
        </p:nvSpPr>
        <p:spPr>
          <a:xfrm>
            <a:off x="5349240" y="586822"/>
            <a:ext cx="6007608" cy="1645920"/>
          </a:xfrm>
        </p:spPr>
        <p:txBody>
          <a:bodyPr anchor="ctr">
            <a:normAutofit/>
          </a:bodyPr>
          <a:lstStyle/>
          <a:p>
            <a:pPr marL="0" indent="0">
              <a:buNone/>
            </a:pPr>
            <a:r>
              <a:rPr lang="en-US" sz="1800" dirty="0"/>
              <a:t>A general low-performing manager would be:</a:t>
            </a:r>
          </a:p>
          <a:p>
            <a:pPr marL="0" indent="0">
              <a:buNone/>
            </a:pPr>
            <a:r>
              <a:rPr lang="en-US" sz="1800" dirty="0"/>
              <a:t>1. Those with below -0.3 Ordinal Performance Score and a Nominal Reason For Term of below -0.1</a:t>
            </a:r>
          </a:p>
          <a:p>
            <a:pPr marL="0" indent="0">
              <a:buNone/>
            </a:pPr>
            <a:r>
              <a:rPr lang="en-SG" sz="1800" dirty="0"/>
              <a:t>2. Those with less than -3 Nominal Termination Value</a:t>
            </a:r>
          </a:p>
        </p:txBody>
      </p:sp>
      <p:pic>
        <p:nvPicPr>
          <p:cNvPr id="9" name="Picture 8">
            <a:extLst>
              <a:ext uri="{FF2B5EF4-FFF2-40B4-BE49-F238E27FC236}">
                <a16:creationId xmlns:a16="http://schemas.microsoft.com/office/drawing/2014/main" id="{37002126-27C5-13A6-A2DB-0CBE23B38019}"/>
              </a:ext>
            </a:extLst>
          </p:cNvPr>
          <p:cNvPicPr>
            <a:picLocks noChangeAspect="1"/>
          </p:cNvPicPr>
          <p:nvPr/>
        </p:nvPicPr>
        <p:blipFill rotWithShape="1">
          <a:blip r:embed="rId2"/>
          <a:srcRect r="32317"/>
          <a:stretch/>
        </p:blipFill>
        <p:spPr>
          <a:xfrm>
            <a:off x="219075" y="2676139"/>
            <a:ext cx="4665315" cy="3814521"/>
          </a:xfrm>
          <a:prstGeom prst="rect">
            <a:avLst/>
          </a:prstGeom>
        </p:spPr>
      </p:pic>
      <p:pic>
        <p:nvPicPr>
          <p:cNvPr id="7" name="Picture 6">
            <a:extLst>
              <a:ext uri="{FF2B5EF4-FFF2-40B4-BE49-F238E27FC236}">
                <a16:creationId xmlns:a16="http://schemas.microsoft.com/office/drawing/2014/main" id="{547AB7B7-2FDF-1D84-3EF9-C00C41E705CE}"/>
              </a:ext>
            </a:extLst>
          </p:cNvPr>
          <p:cNvPicPr>
            <a:picLocks noChangeAspect="1"/>
          </p:cNvPicPr>
          <p:nvPr/>
        </p:nvPicPr>
        <p:blipFill rotWithShape="1">
          <a:blip r:embed="rId3"/>
          <a:srcRect t="3830" r="-3" b="-3"/>
          <a:stretch/>
        </p:blipFill>
        <p:spPr>
          <a:xfrm>
            <a:off x="4984205" y="2676139"/>
            <a:ext cx="6988720" cy="3809862"/>
          </a:xfrm>
          <a:prstGeom prst="rect">
            <a:avLst/>
          </a:prstGeom>
        </p:spPr>
      </p:pic>
    </p:spTree>
    <p:extLst>
      <p:ext uri="{BB962C8B-B14F-4D97-AF65-F5344CB8AC3E}">
        <p14:creationId xmlns:p14="http://schemas.microsoft.com/office/powerpoint/2010/main" val="83785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155F-94B4-F631-742E-BB2EB9163764}"/>
              </a:ext>
            </a:extLst>
          </p:cNvPr>
          <p:cNvSpPr>
            <a:spLocks noGrp="1"/>
          </p:cNvSpPr>
          <p:nvPr>
            <p:ph type="title"/>
          </p:nvPr>
        </p:nvSpPr>
        <p:spPr>
          <a:xfrm>
            <a:off x="209943" y="722341"/>
            <a:ext cx="3455821" cy="1616203"/>
          </a:xfrm>
        </p:spPr>
        <p:txBody>
          <a:bodyPr vert="horz" lIns="91440" tIns="45720" rIns="91440" bIns="45720" rtlCol="0" anchor="b">
            <a:normAutofit/>
          </a:bodyPr>
          <a:lstStyle/>
          <a:p>
            <a:r>
              <a:rPr lang="en-US" sz="3200" kern="1200" dirty="0">
                <a:latin typeface="+mj-lt"/>
                <a:ea typeface="+mj-ea"/>
                <a:cs typeface="+mj-cs"/>
              </a:rPr>
              <a:t>Q4 Which factors drive the pay rate the most?</a:t>
            </a:r>
          </a:p>
        </p:txBody>
      </p:sp>
      <p:sp>
        <p:nvSpPr>
          <p:cNvPr id="3" name="Content Placeholder 2">
            <a:extLst>
              <a:ext uri="{FF2B5EF4-FFF2-40B4-BE49-F238E27FC236}">
                <a16:creationId xmlns:a16="http://schemas.microsoft.com/office/drawing/2014/main" id="{FFF695FB-AD83-0069-9432-69176865999B}"/>
              </a:ext>
            </a:extLst>
          </p:cNvPr>
          <p:cNvSpPr>
            <a:spLocks noGrp="1"/>
          </p:cNvSpPr>
          <p:nvPr>
            <p:ph idx="1"/>
          </p:nvPr>
        </p:nvSpPr>
        <p:spPr>
          <a:xfrm>
            <a:off x="209943" y="2514426"/>
            <a:ext cx="3455821" cy="3447832"/>
          </a:xfrm>
        </p:spPr>
        <p:txBody>
          <a:bodyPr anchor="t">
            <a:normAutofit/>
          </a:bodyPr>
          <a:lstStyle/>
          <a:p>
            <a:pPr marL="0" indent="0">
              <a:buNone/>
            </a:pPr>
            <a:r>
              <a:rPr lang="en-US" sz="1700" dirty="0"/>
              <a:t>Code Explanation</a:t>
            </a:r>
          </a:p>
          <a:p>
            <a:r>
              <a:rPr lang="en-US" sz="1700" dirty="0"/>
              <a:t> Applied one-hot encoding to attain dummy variables for nominal variables</a:t>
            </a:r>
          </a:p>
          <a:p>
            <a:r>
              <a:rPr lang="en-SG" sz="1700" dirty="0"/>
              <a:t>Dropped irrelevant variables</a:t>
            </a:r>
          </a:p>
          <a:p>
            <a:pPr lvl="1"/>
            <a:r>
              <a:rPr lang="en-SG" sz="1700" dirty="0"/>
              <a:t>Relevant variables such as “Categorical Reason for Term” has dummy variables already in place</a:t>
            </a:r>
          </a:p>
          <a:p>
            <a:r>
              <a:rPr lang="en-SG" sz="1700" dirty="0"/>
              <a:t>Applied Linear Regression Model to identify factors that contribute the most to pay rate</a:t>
            </a:r>
          </a:p>
        </p:txBody>
      </p:sp>
      <p:pic>
        <p:nvPicPr>
          <p:cNvPr id="5" name="Picture 4" descr="A screen shot of a computer program&#10;&#10;Description automatically generated">
            <a:extLst>
              <a:ext uri="{FF2B5EF4-FFF2-40B4-BE49-F238E27FC236}">
                <a16:creationId xmlns:a16="http://schemas.microsoft.com/office/drawing/2014/main" id="{B1A4068D-2483-92FA-7A9A-52A1C7D0B53F}"/>
              </a:ext>
            </a:extLst>
          </p:cNvPr>
          <p:cNvPicPr>
            <a:picLocks noChangeAspect="1"/>
          </p:cNvPicPr>
          <p:nvPr/>
        </p:nvPicPr>
        <p:blipFill>
          <a:blip r:embed="rId2"/>
          <a:stretch>
            <a:fillRect/>
          </a:stretch>
        </p:blipFill>
        <p:spPr>
          <a:xfrm>
            <a:off x="3579183" y="1097568"/>
            <a:ext cx="8402874" cy="4859970"/>
          </a:xfrm>
          <a:prstGeom prst="rect">
            <a:avLst/>
          </a:prstGeom>
        </p:spPr>
      </p:pic>
      <p:grpSp>
        <p:nvGrpSpPr>
          <p:cNvPr id="37" name="Group 3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7" name="Rectangle 26">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81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125BA-396F-FCD2-AA0C-9AE6C18285D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Q4 Which factors drive pay rate the most?</a:t>
            </a:r>
          </a:p>
        </p:txBody>
      </p:sp>
      <p:pic>
        <p:nvPicPr>
          <p:cNvPr id="5" name="Picture 4">
            <a:extLst>
              <a:ext uri="{FF2B5EF4-FFF2-40B4-BE49-F238E27FC236}">
                <a16:creationId xmlns:a16="http://schemas.microsoft.com/office/drawing/2014/main" id="{C0FA7AEA-342F-48AE-3E5A-115C993C89E8}"/>
              </a:ext>
            </a:extLst>
          </p:cNvPr>
          <p:cNvPicPr>
            <a:picLocks noChangeAspect="1"/>
          </p:cNvPicPr>
          <p:nvPr/>
        </p:nvPicPr>
        <p:blipFill>
          <a:blip r:embed="rId2"/>
          <a:stretch>
            <a:fillRect/>
          </a:stretch>
        </p:blipFill>
        <p:spPr>
          <a:xfrm>
            <a:off x="2236272" y="1703802"/>
            <a:ext cx="7574478" cy="4770836"/>
          </a:xfrm>
          <a:prstGeom prst="rect">
            <a:avLst/>
          </a:prstGeom>
        </p:spPr>
      </p:pic>
    </p:spTree>
    <p:extLst>
      <p:ext uri="{BB962C8B-B14F-4D97-AF65-F5344CB8AC3E}">
        <p14:creationId xmlns:p14="http://schemas.microsoft.com/office/powerpoint/2010/main" val="2141172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D2150-F873-7015-7F76-EFE9BEE71A66}"/>
              </a:ext>
            </a:extLst>
          </p:cNvPr>
          <p:cNvSpPr>
            <a:spLocks noGrp="1"/>
          </p:cNvSpPr>
          <p:nvPr>
            <p:ph type="title"/>
          </p:nvPr>
        </p:nvSpPr>
        <p:spPr>
          <a:xfrm>
            <a:off x="2019300" y="538956"/>
            <a:ext cx="8985250" cy="1118394"/>
          </a:xfrm>
        </p:spPr>
        <p:txBody>
          <a:bodyPr anchor="t">
            <a:normAutofit/>
          </a:bodyPr>
          <a:lstStyle/>
          <a:p>
            <a:r>
              <a:rPr lang="en-SG" sz="4000"/>
              <a:t>Q4 Which factors drive pay rate the most?</a:t>
            </a:r>
          </a:p>
        </p:txBody>
      </p:sp>
      <p:pic>
        <p:nvPicPr>
          <p:cNvPr id="7" name="Graphic 6" descr="Welder">
            <a:extLst>
              <a:ext uri="{FF2B5EF4-FFF2-40B4-BE49-F238E27FC236}">
                <a16:creationId xmlns:a16="http://schemas.microsoft.com/office/drawing/2014/main" id="{62140F4A-94D9-82B1-0B9B-5D5E99DF14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5CE64B37-4633-E47D-252D-E337D4B71693}"/>
              </a:ext>
            </a:extLst>
          </p:cNvPr>
          <p:cNvSpPr>
            <a:spLocks noGrp="1"/>
          </p:cNvSpPr>
          <p:nvPr>
            <p:ph idx="1"/>
          </p:nvPr>
        </p:nvSpPr>
        <p:spPr>
          <a:xfrm>
            <a:off x="1009650" y="1847849"/>
            <a:ext cx="9994900" cy="4254501"/>
          </a:xfrm>
        </p:spPr>
        <p:txBody>
          <a:bodyPr>
            <a:normAutofit/>
          </a:bodyPr>
          <a:lstStyle/>
          <a:p>
            <a:r>
              <a:rPr lang="en-US" sz="2000" dirty="0"/>
              <a:t>From the above code, having Peter Monroe as your manager significantly affects your pay rate the most, having the lowest of -1.23e+13</a:t>
            </a:r>
          </a:p>
          <a:p>
            <a:r>
              <a:rPr lang="en-US" sz="2000" dirty="0"/>
              <a:t>The next being in the sales department, providing a -9.75e+12 in pay rate.</a:t>
            </a:r>
          </a:p>
          <a:p>
            <a:r>
              <a:rPr lang="en-US" sz="2000" dirty="0"/>
              <a:t>For generalized factors, one’s Position affects employees pay rate the most</a:t>
            </a:r>
          </a:p>
          <a:p>
            <a:r>
              <a:rPr lang="en-US" sz="2000" dirty="0"/>
              <a:t>Re-running the code dropping Position would give us Hispanic/Latino as the largest coefficient, followed by various manager names.</a:t>
            </a:r>
          </a:p>
          <a:p>
            <a:pPr lvl="1"/>
            <a:r>
              <a:rPr lang="en-US" sz="1600" dirty="0"/>
              <a:t>Results of re-ran code found on the next slide</a:t>
            </a:r>
          </a:p>
          <a:p>
            <a:r>
              <a:rPr lang="en-US" sz="2000" dirty="0"/>
              <a:t>Iterating through this once more would show the departments as the largest coefficient.</a:t>
            </a:r>
          </a:p>
          <a:p>
            <a:r>
              <a:rPr lang="en-US" sz="2000" dirty="0"/>
              <a:t>Thus, the factors that drive the pay rate the most are </a:t>
            </a:r>
            <a:r>
              <a:rPr lang="en-US" sz="2000" u="sng" dirty="0"/>
              <a:t>Position</a:t>
            </a:r>
            <a:r>
              <a:rPr lang="en-US" sz="2000" dirty="0"/>
              <a:t>, followed by </a:t>
            </a:r>
            <a:r>
              <a:rPr lang="en-US" sz="2000" u="sng" dirty="0"/>
              <a:t>Manager</a:t>
            </a:r>
            <a:r>
              <a:rPr lang="en-US" sz="2000" dirty="0"/>
              <a:t>, and next, </a:t>
            </a:r>
            <a:r>
              <a:rPr lang="en-US" sz="2000" u="sng" dirty="0"/>
              <a:t>Department</a:t>
            </a:r>
          </a:p>
          <a:p>
            <a:endParaRPr lang="en-SG" sz="2000" dirty="0"/>
          </a:p>
          <a:p>
            <a:endParaRPr lang="en-SG" sz="2000" dirty="0"/>
          </a:p>
        </p:txBody>
      </p:sp>
    </p:spTree>
    <p:extLst>
      <p:ext uri="{BB962C8B-B14F-4D97-AF65-F5344CB8AC3E}">
        <p14:creationId xmlns:p14="http://schemas.microsoft.com/office/powerpoint/2010/main" val="138623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125BA-396F-FCD2-AA0C-9AE6C18285D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Q4 Which factors drive pay rate the most?</a:t>
            </a:r>
          </a:p>
        </p:txBody>
      </p:sp>
      <p:pic>
        <p:nvPicPr>
          <p:cNvPr id="3" name="Content Placeholder 4">
            <a:extLst>
              <a:ext uri="{FF2B5EF4-FFF2-40B4-BE49-F238E27FC236}">
                <a16:creationId xmlns:a16="http://schemas.microsoft.com/office/drawing/2014/main" id="{6C45A2C2-3B00-0EDA-A3D2-F40CB11CBC11}"/>
              </a:ext>
            </a:extLst>
          </p:cNvPr>
          <p:cNvPicPr>
            <a:picLocks noGrp="1" noChangeAspect="1"/>
          </p:cNvPicPr>
          <p:nvPr>
            <p:ph idx="1"/>
          </p:nvPr>
        </p:nvPicPr>
        <p:blipFill>
          <a:blip r:embed="rId2"/>
          <a:stretch>
            <a:fillRect/>
          </a:stretch>
        </p:blipFill>
        <p:spPr>
          <a:xfrm>
            <a:off x="2398656" y="1684752"/>
            <a:ext cx="7394688" cy="4841014"/>
          </a:xfrm>
          <a:prstGeom prst="rect">
            <a:avLst/>
          </a:prstGeom>
        </p:spPr>
      </p:pic>
    </p:spTree>
    <p:extLst>
      <p:ext uri="{BB962C8B-B14F-4D97-AF65-F5344CB8AC3E}">
        <p14:creationId xmlns:p14="http://schemas.microsoft.com/office/powerpoint/2010/main" val="95367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0BEB50-DE2F-411D-980B-1283E8017CF0}"/>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2800" kern="1200">
                <a:latin typeface="+mj-lt"/>
                <a:ea typeface="+mj-ea"/>
                <a:cs typeface="+mj-cs"/>
              </a:rPr>
              <a:t>Q5 What are the characteristics and demography of employees that have a high probability of leaving the company in the next 3 Months?</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2F6981D-AE4A-7293-F4BB-06073624A872}"/>
              </a:ext>
            </a:extLst>
          </p:cNvPr>
          <p:cNvPicPr>
            <a:picLocks noChangeAspect="1"/>
          </p:cNvPicPr>
          <p:nvPr/>
        </p:nvPicPr>
        <p:blipFill rotWithShape="1">
          <a:blip r:embed="rId2"/>
          <a:srcRect r="13775" b="-2"/>
          <a:stretch/>
        </p:blipFill>
        <p:spPr>
          <a:xfrm>
            <a:off x="4333927" y="2085950"/>
            <a:ext cx="7810501" cy="4701475"/>
          </a:xfrm>
          <a:prstGeom prst="rect">
            <a:avLst/>
          </a:prstGeom>
        </p:spPr>
      </p:pic>
      <p:sp>
        <p:nvSpPr>
          <p:cNvPr id="3" name="Content Placeholder 2">
            <a:extLst>
              <a:ext uri="{FF2B5EF4-FFF2-40B4-BE49-F238E27FC236}">
                <a16:creationId xmlns:a16="http://schemas.microsoft.com/office/drawing/2014/main" id="{0D7D044F-572F-DAE3-F71D-0F4C2DFD9C42}"/>
              </a:ext>
            </a:extLst>
          </p:cNvPr>
          <p:cNvSpPr>
            <a:spLocks noGrp="1"/>
          </p:cNvSpPr>
          <p:nvPr>
            <p:ph idx="1"/>
          </p:nvPr>
        </p:nvSpPr>
        <p:spPr>
          <a:xfrm>
            <a:off x="498834" y="2179263"/>
            <a:ext cx="3787521" cy="2257425"/>
          </a:xfrm>
        </p:spPr>
        <p:txBody>
          <a:bodyPr anchor="ctr">
            <a:normAutofit/>
          </a:bodyPr>
          <a:lstStyle/>
          <a:p>
            <a:pPr marL="0" indent="0">
              <a:buNone/>
            </a:pPr>
            <a:r>
              <a:rPr lang="en-SG" sz="1800" dirty="0"/>
              <a:t>Code Explanation:</a:t>
            </a:r>
          </a:p>
          <a:p>
            <a:r>
              <a:rPr lang="en-SG" sz="1800" dirty="0"/>
              <a:t>Label Encoded Nominal Variables (to allow the model to recognize it)</a:t>
            </a:r>
          </a:p>
          <a:p>
            <a:r>
              <a:rPr lang="en-SG" sz="1800" dirty="0"/>
              <a:t>Isolated the range between “Date of Termination” and “Date of Hire” to be 90 Days or less</a:t>
            </a:r>
          </a:p>
        </p:txBody>
      </p:sp>
    </p:spTree>
    <p:extLst>
      <p:ext uri="{BB962C8B-B14F-4D97-AF65-F5344CB8AC3E}">
        <p14:creationId xmlns:p14="http://schemas.microsoft.com/office/powerpoint/2010/main" val="80620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713994-4CCC-B920-0D82-D32DF816E96A}"/>
              </a:ext>
            </a:extLst>
          </p:cNvPr>
          <p:cNvSpPr>
            <a:spLocks noGrp="1"/>
          </p:cNvSpPr>
          <p:nvPr>
            <p:ph type="title"/>
          </p:nvPr>
        </p:nvSpPr>
        <p:spPr>
          <a:xfrm>
            <a:off x="630936" y="457200"/>
            <a:ext cx="4343400" cy="1929384"/>
          </a:xfrm>
        </p:spPr>
        <p:txBody>
          <a:bodyPr anchor="ctr">
            <a:normAutofit/>
          </a:bodyPr>
          <a:lstStyle/>
          <a:p>
            <a:r>
              <a:rPr lang="en-SG"/>
              <a:t>Quantifying Qualitative Factors</a:t>
            </a:r>
            <a:endParaRPr lang="en-SG" dirty="0"/>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861FD6-231F-F388-D716-8FCC96D2984F}"/>
              </a:ext>
            </a:extLst>
          </p:cNvPr>
          <p:cNvSpPr>
            <a:spLocks noGrp="1"/>
          </p:cNvSpPr>
          <p:nvPr>
            <p:ph idx="1"/>
          </p:nvPr>
        </p:nvSpPr>
        <p:spPr>
          <a:xfrm>
            <a:off x="5541263" y="457200"/>
            <a:ext cx="6007608" cy="1929384"/>
          </a:xfrm>
        </p:spPr>
        <p:txBody>
          <a:bodyPr anchor="ctr">
            <a:normAutofit/>
          </a:bodyPr>
          <a:lstStyle/>
          <a:p>
            <a:r>
              <a:rPr lang="en-SG" sz="1500"/>
              <a:t>Performance Score</a:t>
            </a:r>
          </a:p>
          <a:p>
            <a:pPr lvl="1"/>
            <a:r>
              <a:rPr lang="en-SG" sz="1500"/>
              <a:t>Provided values based on the degree of severity of the performance score</a:t>
            </a:r>
          </a:p>
          <a:p>
            <a:r>
              <a:rPr lang="en-SG" sz="1500"/>
              <a:t>Reason For Termination</a:t>
            </a:r>
          </a:p>
          <a:p>
            <a:pPr lvl="1"/>
            <a:r>
              <a:rPr lang="en-SG" sz="1500"/>
              <a:t>Pseudo-binary values provided with neutrals being awarded 0 while values that could allude to a poor reflection on the manager/company being awarded -1</a:t>
            </a:r>
          </a:p>
        </p:txBody>
      </p:sp>
      <p:pic>
        <p:nvPicPr>
          <p:cNvPr id="7" name="Picture 6">
            <a:extLst>
              <a:ext uri="{FF2B5EF4-FFF2-40B4-BE49-F238E27FC236}">
                <a16:creationId xmlns:a16="http://schemas.microsoft.com/office/drawing/2014/main" id="{0B619BDD-E67C-A45A-335F-9F6D8F5ECB7C}"/>
              </a:ext>
            </a:extLst>
          </p:cNvPr>
          <p:cNvPicPr>
            <a:picLocks noChangeAspect="1"/>
          </p:cNvPicPr>
          <p:nvPr/>
        </p:nvPicPr>
        <p:blipFill>
          <a:blip r:embed="rId2"/>
          <a:stretch>
            <a:fillRect/>
          </a:stretch>
        </p:blipFill>
        <p:spPr>
          <a:xfrm>
            <a:off x="466344" y="2850520"/>
            <a:ext cx="5468112" cy="3116824"/>
          </a:xfrm>
          <a:prstGeom prst="rect">
            <a:avLst/>
          </a:prstGeom>
        </p:spPr>
      </p:pic>
      <p:pic>
        <p:nvPicPr>
          <p:cNvPr id="5" name="Picture 4">
            <a:extLst>
              <a:ext uri="{FF2B5EF4-FFF2-40B4-BE49-F238E27FC236}">
                <a16:creationId xmlns:a16="http://schemas.microsoft.com/office/drawing/2014/main" id="{ADEBF4A8-5856-205E-8E93-9F11BE085BC5}"/>
              </a:ext>
            </a:extLst>
          </p:cNvPr>
          <p:cNvPicPr>
            <a:picLocks noChangeAspect="1"/>
          </p:cNvPicPr>
          <p:nvPr/>
        </p:nvPicPr>
        <p:blipFill>
          <a:blip r:embed="rId3"/>
          <a:stretch>
            <a:fillRect/>
          </a:stretch>
        </p:blipFill>
        <p:spPr>
          <a:xfrm>
            <a:off x="6096000" y="2850519"/>
            <a:ext cx="5767223" cy="3116823"/>
          </a:xfrm>
          <a:prstGeom prst="rect">
            <a:avLst/>
          </a:prstGeom>
        </p:spPr>
      </p:pic>
    </p:spTree>
    <p:extLst>
      <p:ext uri="{BB962C8B-B14F-4D97-AF65-F5344CB8AC3E}">
        <p14:creationId xmlns:p14="http://schemas.microsoft.com/office/powerpoint/2010/main" val="358139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BEB50-DE2F-411D-980B-1283E8017CF0}"/>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100" kern="1200">
                <a:latin typeface="+mj-lt"/>
                <a:ea typeface="+mj-ea"/>
                <a:cs typeface="+mj-cs"/>
              </a:rPr>
              <a:t>Q5 What are the characteristics and demography of employees that have a high probability of leaving the company in the next 3 Months?</a:t>
            </a:r>
          </a:p>
        </p:txBody>
      </p:sp>
      <p:sp>
        <p:nvSpPr>
          <p:cNvPr id="32" name="Rectangle 3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FE0CC98-DD40-7F84-52B3-D53683425B6B}"/>
              </a:ext>
            </a:extLst>
          </p:cNvPr>
          <p:cNvPicPr>
            <a:picLocks noChangeAspect="1"/>
          </p:cNvPicPr>
          <p:nvPr/>
        </p:nvPicPr>
        <p:blipFill rotWithShape="1">
          <a:blip r:embed="rId2"/>
          <a:srcRect r="5073" b="-2"/>
          <a:stretch/>
        </p:blipFill>
        <p:spPr>
          <a:xfrm>
            <a:off x="225263" y="1721922"/>
            <a:ext cx="6950154" cy="4520559"/>
          </a:xfrm>
          <a:prstGeom prst="rect">
            <a:avLst/>
          </a:prstGeom>
        </p:spPr>
      </p:pic>
      <p:sp useBgFill="1">
        <p:nvSpPr>
          <p:cNvPr id="33" name="Rectangle 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94C6BE-49C0-85E9-31E6-48CAA7FE4FFE}"/>
              </a:ext>
            </a:extLst>
          </p:cNvPr>
          <p:cNvSpPr>
            <a:spLocks noGrp="1"/>
          </p:cNvSpPr>
          <p:nvPr>
            <p:ph idx="1"/>
          </p:nvPr>
        </p:nvSpPr>
        <p:spPr>
          <a:xfrm>
            <a:off x="7938752" y="2020824"/>
            <a:ext cx="3455097" cy="3959352"/>
          </a:xfrm>
        </p:spPr>
        <p:txBody>
          <a:bodyPr anchor="ctr">
            <a:normAutofit/>
          </a:bodyPr>
          <a:lstStyle/>
          <a:p>
            <a:pPr marL="0" indent="0">
              <a:buNone/>
            </a:pPr>
            <a:r>
              <a:rPr lang="en-SG" sz="1800" dirty="0"/>
              <a:t>Code Explanation:</a:t>
            </a:r>
          </a:p>
          <a:p>
            <a:r>
              <a:rPr lang="en-SG" sz="1800" dirty="0"/>
              <a:t>Conducted Forward Stepwise Model Selection </a:t>
            </a:r>
          </a:p>
          <a:p>
            <a:pPr lvl="1"/>
            <a:r>
              <a:rPr lang="en-SG" sz="1800" dirty="0"/>
              <a:t>Automated the selection of variables that largely contributes to the model</a:t>
            </a:r>
          </a:p>
          <a:p>
            <a:r>
              <a:rPr lang="en-SG" sz="1800" dirty="0"/>
              <a:t>Trained the Model using the selected high-impact variables</a:t>
            </a:r>
          </a:p>
        </p:txBody>
      </p:sp>
    </p:spTree>
    <p:extLst>
      <p:ext uri="{BB962C8B-B14F-4D97-AF65-F5344CB8AC3E}">
        <p14:creationId xmlns:p14="http://schemas.microsoft.com/office/powerpoint/2010/main" val="424688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EB50-DE2F-411D-980B-1283E8017CF0}"/>
              </a:ext>
            </a:extLst>
          </p:cNvPr>
          <p:cNvSpPr>
            <a:spLocks noGrp="1"/>
          </p:cNvSpPr>
          <p:nvPr>
            <p:ph type="title"/>
          </p:nvPr>
        </p:nvSpPr>
        <p:spPr>
          <a:xfrm>
            <a:off x="838200" y="800994"/>
            <a:ext cx="3687491" cy="2211148"/>
          </a:xfrm>
        </p:spPr>
        <p:txBody>
          <a:bodyPr vert="horz" lIns="91440" tIns="45720" rIns="91440" bIns="45720" rtlCol="0" anchor="t">
            <a:normAutofit/>
          </a:bodyPr>
          <a:lstStyle/>
          <a:p>
            <a:r>
              <a:rPr lang="en-US" sz="2500"/>
              <a:t>Q5 What are the characteristics and demography of employees that have a high probability of leaving the company in the next 3 Months?</a:t>
            </a:r>
          </a:p>
        </p:txBody>
      </p:sp>
      <p:sp>
        <p:nvSpPr>
          <p:cNvPr id="3" name="Content Placeholder 2">
            <a:extLst>
              <a:ext uri="{FF2B5EF4-FFF2-40B4-BE49-F238E27FC236}">
                <a16:creationId xmlns:a16="http://schemas.microsoft.com/office/drawing/2014/main" id="{7A57FF2D-A054-BE89-54DD-9D6978EA5B04}"/>
              </a:ext>
            </a:extLst>
          </p:cNvPr>
          <p:cNvSpPr>
            <a:spLocks noGrp="1"/>
          </p:cNvSpPr>
          <p:nvPr>
            <p:ph idx="1"/>
          </p:nvPr>
        </p:nvSpPr>
        <p:spPr>
          <a:xfrm>
            <a:off x="5341546" y="751554"/>
            <a:ext cx="6012254" cy="2260587"/>
          </a:xfrm>
        </p:spPr>
        <p:txBody>
          <a:bodyPr anchor="t">
            <a:normAutofit/>
          </a:bodyPr>
          <a:lstStyle/>
          <a:p>
            <a:pPr marL="0" indent="0">
              <a:buNone/>
            </a:pPr>
            <a:r>
              <a:rPr lang="en-SG" sz="2000" dirty="0"/>
              <a:t>Code Explanation:</a:t>
            </a:r>
          </a:p>
          <a:p>
            <a:r>
              <a:rPr lang="en-SG" sz="2000" dirty="0"/>
              <a:t>Small tweaks to the output such as sorting based on highest impact on probability</a:t>
            </a:r>
          </a:p>
          <a:p>
            <a:r>
              <a:rPr lang="en-SG" sz="2000" dirty="0"/>
              <a:t>Applied Logistic Regression to act as a Supervised Classification Model</a:t>
            </a:r>
          </a:p>
        </p:txBody>
      </p:sp>
      <p:pic>
        <p:nvPicPr>
          <p:cNvPr id="7" name="Picture 6">
            <a:extLst>
              <a:ext uri="{FF2B5EF4-FFF2-40B4-BE49-F238E27FC236}">
                <a16:creationId xmlns:a16="http://schemas.microsoft.com/office/drawing/2014/main" id="{0DFF23ED-54CE-8F8A-2AA8-9BD446E0BA88}"/>
              </a:ext>
            </a:extLst>
          </p:cNvPr>
          <p:cNvPicPr>
            <a:picLocks noChangeAspect="1"/>
          </p:cNvPicPr>
          <p:nvPr/>
        </p:nvPicPr>
        <p:blipFill rotWithShape="1">
          <a:blip r:embed="rId2"/>
          <a:srcRect r="13713" b="-2"/>
          <a:stretch/>
        </p:blipFill>
        <p:spPr>
          <a:xfrm>
            <a:off x="0" y="3394438"/>
            <a:ext cx="6096002" cy="3340896"/>
          </a:xfrm>
          <a:prstGeom prst="rect">
            <a:avLst/>
          </a:prstGeom>
        </p:spPr>
      </p:pic>
      <p:pic>
        <p:nvPicPr>
          <p:cNvPr id="4" name="Picture 3">
            <a:extLst>
              <a:ext uri="{FF2B5EF4-FFF2-40B4-BE49-F238E27FC236}">
                <a16:creationId xmlns:a16="http://schemas.microsoft.com/office/drawing/2014/main" id="{5A9D38FA-9B15-01B6-C877-6C3076691944}"/>
              </a:ext>
            </a:extLst>
          </p:cNvPr>
          <p:cNvPicPr>
            <a:picLocks noChangeAspect="1"/>
          </p:cNvPicPr>
          <p:nvPr/>
        </p:nvPicPr>
        <p:blipFill rotWithShape="1">
          <a:blip r:embed="rId3"/>
          <a:srcRect r="11503" b="-1"/>
          <a:stretch/>
        </p:blipFill>
        <p:spPr>
          <a:xfrm>
            <a:off x="6096000" y="3394440"/>
            <a:ext cx="6095999" cy="3340893"/>
          </a:xfrm>
          <a:prstGeom prst="rect">
            <a:avLst/>
          </a:prstGeom>
        </p:spPr>
      </p:pic>
      <p:grpSp>
        <p:nvGrpSpPr>
          <p:cNvPr id="35" name="Group 34">
            <a:extLst>
              <a:ext uri="{FF2B5EF4-FFF2-40B4-BE49-F238E27FC236}">
                <a16:creationId xmlns:a16="http://schemas.microsoft.com/office/drawing/2014/main" id="{9EA74336-CFA2-D575-E9E6-7F3109CB1E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5337"/>
            <a:ext cx="12192000" cy="123363"/>
            <a:chOff x="876692" y="4888672"/>
            <a:chExt cx="10439007" cy="123363"/>
          </a:xfrm>
        </p:grpSpPr>
        <p:sp>
          <p:nvSpPr>
            <p:cNvPr id="29" name="Rectangle 28">
              <a:extLst>
                <a:ext uri="{FF2B5EF4-FFF2-40B4-BE49-F238E27FC236}">
                  <a16:creationId xmlns:a16="http://schemas.microsoft.com/office/drawing/2014/main" id="{E36AA1E3-7523-9B01-1251-BFCCE406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515" y="-269151"/>
              <a:ext cx="123362" cy="10439007"/>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0A0A5E6-B19C-4BF9-7231-108F9268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719273" y="2415609"/>
              <a:ext cx="123362" cy="506949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0984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50E27-F6B0-4199-7A02-424F12E803A3}"/>
              </a:ext>
            </a:extLst>
          </p:cNvPr>
          <p:cNvSpPr>
            <a:spLocks noGrp="1"/>
          </p:cNvSpPr>
          <p:nvPr>
            <p:ph type="title"/>
          </p:nvPr>
        </p:nvSpPr>
        <p:spPr>
          <a:xfrm>
            <a:off x="630936" y="639520"/>
            <a:ext cx="3429000" cy="1719072"/>
          </a:xfrm>
        </p:spPr>
        <p:txBody>
          <a:bodyPr anchor="b">
            <a:normAutofit/>
          </a:bodyPr>
          <a:lstStyle/>
          <a:p>
            <a:r>
              <a:rPr lang="en-US" sz="1800" kern="1200">
                <a:latin typeface="+mj-lt"/>
                <a:ea typeface="+mj-ea"/>
                <a:cs typeface="+mj-cs"/>
              </a:rPr>
              <a:t>Q5 What are the characteristics and demography of employees that have a high probability of leaving the company in the next 3 Months?</a:t>
            </a:r>
            <a:endParaRPr lang="en-SG" sz="1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012524-52C6-9A7B-5642-70EA5903D05B}"/>
              </a:ext>
            </a:extLst>
          </p:cNvPr>
          <p:cNvSpPr>
            <a:spLocks noGrp="1"/>
          </p:cNvSpPr>
          <p:nvPr>
            <p:ph idx="1"/>
          </p:nvPr>
        </p:nvSpPr>
        <p:spPr>
          <a:xfrm>
            <a:off x="630936" y="2807208"/>
            <a:ext cx="3429000" cy="3410712"/>
          </a:xfrm>
        </p:spPr>
        <p:txBody>
          <a:bodyPr anchor="t">
            <a:normAutofit/>
          </a:bodyPr>
          <a:lstStyle/>
          <a:p>
            <a:r>
              <a:rPr lang="en-SG" sz="1500" dirty="0"/>
              <a:t>The greatest contributors of a high probability of leaving the company includes</a:t>
            </a:r>
          </a:p>
          <a:p>
            <a:pPr lvl="1"/>
            <a:r>
              <a:rPr lang="en-SG" sz="1500" dirty="0"/>
              <a:t>Low Pay Rate</a:t>
            </a:r>
          </a:p>
          <a:p>
            <a:pPr lvl="1"/>
            <a:r>
              <a:rPr lang="en-SG" sz="1500" dirty="0"/>
              <a:t>Negative Reasons for Termination</a:t>
            </a:r>
          </a:p>
          <a:p>
            <a:pPr lvl="1"/>
            <a:r>
              <a:rPr lang="en-SG" sz="1500" dirty="0"/>
              <a:t>Poor Performance Scores</a:t>
            </a:r>
          </a:p>
          <a:p>
            <a:r>
              <a:rPr lang="en-SG" sz="1500" dirty="0"/>
              <a:t>Characteristics of high probability of leaving includes</a:t>
            </a:r>
          </a:p>
          <a:p>
            <a:pPr lvl="1"/>
            <a:r>
              <a:rPr lang="en-SG" sz="1500" dirty="0"/>
              <a:t>Female</a:t>
            </a:r>
          </a:p>
          <a:p>
            <a:pPr lvl="1"/>
            <a:r>
              <a:rPr lang="en-SG" sz="1500" dirty="0"/>
              <a:t>Non-Hispanic/Latino</a:t>
            </a:r>
          </a:p>
          <a:p>
            <a:pPr lvl="1"/>
            <a:r>
              <a:rPr lang="en-SG" sz="1500" dirty="0"/>
              <a:t>US Citizenship</a:t>
            </a:r>
          </a:p>
          <a:p>
            <a:pPr lvl="1"/>
            <a:r>
              <a:rPr lang="en-SG" sz="1500" dirty="0"/>
              <a:t>White</a:t>
            </a:r>
          </a:p>
        </p:txBody>
      </p:sp>
      <p:pic>
        <p:nvPicPr>
          <p:cNvPr id="5" name="Picture 4">
            <a:extLst>
              <a:ext uri="{FF2B5EF4-FFF2-40B4-BE49-F238E27FC236}">
                <a16:creationId xmlns:a16="http://schemas.microsoft.com/office/drawing/2014/main" id="{892A97D2-722F-BD77-F160-436473310BF0}"/>
              </a:ext>
            </a:extLst>
          </p:cNvPr>
          <p:cNvPicPr>
            <a:picLocks noChangeAspect="1"/>
          </p:cNvPicPr>
          <p:nvPr/>
        </p:nvPicPr>
        <p:blipFill>
          <a:blip r:embed="rId2"/>
          <a:stretch>
            <a:fillRect/>
          </a:stretch>
        </p:blipFill>
        <p:spPr>
          <a:xfrm>
            <a:off x="4226306" y="1413104"/>
            <a:ext cx="7334758" cy="4031791"/>
          </a:xfrm>
          <a:prstGeom prst="rect">
            <a:avLst/>
          </a:prstGeom>
        </p:spPr>
      </p:pic>
    </p:spTree>
    <p:extLst>
      <p:ext uri="{BB962C8B-B14F-4D97-AF65-F5344CB8AC3E}">
        <p14:creationId xmlns:p14="http://schemas.microsoft.com/office/powerpoint/2010/main" val="301485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D3EB6F-C647-91CA-CB92-16FA4600313D}"/>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 you</a:t>
            </a:r>
          </a:p>
        </p:txBody>
      </p:sp>
    </p:spTree>
    <p:extLst>
      <p:ext uri="{BB962C8B-B14F-4D97-AF65-F5344CB8AC3E}">
        <p14:creationId xmlns:p14="http://schemas.microsoft.com/office/powerpoint/2010/main" val="19974070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3A1C5-EF93-DABF-871E-5495AC531BA4}"/>
              </a:ext>
            </a:extLst>
          </p:cNvPr>
          <p:cNvSpPr>
            <a:spLocks noGrp="1"/>
          </p:cNvSpPr>
          <p:nvPr>
            <p:ph type="title"/>
          </p:nvPr>
        </p:nvSpPr>
        <p:spPr>
          <a:xfrm>
            <a:off x="793662" y="386930"/>
            <a:ext cx="10066122" cy="1298448"/>
          </a:xfrm>
        </p:spPr>
        <p:txBody>
          <a:bodyPr anchor="b">
            <a:normAutofit/>
          </a:bodyPr>
          <a:lstStyle/>
          <a:p>
            <a:r>
              <a:rPr lang="en-SG" sz="3000"/>
              <a:t>Q1:</a:t>
            </a:r>
            <a:r>
              <a:rPr lang="en-US" sz="3000"/>
              <a:t>What are the key employee characteristics and demographic factors to take note of, and are there any trends to highlight?</a:t>
            </a:r>
            <a:endParaRPr lang="en-SG" sz="30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CB27C3-8DF5-68DB-D917-F3FF54F90395}"/>
              </a:ext>
            </a:extLst>
          </p:cNvPr>
          <p:cNvSpPr>
            <a:spLocks noGrp="1"/>
          </p:cNvSpPr>
          <p:nvPr>
            <p:ph idx="1"/>
          </p:nvPr>
        </p:nvSpPr>
        <p:spPr>
          <a:xfrm>
            <a:off x="793661" y="2599509"/>
            <a:ext cx="4530898" cy="3639450"/>
          </a:xfrm>
        </p:spPr>
        <p:txBody>
          <a:bodyPr anchor="ctr">
            <a:normAutofit/>
          </a:bodyPr>
          <a:lstStyle/>
          <a:p>
            <a:r>
              <a:rPr lang="en-SG" sz="2000"/>
              <a:t>Analysing through Feature Value Composition</a:t>
            </a:r>
          </a:p>
        </p:txBody>
      </p:sp>
      <p:pic>
        <p:nvPicPr>
          <p:cNvPr id="5" name="Picture 4">
            <a:extLst>
              <a:ext uri="{FF2B5EF4-FFF2-40B4-BE49-F238E27FC236}">
                <a16:creationId xmlns:a16="http://schemas.microsoft.com/office/drawing/2014/main" id="{C5927057-D47F-4950-5A65-197F82806619}"/>
              </a:ext>
            </a:extLst>
          </p:cNvPr>
          <p:cNvPicPr>
            <a:picLocks noChangeAspect="1"/>
          </p:cNvPicPr>
          <p:nvPr/>
        </p:nvPicPr>
        <p:blipFill>
          <a:blip r:embed="rId2"/>
          <a:stretch>
            <a:fillRect/>
          </a:stretch>
        </p:blipFill>
        <p:spPr>
          <a:xfrm>
            <a:off x="5911532" y="3098207"/>
            <a:ext cx="5150277" cy="248633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327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D4C926-0F30-385B-ABF0-A17775ADDC2B}"/>
              </a:ext>
            </a:extLst>
          </p:cNvPr>
          <p:cNvSpPr>
            <a:spLocks noGrp="1"/>
          </p:cNvSpPr>
          <p:nvPr>
            <p:ph type="title"/>
          </p:nvPr>
        </p:nvSpPr>
        <p:spPr>
          <a:xfrm>
            <a:off x="371094" y="1161288"/>
            <a:ext cx="3438144" cy="1239012"/>
          </a:xfrm>
        </p:spPr>
        <p:txBody>
          <a:bodyPr anchor="ctr">
            <a:normAutofit/>
          </a:bodyPr>
          <a:lstStyle/>
          <a:p>
            <a:r>
              <a:rPr lang="en-SG" sz="1800"/>
              <a:t>Q1:</a:t>
            </a:r>
            <a:r>
              <a:rPr lang="en-US" sz="1800"/>
              <a:t>What are the key employee characteristics and demographic factors to take note of, and are there any trends to highlight?</a:t>
            </a:r>
            <a:endParaRPr lang="en-SG" sz="1800"/>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46034A5-1EE8-28CC-E2C8-CB4BF6B3F15A}"/>
              </a:ext>
            </a:extLst>
          </p:cNvPr>
          <p:cNvSpPr>
            <a:spLocks noGrp="1"/>
          </p:cNvSpPr>
          <p:nvPr>
            <p:ph idx="1"/>
          </p:nvPr>
        </p:nvSpPr>
        <p:spPr>
          <a:xfrm>
            <a:off x="371094" y="2718054"/>
            <a:ext cx="3438906" cy="3321558"/>
          </a:xfrm>
        </p:spPr>
        <p:txBody>
          <a:bodyPr anchor="t">
            <a:normAutofit fontScale="92500" lnSpcReduction="10000"/>
          </a:bodyPr>
          <a:lstStyle/>
          <a:p>
            <a:pPr marL="0" indent="0">
              <a:buNone/>
            </a:pPr>
            <a:r>
              <a:rPr lang="en-SG" sz="1700" dirty="0"/>
              <a:t>Race</a:t>
            </a:r>
          </a:p>
          <a:p>
            <a:r>
              <a:rPr lang="en-US" sz="1700" dirty="0"/>
              <a:t>Results show whites being 193/310 of the employees, making up 62.3% of the composition, with the next largest being blacks, at 57/310 = 18.4%</a:t>
            </a:r>
          </a:p>
          <a:p>
            <a:r>
              <a:rPr lang="en-US" sz="1700" dirty="0"/>
              <a:t>Granted those numbers are the general expected numbers, and thus does not raise any concerns. With preliminary research showing that about 59.3% of US Citizens being White.</a:t>
            </a:r>
          </a:p>
          <a:p>
            <a:pPr lvl="1"/>
            <a:r>
              <a:rPr lang="en-US" sz="1300" dirty="0"/>
              <a:t>Source: https://en.wikipedia.org/wiki/Race_and_ethnicity_in_the_United_States</a:t>
            </a:r>
          </a:p>
          <a:p>
            <a:endParaRPr lang="en-SG" sz="1300" dirty="0"/>
          </a:p>
        </p:txBody>
      </p:sp>
      <p:pic>
        <p:nvPicPr>
          <p:cNvPr id="6" name="Picture 5">
            <a:extLst>
              <a:ext uri="{FF2B5EF4-FFF2-40B4-BE49-F238E27FC236}">
                <a16:creationId xmlns:a16="http://schemas.microsoft.com/office/drawing/2014/main" id="{444807BC-8580-BE2A-0BE5-0B68636096C2}"/>
              </a:ext>
            </a:extLst>
          </p:cNvPr>
          <p:cNvPicPr>
            <a:picLocks noChangeAspect="1"/>
          </p:cNvPicPr>
          <p:nvPr/>
        </p:nvPicPr>
        <p:blipFill>
          <a:blip r:embed="rId2"/>
          <a:stretch>
            <a:fillRect/>
          </a:stretch>
        </p:blipFill>
        <p:spPr>
          <a:xfrm>
            <a:off x="4901184" y="1186377"/>
            <a:ext cx="6922008" cy="4585830"/>
          </a:xfrm>
          <a:prstGeom prst="rect">
            <a:avLst/>
          </a:prstGeom>
        </p:spPr>
      </p:pic>
    </p:spTree>
    <p:extLst>
      <p:ext uri="{BB962C8B-B14F-4D97-AF65-F5344CB8AC3E}">
        <p14:creationId xmlns:p14="http://schemas.microsoft.com/office/powerpoint/2010/main" val="276434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32B0E8-D3F1-E9DC-67F7-2D71AAB0DFBA}"/>
              </a:ext>
            </a:extLst>
          </p:cNvPr>
          <p:cNvSpPr>
            <a:spLocks noGrp="1"/>
          </p:cNvSpPr>
          <p:nvPr>
            <p:ph type="title"/>
          </p:nvPr>
        </p:nvSpPr>
        <p:spPr>
          <a:xfrm>
            <a:off x="371094" y="1161288"/>
            <a:ext cx="3438144" cy="1239012"/>
          </a:xfrm>
        </p:spPr>
        <p:txBody>
          <a:bodyPr anchor="ctr">
            <a:normAutofit/>
          </a:bodyPr>
          <a:lstStyle/>
          <a:p>
            <a:r>
              <a:rPr lang="en-SG" sz="1800"/>
              <a:t>Q1:</a:t>
            </a:r>
            <a:r>
              <a:rPr lang="en-US" sz="1800"/>
              <a:t>What are the key employee characteristics and demographic factors to take note of, and are there any trends to highlight?</a:t>
            </a:r>
            <a:endParaRPr lang="en-SG" sz="1800"/>
          </a:p>
        </p:txBody>
      </p:sp>
      <p:sp>
        <p:nvSpPr>
          <p:cNvPr id="36" name="Rectangle 3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42696A-EDC6-EA3D-9DD0-571F11EA2F52}"/>
              </a:ext>
            </a:extLst>
          </p:cNvPr>
          <p:cNvSpPr>
            <a:spLocks noGrp="1"/>
          </p:cNvSpPr>
          <p:nvPr>
            <p:ph idx="1"/>
          </p:nvPr>
        </p:nvSpPr>
        <p:spPr>
          <a:xfrm>
            <a:off x="371094" y="2718054"/>
            <a:ext cx="3438906" cy="4139946"/>
          </a:xfrm>
        </p:spPr>
        <p:txBody>
          <a:bodyPr anchor="t">
            <a:normAutofit fontScale="92500" lnSpcReduction="20000"/>
          </a:bodyPr>
          <a:lstStyle/>
          <a:p>
            <a:pPr marL="0" indent="0">
              <a:buNone/>
            </a:pPr>
            <a:r>
              <a:rPr lang="en-SG" sz="1900" dirty="0"/>
              <a:t>Marital Status</a:t>
            </a:r>
          </a:p>
          <a:p>
            <a:r>
              <a:rPr lang="en-US" sz="1900" dirty="0"/>
              <a:t>Results show that Singles take on 137/310 of the employees, being 44.2% of the composition, with the next largest being married couples at 123/310 = 39.7%</a:t>
            </a:r>
          </a:p>
          <a:p>
            <a:r>
              <a:rPr lang="en-US" sz="1900" dirty="0"/>
              <a:t>Granted those numbers are the general expected numbers, and thus does not raise any concerns. With preliminary research showing that about 42% of US Citizens being Single.</a:t>
            </a:r>
          </a:p>
          <a:p>
            <a:pPr lvl="1"/>
            <a:r>
              <a:rPr lang="en-US" sz="1300" dirty="0"/>
              <a:t>Source: https://www.census.gov/newsroom/stories/unmarried-single-americans-week.html#:~:text=From%20nationalsinglesday.us%2C%20%E2%80%9CDid,those%20who%20have%20never%20married.</a:t>
            </a:r>
          </a:p>
        </p:txBody>
      </p:sp>
      <p:pic>
        <p:nvPicPr>
          <p:cNvPr id="6" name="Picture 5">
            <a:extLst>
              <a:ext uri="{FF2B5EF4-FFF2-40B4-BE49-F238E27FC236}">
                <a16:creationId xmlns:a16="http://schemas.microsoft.com/office/drawing/2014/main" id="{18446F8C-5FFF-0861-16AC-C6BBE4470A93}"/>
              </a:ext>
            </a:extLst>
          </p:cNvPr>
          <p:cNvPicPr>
            <a:picLocks noChangeAspect="1"/>
          </p:cNvPicPr>
          <p:nvPr/>
        </p:nvPicPr>
        <p:blipFill>
          <a:blip r:embed="rId2"/>
          <a:stretch>
            <a:fillRect/>
          </a:stretch>
        </p:blipFill>
        <p:spPr>
          <a:xfrm>
            <a:off x="5001622" y="841248"/>
            <a:ext cx="6721131" cy="5276088"/>
          </a:xfrm>
          <a:prstGeom prst="rect">
            <a:avLst/>
          </a:prstGeom>
        </p:spPr>
      </p:pic>
    </p:spTree>
    <p:extLst>
      <p:ext uri="{BB962C8B-B14F-4D97-AF65-F5344CB8AC3E}">
        <p14:creationId xmlns:p14="http://schemas.microsoft.com/office/powerpoint/2010/main" val="409125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B86C3-F27C-50DA-532E-9F2520C1D97E}"/>
              </a:ext>
            </a:extLst>
          </p:cNvPr>
          <p:cNvSpPr>
            <a:spLocks noGrp="1"/>
          </p:cNvSpPr>
          <p:nvPr>
            <p:ph type="title"/>
          </p:nvPr>
        </p:nvSpPr>
        <p:spPr>
          <a:xfrm>
            <a:off x="761802" y="240241"/>
            <a:ext cx="10760054" cy="1228299"/>
          </a:xfrm>
        </p:spPr>
        <p:txBody>
          <a:bodyPr>
            <a:normAutofit/>
          </a:bodyPr>
          <a:lstStyle/>
          <a:p>
            <a:r>
              <a:rPr lang="en-SG" sz="3100"/>
              <a:t>Q1:</a:t>
            </a:r>
            <a:r>
              <a:rPr lang="en-US" sz="3100"/>
              <a:t>What are the key employee characteristics and demographic factors to take note of, and are there any trends to highlight?</a:t>
            </a:r>
            <a:endParaRPr lang="en-SG" sz="3100" dirty="0"/>
          </a:p>
        </p:txBody>
      </p:sp>
      <p:sp>
        <p:nvSpPr>
          <p:cNvPr id="3" name="Content Placeholder 2">
            <a:extLst>
              <a:ext uri="{FF2B5EF4-FFF2-40B4-BE49-F238E27FC236}">
                <a16:creationId xmlns:a16="http://schemas.microsoft.com/office/drawing/2014/main" id="{C5253C37-AD69-FFAD-D408-6D3FD33A14AF}"/>
              </a:ext>
            </a:extLst>
          </p:cNvPr>
          <p:cNvSpPr>
            <a:spLocks noGrp="1"/>
          </p:cNvSpPr>
          <p:nvPr>
            <p:ph idx="1"/>
          </p:nvPr>
        </p:nvSpPr>
        <p:spPr>
          <a:xfrm>
            <a:off x="761802" y="2321476"/>
            <a:ext cx="4864875" cy="3850724"/>
          </a:xfrm>
        </p:spPr>
        <p:txBody>
          <a:bodyPr anchor="ctr">
            <a:normAutofit/>
          </a:bodyPr>
          <a:lstStyle/>
          <a:p>
            <a:pPr marL="0" indent="0">
              <a:buNone/>
            </a:pPr>
            <a:r>
              <a:rPr lang="en-SG" sz="2000"/>
              <a:t>State</a:t>
            </a:r>
          </a:p>
          <a:p>
            <a:r>
              <a:rPr lang="en-US" sz="2000"/>
              <a:t>Results shows an overwhelming number of employees coming from the MA state, being 275/310 = 85.5%.</a:t>
            </a:r>
          </a:p>
          <a:p>
            <a:r>
              <a:rPr lang="en-US" sz="2000"/>
              <a:t>This shows that the company is likely to have more on-site employees than remote employees, having a large majority coming from the same state.</a:t>
            </a:r>
          </a:p>
          <a:p>
            <a:pPr lvl="1"/>
            <a:r>
              <a:rPr lang="en-US" sz="2000"/>
              <a:t>Results continue with all other states being a value of 1 (long-tail)</a:t>
            </a:r>
          </a:p>
          <a:p>
            <a:endParaRPr lang="en-SG" sz="2000" dirty="0"/>
          </a:p>
        </p:txBody>
      </p:sp>
      <p:pic>
        <p:nvPicPr>
          <p:cNvPr id="5" name="Picture 4">
            <a:extLst>
              <a:ext uri="{FF2B5EF4-FFF2-40B4-BE49-F238E27FC236}">
                <a16:creationId xmlns:a16="http://schemas.microsoft.com/office/drawing/2014/main" id="{B9B322E4-AD83-577E-AF65-5B985B22F4BC}"/>
              </a:ext>
            </a:extLst>
          </p:cNvPr>
          <p:cNvPicPr>
            <a:picLocks noChangeAspect="1"/>
          </p:cNvPicPr>
          <p:nvPr/>
        </p:nvPicPr>
        <p:blipFill>
          <a:blip r:embed="rId2"/>
          <a:stretch>
            <a:fillRect/>
          </a:stretch>
        </p:blipFill>
        <p:spPr>
          <a:xfrm>
            <a:off x="6343650" y="2702180"/>
            <a:ext cx="5178206" cy="3046002"/>
          </a:xfrm>
          <a:prstGeom prst="rect">
            <a:avLst/>
          </a:prstGeom>
        </p:spPr>
      </p:pic>
    </p:spTree>
    <p:extLst>
      <p:ext uri="{BB962C8B-B14F-4D97-AF65-F5344CB8AC3E}">
        <p14:creationId xmlns:p14="http://schemas.microsoft.com/office/powerpoint/2010/main" val="18886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C0C56F-C6B8-45A1-6BBF-6FB698E91D10}"/>
              </a:ext>
            </a:extLst>
          </p:cNvPr>
          <p:cNvSpPr>
            <a:spLocks noGrp="1"/>
          </p:cNvSpPr>
          <p:nvPr>
            <p:ph type="title"/>
          </p:nvPr>
        </p:nvSpPr>
        <p:spPr>
          <a:xfrm>
            <a:off x="438913" y="859536"/>
            <a:ext cx="4832802" cy="1243584"/>
          </a:xfrm>
        </p:spPr>
        <p:txBody>
          <a:bodyPr>
            <a:normAutofit/>
          </a:bodyPr>
          <a:lstStyle/>
          <a:p>
            <a:r>
              <a:rPr lang="en-SG" sz="2100"/>
              <a:t>Q1:</a:t>
            </a:r>
            <a:r>
              <a:rPr lang="en-US" sz="2100"/>
              <a:t>What are the key employee characteristics and demographic factors to take note of, and are there any trends to highlight?</a:t>
            </a:r>
            <a:endParaRPr lang="en-SG" sz="2100"/>
          </a:p>
        </p:txBody>
      </p:sp>
      <p:sp>
        <p:nvSpPr>
          <p:cNvPr id="31" name="Rectangle 3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0149616-C720-5702-15C4-9E2752A2E17B}"/>
              </a:ext>
            </a:extLst>
          </p:cNvPr>
          <p:cNvSpPr>
            <a:spLocks noGrp="1"/>
          </p:cNvSpPr>
          <p:nvPr>
            <p:ph idx="1"/>
          </p:nvPr>
        </p:nvSpPr>
        <p:spPr>
          <a:xfrm>
            <a:off x="438912" y="2512611"/>
            <a:ext cx="4832803" cy="3664351"/>
          </a:xfrm>
        </p:spPr>
        <p:txBody>
          <a:bodyPr>
            <a:normAutofit/>
          </a:bodyPr>
          <a:lstStyle/>
          <a:p>
            <a:pPr marL="0" indent="0">
              <a:buNone/>
            </a:pPr>
            <a:r>
              <a:rPr lang="en-SG" sz="1800"/>
              <a:t>Department</a:t>
            </a:r>
          </a:p>
          <a:p>
            <a:r>
              <a:rPr lang="en-US" sz="1800"/>
              <a:t>Results show a majority of employees being in the Production Department, at 208/310 = 67.1%</a:t>
            </a:r>
          </a:p>
          <a:p>
            <a:r>
              <a:rPr lang="en-US" sz="1800"/>
              <a:t>This shows that the company is likely to be rather Brick and Mortar, requiring significant on-site physical work.</a:t>
            </a:r>
          </a:p>
          <a:p>
            <a:endParaRPr lang="en-SG" sz="1800"/>
          </a:p>
        </p:txBody>
      </p:sp>
      <p:pic>
        <p:nvPicPr>
          <p:cNvPr id="6" name="Picture 5">
            <a:extLst>
              <a:ext uri="{FF2B5EF4-FFF2-40B4-BE49-F238E27FC236}">
                <a16:creationId xmlns:a16="http://schemas.microsoft.com/office/drawing/2014/main" id="{3792FDCA-D3BF-A280-23F1-304D307AA7ED}"/>
              </a:ext>
            </a:extLst>
          </p:cNvPr>
          <p:cNvPicPr>
            <a:picLocks noChangeAspect="1"/>
          </p:cNvPicPr>
          <p:nvPr/>
        </p:nvPicPr>
        <p:blipFill>
          <a:blip r:embed="rId2"/>
          <a:stretch>
            <a:fillRect/>
          </a:stretch>
        </p:blipFill>
        <p:spPr>
          <a:xfrm>
            <a:off x="6617369" y="132549"/>
            <a:ext cx="5050756" cy="3573411"/>
          </a:xfrm>
          <a:prstGeom prst="rect">
            <a:avLst/>
          </a:prstGeom>
        </p:spPr>
      </p:pic>
      <p:pic>
        <p:nvPicPr>
          <p:cNvPr id="5" name="Picture 4">
            <a:extLst>
              <a:ext uri="{FF2B5EF4-FFF2-40B4-BE49-F238E27FC236}">
                <a16:creationId xmlns:a16="http://schemas.microsoft.com/office/drawing/2014/main" id="{C1657FE7-6AD8-D9AF-A8FD-69254C198361}"/>
              </a:ext>
            </a:extLst>
          </p:cNvPr>
          <p:cNvPicPr>
            <a:picLocks noChangeAspect="1"/>
          </p:cNvPicPr>
          <p:nvPr/>
        </p:nvPicPr>
        <p:blipFill>
          <a:blip r:embed="rId3"/>
          <a:stretch>
            <a:fillRect/>
          </a:stretch>
        </p:blipFill>
        <p:spPr>
          <a:xfrm>
            <a:off x="6617368" y="3795786"/>
            <a:ext cx="5135719" cy="2009628"/>
          </a:xfrm>
          <a:prstGeom prst="rect">
            <a:avLst/>
          </a:prstGeom>
        </p:spPr>
      </p:pic>
    </p:spTree>
    <p:extLst>
      <p:ext uri="{BB962C8B-B14F-4D97-AF65-F5344CB8AC3E}">
        <p14:creationId xmlns:p14="http://schemas.microsoft.com/office/powerpoint/2010/main" val="99142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A969-82E1-DBB3-E11E-C7EE62F268EB}"/>
              </a:ext>
            </a:extLst>
          </p:cNvPr>
          <p:cNvSpPr>
            <a:spLocks noGrp="1"/>
          </p:cNvSpPr>
          <p:nvPr>
            <p:ph type="title"/>
          </p:nvPr>
        </p:nvSpPr>
        <p:spPr>
          <a:xfrm>
            <a:off x="762000" y="1138036"/>
            <a:ext cx="4085665" cy="1402470"/>
          </a:xfrm>
        </p:spPr>
        <p:txBody>
          <a:bodyPr anchor="t">
            <a:normAutofit/>
          </a:bodyPr>
          <a:lstStyle/>
          <a:p>
            <a:r>
              <a:rPr lang="en-SG" sz="2200" dirty="0"/>
              <a:t>Q1:</a:t>
            </a:r>
            <a:r>
              <a:rPr lang="en-US" sz="2200" dirty="0"/>
              <a:t>What are the key employee characteristics and demographic factors to take note of, and are there any trends to highlight?</a:t>
            </a:r>
            <a:endParaRPr lang="en-SG" sz="2200" dirty="0"/>
          </a:p>
        </p:txBody>
      </p:sp>
      <p:cxnSp>
        <p:nvCxnSpPr>
          <p:cNvPr id="17" name="Straight Connector 1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4D85EB-20AB-69EC-F2C9-093C43A60BB2}"/>
              </a:ext>
            </a:extLst>
          </p:cNvPr>
          <p:cNvSpPr>
            <a:spLocks noGrp="1"/>
          </p:cNvSpPr>
          <p:nvPr>
            <p:ph idx="1"/>
          </p:nvPr>
        </p:nvSpPr>
        <p:spPr>
          <a:xfrm>
            <a:off x="762000" y="2551176"/>
            <a:ext cx="4085665" cy="3591207"/>
          </a:xfrm>
        </p:spPr>
        <p:txBody>
          <a:bodyPr>
            <a:normAutofit/>
          </a:bodyPr>
          <a:lstStyle/>
          <a:p>
            <a:pPr marL="0" indent="0">
              <a:buNone/>
            </a:pPr>
            <a:r>
              <a:rPr lang="en-SG" sz="2000" dirty="0"/>
              <a:t>Employee Source</a:t>
            </a:r>
          </a:p>
          <a:p>
            <a:r>
              <a:rPr lang="en-US" sz="2000" dirty="0"/>
              <a:t>Results provide an even spread across multiple sources, with the most being Employee Referral at 31/310 = 10%, and the next largest being Diversity Job Fair at 29/319 = 9.35%.</a:t>
            </a:r>
          </a:p>
          <a:p>
            <a:endParaRPr lang="en-SG" sz="2000" dirty="0"/>
          </a:p>
        </p:txBody>
      </p:sp>
      <p:pic>
        <p:nvPicPr>
          <p:cNvPr id="5" name="Picture 4">
            <a:extLst>
              <a:ext uri="{FF2B5EF4-FFF2-40B4-BE49-F238E27FC236}">
                <a16:creationId xmlns:a16="http://schemas.microsoft.com/office/drawing/2014/main" id="{83CC5AA2-0D19-138E-06C2-980BD4D7B9FD}"/>
              </a:ext>
            </a:extLst>
          </p:cNvPr>
          <p:cNvPicPr>
            <a:picLocks noChangeAspect="1"/>
          </p:cNvPicPr>
          <p:nvPr/>
        </p:nvPicPr>
        <p:blipFill rotWithShape="1">
          <a:blip r:embed="rId2"/>
          <a:srcRect r="57557"/>
          <a:stretch/>
        </p:blipFill>
        <p:spPr>
          <a:xfrm>
            <a:off x="5650992" y="10"/>
            <a:ext cx="6541008" cy="6857990"/>
          </a:xfrm>
          <a:prstGeom prst="rect">
            <a:avLst/>
          </a:prstGeom>
        </p:spPr>
      </p:pic>
    </p:spTree>
    <p:extLst>
      <p:ext uri="{BB962C8B-B14F-4D97-AF65-F5344CB8AC3E}">
        <p14:creationId xmlns:p14="http://schemas.microsoft.com/office/powerpoint/2010/main" val="165304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8980-679B-348B-76D6-8CBD60365669}"/>
              </a:ext>
            </a:extLst>
          </p:cNvPr>
          <p:cNvSpPr>
            <a:spLocks noGrp="1"/>
          </p:cNvSpPr>
          <p:nvPr>
            <p:ph type="title"/>
          </p:nvPr>
        </p:nvSpPr>
        <p:spPr>
          <a:xfrm>
            <a:off x="640080" y="329184"/>
            <a:ext cx="6894576" cy="1783080"/>
          </a:xfrm>
        </p:spPr>
        <p:txBody>
          <a:bodyPr anchor="b">
            <a:normAutofit/>
          </a:bodyPr>
          <a:lstStyle/>
          <a:p>
            <a:r>
              <a:rPr lang="en-SG" sz="3000"/>
              <a:t>Q1:</a:t>
            </a:r>
            <a:r>
              <a:rPr lang="en-US" sz="3000"/>
              <a:t>What are the key employee characteristics and demographic factors to take note of, and are there any trends to highlight?</a:t>
            </a:r>
            <a:endParaRPr lang="en-SG" sz="3000" dirty="0"/>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2B78A7-2B9B-8E02-0E3C-DA5FD36C80AE}"/>
              </a:ext>
            </a:extLst>
          </p:cNvPr>
          <p:cNvSpPr>
            <a:spLocks noGrp="1"/>
          </p:cNvSpPr>
          <p:nvPr>
            <p:ph idx="1"/>
          </p:nvPr>
        </p:nvSpPr>
        <p:spPr>
          <a:xfrm>
            <a:off x="640080" y="2706624"/>
            <a:ext cx="6894576" cy="3483864"/>
          </a:xfrm>
        </p:spPr>
        <p:txBody>
          <a:bodyPr>
            <a:normAutofit/>
          </a:bodyPr>
          <a:lstStyle/>
          <a:p>
            <a:pPr marL="0" indent="0">
              <a:buNone/>
            </a:pPr>
            <a:r>
              <a:rPr lang="en-SG" sz="2200" dirty="0"/>
              <a:t>Performance Score</a:t>
            </a:r>
          </a:p>
          <a:p>
            <a:r>
              <a:rPr lang="en-US" sz="2200" dirty="0"/>
              <a:t>Results show Information session is the highest performance score on average, granted the standard deviation is relatively low, the statistics makes sense as those who're passionate enough to go for information sessions tend to be more interested in their work</a:t>
            </a:r>
          </a:p>
          <a:p>
            <a:r>
              <a:rPr lang="en-US" sz="2200" dirty="0"/>
              <a:t>This leads to a form of selection bias for their higher categorical performance score</a:t>
            </a:r>
          </a:p>
          <a:p>
            <a:endParaRPr lang="en-SG" sz="2200" dirty="0"/>
          </a:p>
        </p:txBody>
      </p:sp>
      <p:pic>
        <p:nvPicPr>
          <p:cNvPr id="6" name="Picture 5">
            <a:extLst>
              <a:ext uri="{FF2B5EF4-FFF2-40B4-BE49-F238E27FC236}">
                <a16:creationId xmlns:a16="http://schemas.microsoft.com/office/drawing/2014/main" id="{E6F747CE-468D-E193-06E5-650956F352B9}"/>
              </a:ext>
            </a:extLst>
          </p:cNvPr>
          <p:cNvPicPr>
            <a:picLocks noChangeAspect="1"/>
          </p:cNvPicPr>
          <p:nvPr/>
        </p:nvPicPr>
        <p:blipFill>
          <a:blip r:embed="rId2"/>
          <a:stretch>
            <a:fillRect/>
          </a:stretch>
        </p:blipFill>
        <p:spPr>
          <a:xfrm>
            <a:off x="7371779" y="329184"/>
            <a:ext cx="4762881" cy="3286386"/>
          </a:xfrm>
          <a:prstGeom prst="rect">
            <a:avLst/>
          </a:prstGeom>
        </p:spPr>
      </p:pic>
      <p:pic>
        <p:nvPicPr>
          <p:cNvPr id="5" name="Picture 4">
            <a:extLst>
              <a:ext uri="{FF2B5EF4-FFF2-40B4-BE49-F238E27FC236}">
                <a16:creationId xmlns:a16="http://schemas.microsoft.com/office/drawing/2014/main" id="{60EDD28F-8EC7-4FEB-7A2A-BACF908D25C9}"/>
              </a:ext>
            </a:extLst>
          </p:cNvPr>
          <p:cNvPicPr>
            <a:picLocks noChangeAspect="1"/>
          </p:cNvPicPr>
          <p:nvPr/>
        </p:nvPicPr>
        <p:blipFill>
          <a:blip r:embed="rId3"/>
          <a:stretch>
            <a:fillRect/>
          </a:stretch>
        </p:blipFill>
        <p:spPr>
          <a:xfrm>
            <a:off x="7534656" y="3850048"/>
            <a:ext cx="4410837" cy="2324630"/>
          </a:xfrm>
          <a:prstGeom prst="rect">
            <a:avLst/>
          </a:prstGeom>
        </p:spPr>
      </p:pic>
    </p:spTree>
    <p:extLst>
      <p:ext uri="{BB962C8B-B14F-4D97-AF65-F5344CB8AC3E}">
        <p14:creationId xmlns:p14="http://schemas.microsoft.com/office/powerpoint/2010/main" val="373216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1528</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Employee Demographic Case Study</vt:lpstr>
      <vt:lpstr>Quantifying Qualitative Factors</vt:lpstr>
      <vt:lpstr>Q1:What are the key employee characteristics and demographic factors to take note of, and are there any trends to highlight?</vt:lpstr>
      <vt:lpstr>Q1:What are the key employee characteristics and demographic factors to take note of, and are there any trends to highlight?</vt:lpstr>
      <vt:lpstr>Q1:What are the key employee characteristics and demographic factors to take note of, and are there any trends to highlight?</vt:lpstr>
      <vt:lpstr>Q1:What are the key employee characteristics and demographic factors to take note of, and are there any trends to highlight?</vt:lpstr>
      <vt:lpstr>Q1:What are the key employee characteristics and demographic factors to take note of, and are there any trends to highlight?</vt:lpstr>
      <vt:lpstr>Q1:What are the key employee characteristics and demographic factors to take note of, and are there any trends to highlight?</vt:lpstr>
      <vt:lpstr>Q1:What are the key employee characteristics and demographic factors to take note of, and are there any trends to highlight?</vt:lpstr>
      <vt:lpstr>Q2 What are the best recruitment sources for this company to use?</vt:lpstr>
      <vt:lpstr>Q2 What are the best recruitment sources for this company to use?</vt:lpstr>
      <vt:lpstr>Q2 What are the best recruitment sources for this company to use?</vt:lpstr>
      <vt:lpstr>Q3 Who is the Best Manager?</vt:lpstr>
      <vt:lpstr>Q3a Who is a low-performing manager?</vt:lpstr>
      <vt:lpstr>Q4 Which factors drive the pay rate the most?</vt:lpstr>
      <vt:lpstr>Q4 Which factors drive pay rate the most?</vt:lpstr>
      <vt:lpstr>Q4 Which factors drive pay rate the most?</vt:lpstr>
      <vt:lpstr>Q4 Which factors drive pay rate the most?</vt:lpstr>
      <vt:lpstr>Q5 What are the characteristics and demography of employees that have a high probability of leaving the company in the next 3 Months?</vt:lpstr>
      <vt:lpstr>Q5 What are the characteristics and demography of employees that have a high probability of leaving the company in the next 3 Months?</vt:lpstr>
      <vt:lpstr>Q5 What are the characteristics and demography of employees that have a high probability of leaving the company in the next 3 Months?</vt:lpstr>
      <vt:lpstr>Q5 What are the characteristics and demography of employees that have a high probability of leaving the company in the next 3 Months?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Glints </dc:title>
  <dc:creator>Isaac Ng</dc:creator>
  <cp:lastModifiedBy>Isaac Ng</cp:lastModifiedBy>
  <cp:revision>1</cp:revision>
  <dcterms:created xsi:type="dcterms:W3CDTF">2023-11-22T13:00:42Z</dcterms:created>
  <dcterms:modified xsi:type="dcterms:W3CDTF">2023-11-28T13:58:19Z</dcterms:modified>
</cp:coreProperties>
</file>