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4" r:id="rId2"/>
    <p:sldId id="256" r:id="rId3"/>
    <p:sldId id="257" r:id="rId4"/>
    <p:sldId id="258" r:id="rId5"/>
    <p:sldId id="259" r:id="rId6"/>
    <p:sldId id="261" r:id="rId7"/>
    <p:sldId id="262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574CC-2699-4734-B0F6-7BD01C652FB9}" v="52" dt="2023-02-28T15:09:05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ng sheng" userId="ab47b222bea60e58" providerId="LiveId" clId="{F89574CC-2699-4734-B0F6-7BD01C652FB9}"/>
    <pc:docChg chg="undo redo custSel addSld delSld modSld sldOrd">
      <pc:chgData name="isaac ng sheng" userId="ab47b222bea60e58" providerId="LiveId" clId="{F89574CC-2699-4734-B0F6-7BD01C652FB9}" dt="2023-02-28T15:09:16.058" v="4009" actId="14100"/>
      <pc:docMkLst>
        <pc:docMk/>
      </pc:docMkLst>
      <pc:sldChg chg="addSp delSp modSp mod setBg">
        <pc:chgData name="isaac ng sheng" userId="ab47b222bea60e58" providerId="LiveId" clId="{F89574CC-2699-4734-B0F6-7BD01C652FB9}" dt="2023-02-27T13:23:05.596" v="3807"/>
        <pc:sldMkLst>
          <pc:docMk/>
          <pc:sldMk cId="3145370604" sldId="256"/>
        </pc:sldMkLst>
        <pc:spChg chg="add mod">
          <ac:chgData name="isaac ng sheng" userId="ab47b222bea60e58" providerId="LiveId" clId="{F89574CC-2699-4734-B0F6-7BD01C652FB9}" dt="2023-02-27T13:23:02.428" v="3802" actId="27636"/>
          <ac:spMkLst>
            <pc:docMk/>
            <pc:sldMk cId="3145370604" sldId="256"/>
            <ac:spMk id="2" creationId="{CF66043C-1208-4D28-634A-BAAEF5A3C4E2}"/>
          </ac:spMkLst>
        </pc:spChg>
        <pc:spChg chg="del mod">
          <ac:chgData name="isaac ng sheng" userId="ab47b222bea60e58" providerId="LiveId" clId="{F89574CC-2699-4734-B0F6-7BD01C652FB9}" dt="2023-02-23T17:32:45.806" v="1253" actId="478"/>
          <ac:spMkLst>
            <pc:docMk/>
            <pc:sldMk cId="3145370604" sldId="256"/>
            <ac:spMk id="2" creationId="{ED9FB28B-74AE-E3A0-02FC-7CC206278EC6}"/>
          </ac:spMkLst>
        </pc:spChg>
        <pc:spChg chg="del">
          <ac:chgData name="isaac ng sheng" userId="ab47b222bea60e58" providerId="LiveId" clId="{F89574CC-2699-4734-B0F6-7BD01C652FB9}" dt="2023-02-23T09:31:02.194" v="5" actId="26606"/>
          <ac:spMkLst>
            <pc:docMk/>
            <pc:sldMk cId="3145370604" sldId="256"/>
            <ac:spMk id="3" creationId="{312F3793-3F87-32D9-780B-3512D95033B3}"/>
          </ac:spMkLst>
        </pc:spChg>
        <pc:spChg chg="add del mod">
          <ac:chgData name="isaac ng sheng" userId="ab47b222bea60e58" providerId="LiveId" clId="{F89574CC-2699-4734-B0F6-7BD01C652FB9}" dt="2023-02-23T17:32:48.174" v="1254" actId="478"/>
          <ac:spMkLst>
            <pc:docMk/>
            <pc:sldMk cId="3145370604" sldId="256"/>
            <ac:spMk id="4" creationId="{00782E56-5BCC-F9CC-8D7F-398E2B2C9965}"/>
          </ac:spMkLst>
        </pc:spChg>
        <pc:spChg chg="del">
          <ac:chgData name="isaac ng sheng" userId="ab47b222bea60e58" providerId="LiveId" clId="{F89574CC-2699-4734-B0F6-7BD01C652FB9}" dt="2023-02-23T09:31:02.194" v="5" actId="26606"/>
          <ac:spMkLst>
            <pc:docMk/>
            <pc:sldMk cId="3145370604" sldId="256"/>
            <ac:spMk id="33" creationId="{329E69AA-EBCE-499E-81FE-10A8414B1A60}"/>
          </ac:spMkLst>
        </pc:spChg>
        <pc:spChg chg="add del">
          <ac:chgData name="isaac ng sheng" userId="ab47b222bea60e58" providerId="LiveId" clId="{F89574CC-2699-4734-B0F6-7BD01C652FB9}" dt="2023-02-23T09:50:10.233" v="18" actId="26606"/>
          <ac:spMkLst>
            <pc:docMk/>
            <pc:sldMk cId="3145370604" sldId="256"/>
            <ac:spMk id="38" creationId="{74721122-89F8-4D30-96AD-AD3C42036C47}"/>
          </ac:spMkLst>
        </pc:spChg>
        <pc:spChg chg="add mod">
          <ac:chgData name="isaac ng sheng" userId="ab47b222bea60e58" providerId="LiveId" clId="{F89574CC-2699-4734-B0F6-7BD01C652FB9}" dt="2023-02-27T13:23:05.596" v="3807"/>
          <ac:spMkLst>
            <pc:docMk/>
            <pc:sldMk cId="3145370604" sldId="256"/>
            <ac:spMk id="40" creationId="{86FBCF00-5BD9-4404-ADD1-79126E752DC6}"/>
          </ac:spMkLst>
        </pc:spChg>
        <pc:spChg chg="add mod">
          <ac:chgData name="isaac ng sheng" userId="ab47b222bea60e58" providerId="LiveId" clId="{F89574CC-2699-4734-B0F6-7BD01C652FB9}" dt="2023-02-27T13:23:05.596" v="3807"/>
          <ac:spMkLst>
            <pc:docMk/>
            <pc:sldMk cId="3145370604" sldId="256"/>
            <ac:spMk id="42" creationId="{97F641BA-3926-409B-86FB-4880BC454A47}"/>
          </ac:spMkLst>
        </pc:spChg>
        <pc:spChg chg="add mod">
          <ac:chgData name="isaac ng sheng" userId="ab47b222bea60e58" providerId="LiveId" clId="{F89574CC-2699-4734-B0F6-7BD01C652FB9}" dt="2023-02-27T13:23:05.596" v="3807"/>
          <ac:spMkLst>
            <pc:docMk/>
            <pc:sldMk cId="3145370604" sldId="256"/>
            <ac:spMk id="44" creationId="{56521AEE-F472-4ED9-82B3-4E0791BB0CA3}"/>
          </ac:spMkLst>
        </pc:spChg>
        <pc:spChg chg="add del">
          <ac:chgData name="isaac ng sheng" userId="ab47b222bea60e58" providerId="LiveId" clId="{F89574CC-2699-4734-B0F6-7BD01C652FB9}" dt="2023-02-23T09:50:07.953" v="15" actId="26606"/>
          <ac:spMkLst>
            <pc:docMk/>
            <pc:sldMk cId="3145370604" sldId="256"/>
            <ac:spMk id="49" creationId="{74721122-89F8-4D30-96AD-AD3C42036C47}"/>
          </ac:spMkLst>
        </pc:spChg>
        <pc:spChg chg="add del">
          <ac:chgData name="isaac ng sheng" userId="ab47b222bea60e58" providerId="LiveId" clId="{F89574CC-2699-4734-B0F6-7BD01C652FB9}" dt="2023-02-23T09:50:10.218" v="17" actId="26606"/>
          <ac:spMkLst>
            <pc:docMk/>
            <pc:sldMk cId="3145370604" sldId="256"/>
            <ac:spMk id="51" creationId="{6008F35F-D16F-4570-858B-EF57288370AE}"/>
          </ac:spMkLst>
        </pc:spChg>
        <pc:spChg chg="add del">
          <ac:chgData name="isaac ng sheng" userId="ab47b222bea60e58" providerId="LiveId" clId="{F89574CC-2699-4734-B0F6-7BD01C652FB9}" dt="2023-02-23T17:32:42.763" v="1251" actId="478"/>
          <ac:spMkLst>
            <pc:docMk/>
            <pc:sldMk cId="3145370604" sldId="256"/>
            <ac:spMk id="53" creationId="{74721122-89F8-4D30-96AD-AD3C42036C47}"/>
          </ac:spMkLst>
        </pc:spChg>
        <pc:picChg chg="add del mod">
          <ac:chgData name="isaac ng sheng" userId="ab47b222bea60e58" providerId="LiveId" clId="{F89574CC-2699-4734-B0F6-7BD01C652FB9}" dt="2023-02-23T17:33:04.820" v="1255" actId="478"/>
          <ac:picMkLst>
            <pc:docMk/>
            <pc:sldMk cId="3145370604" sldId="256"/>
            <ac:picMk id="5" creationId="{C311E20A-2044-3F12-256E-03D25297BEA6}"/>
          </ac:picMkLst>
        </pc:picChg>
        <pc:picChg chg="add mod">
          <ac:chgData name="isaac ng sheng" userId="ab47b222bea60e58" providerId="LiveId" clId="{F89574CC-2699-4734-B0F6-7BD01C652FB9}" dt="2023-02-26T11:22:53.523" v="3736" actId="1076"/>
          <ac:picMkLst>
            <pc:docMk/>
            <pc:sldMk cId="3145370604" sldId="256"/>
            <ac:picMk id="7" creationId="{8A1E5516-0A45-0728-446D-FB6EC52C4160}"/>
          </ac:picMkLst>
        </pc:picChg>
        <pc:picChg chg="del mod">
          <ac:chgData name="isaac ng sheng" userId="ab47b222bea60e58" providerId="LiveId" clId="{F89574CC-2699-4734-B0F6-7BD01C652FB9}" dt="2023-02-23T09:28:47.753" v="3" actId="478"/>
          <ac:picMkLst>
            <pc:docMk/>
            <pc:sldMk cId="3145370604" sldId="256"/>
            <ac:picMk id="7" creationId="{BF2886B0-7C45-70CB-F37B-47AA5EF363AA}"/>
          </ac:picMkLst>
        </pc:picChg>
      </pc:sldChg>
      <pc:sldChg chg="addSp delSp modSp mod">
        <pc:chgData name="isaac ng sheng" userId="ab47b222bea60e58" providerId="LiveId" clId="{F89574CC-2699-4734-B0F6-7BD01C652FB9}" dt="2023-02-27T13:23:05.596" v="3807"/>
        <pc:sldMkLst>
          <pc:docMk/>
          <pc:sldMk cId="3681047740" sldId="257"/>
        </pc:sldMkLst>
        <pc:spChg chg="del">
          <ac:chgData name="isaac ng sheng" userId="ab47b222bea60e58" providerId="LiveId" clId="{F89574CC-2699-4734-B0F6-7BD01C652FB9}" dt="2023-02-23T17:32:24.183" v="1245" actId="478"/>
          <ac:spMkLst>
            <pc:docMk/>
            <pc:sldMk cId="3681047740" sldId="257"/>
            <ac:spMk id="10" creationId="{DAB44C19-C0A8-477D-BB59-820F211FB667}"/>
          </ac:spMkLst>
        </pc:spChg>
        <pc:spChg chg="del">
          <ac:chgData name="isaac ng sheng" userId="ab47b222bea60e58" providerId="LiveId" clId="{F89574CC-2699-4734-B0F6-7BD01C652FB9}" dt="2023-02-23T17:32:26.314" v="1246" actId="478"/>
          <ac:spMkLst>
            <pc:docMk/>
            <pc:sldMk cId="3681047740" sldId="257"/>
            <ac:spMk id="12" creationId="{74721122-89F8-4D30-96AD-AD3C42036C47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3681047740" sldId="257"/>
            <ac:spMk id="14" creationId="{86FBCF00-5BD9-4404-ADD1-79126E752DC6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3681047740" sldId="257"/>
            <ac:spMk id="16" creationId="{97F641BA-3926-409B-86FB-4880BC454A47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3681047740" sldId="257"/>
            <ac:spMk id="18" creationId="{56521AEE-F472-4ED9-82B3-4E0791BB0CA3}"/>
          </ac:spMkLst>
        </pc:spChg>
        <pc:picChg chg="add mod">
          <ac:chgData name="isaac ng sheng" userId="ab47b222bea60e58" providerId="LiveId" clId="{F89574CC-2699-4734-B0F6-7BD01C652FB9}" dt="2023-02-25T13:55:48.263" v="3674" actId="1076"/>
          <ac:picMkLst>
            <pc:docMk/>
            <pc:sldMk cId="3681047740" sldId="257"/>
            <ac:picMk id="3" creationId="{897CB973-BC65-F46A-E8DB-9A33FD340C6B}"/>
          </ac:picMkLst>
        </pc:picChg>
        <pc:picChg chg="add del">
          <ac:chgData name="isaac ng sheng" userId="ab47b222bea60e58" providerId="LiveId" clId="{F89574CC-2699-4734-B0F6-7BD01C652FB9}" dt="2023-02-23T09:31:55.107" v="10" actId="478"/>
          <ac:picMkLst>
            <pc:docMk/>
            <pc:sldMk cId="3681047740" sldId="257"/>
            <ac:picMk id="3" creationId="{B230F20E-3E6C-A186-F8FB-921B4D70BFDB}"/>
          </ac:picMkLst>
        </pc:picChg>
        <pc:picChg chg="add del mod">
          <ac:chgData name="isaac ng sheng" userId="ab47b222bea60e58" providerId="LiveId" clId="{F89574CC-2699-4734-B0F6-7BD01C652FB9}" dt="2023-02-24T14:29:53.577" v="1287" actId="478"/>
          <ac:picMkLst>
            <pc:docMk/>
            <pc:sldMk cId="3681047740" sldId="257"/>
            <ac:picMk id="3" creationId="{DEBF3490-3EA3-92BB-2203-20F87F135388}"/>
          </ac:picMkLst>
        </pc:picChg>
        <pc:picChg chg="add del mod">
          <ac:chgData name="isaac ng sheng" userId="ab47b222bea60e58" providerId="LiveId" clId="{F89574CC-2699-4734-B0F6-7BD01C652FB9}" dt="2023-02-25T13:55:39.030" v="3670" actId="478"/>
          <ac:picMkLst>
            <pc:docMk/>
            <pc:sldMk cId="3681047740" sldId="257"/>
            <ac:picMk id="4" creationId="{88868370-DE77-3FCA-0B43-AFDA6406077E}"/>
          </ac:picMkLst>
        </pc:picChg>
        <pc:picChg chg="del">
          <ac:chgData name="isaac ng sheng" userId="ab47b222bea60e58" providerId="LiveId" clId="{F89574CC-2699-4734-B0F6-7BD01C652FB9}" dt="2023-02-23T09:31:27.482" v="7" actId="478"/>
          <ac:picMkLst>
            <pc:docMk/>
            <pc:sldMk cId="3681047740" sldId="257"/>
            <ac:picMk id="5" creationId="{8863FE1C-CB84-6DAB-182D-14CFB060FDA0}"/>
          </ac:picMkLst>
        </pc:picChg>
        <pc:picChg chg="add del mod">
          <ac:chgData name="isaac ng sheng" userId="ab47b222bea60e58" providerId="LiveId" clId="{F89574CC-2699-4734-B0F6-7BD01C652FB9}" dt="2023-02-23T17:32:13.401" v="1241" actId="478"/>
          <ac:picMkLst>
            <pc:docMk/>
            <pc:sldMk cId="3681047740" sldId="257"/>
            <ac:picMk id="6" creationId="{627207BD-78D6-E60F-B1B4-5187E751E1FB}"/>
          </ac:picMkLst>
        </pc:picChg>
      </pc:sldChg>
      <pc:sldChg chg="addSp delSp modSp mod">
        <pc:chgData name="isaac ng sheng" userId="ab47b222bea60e58" providerId="LiveId" clId="{F89574CC-2699-4734-B0F6-7BD01C652FB9}" dt="2023-02-27T13:23:05.596" v="3807"/>
        <pc:sldMkLst>
          <pc:docMk/>
          <pc:sldMk cId="4048828500" sldId="258"/>
        </pc:sldMkLst>
        <pc:spChg chg="del">
          <ac:chgData name="isaac ng sheng" userId="ab47b222bea60e58" providerId="LiveId" clId="{F89574CC-2699-4734-B0F6-7BD01C652FB9}" dt="2023-02-23T17:33:41.745" v="1260" actId="478"/>
          <ac:spMkLst>
            <pc:docMk/>
            <pc:sldMk cId="4048828500" sldId="258"/>
            <ac:spMk id="10" creationId="{DAB44C19-C0A8-477D-BB59-820F211FB667}"/>
          </ac:spMkLst>
        </pc:spChg>
        <pc:spChg chg="del">
          <ac:chgData name="isaac ng sheng" userId="ab47b222bea60e58" providerId="LiveId" clId="{F89574CC-2699-4734-B0F6-7BD01C652FB9}" dt="2023-02-23T17:33:42.579" v="1261" actId="478"/>
          <ac:spMkLst>
            <pc:docMk/>
            <pc:sldMk cId="4048828500" sldId="258"/>
            <ac:spMk id="12" creationId="{74721122-89F8-4D30-96AD-AD3C42036C47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4048828500" sldId="258"/>
            <ac:spMk id="14" creationId="{86FBCF00-5BD9-4404-ADD1-79126E752DC6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4048828500" sldId="258"/>
            <ac:spMk id="16" creationId="{97F641BA-3926-409B-86FB-4880BC454A47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4048828500" sldId="258"/>
            <ac:spMk id="18" creationId="{56521AEE-F472-4ED9-82B3-4E0791BB0CA3}"/>
          </ac:spMkLst>
        </pc:spChg>
        <pc:picChg chg="add del mod">
          <ac:chgData name="isaac ng sheng" userId="ab47b222bea60e58" providerId="LiveId" clId="{F89574CC-2699-4734-B0F6-7BD01C652FB9}" dt="2023-02-23T17:33:43.536" v="1262" actId="478"/>
          <ac:picMkLst>
            <pc:docMk/>
            <pc:sldMk cId="4048828500" sldId="258"/>
            <ac:picMk id="3" creationId="{1ED2AF19-3292-EBE4-780B-2FE68B69DBAC}"/>
          </ac:picMkLst>
        </pc:picChg>
        <pc:picChg chg="add mod">
          <ac:chgData name="isaac ng sheng" userId="ab47b222bea60e58" providerId="LiveId" clId="{F89574CC-2699-4734-B0F6-7BD01C652FB9}" dt="2023-02-25T08:56:32.694" v="1788" actId="1076"/>
          <ac:picMkLst>
            <pc:docMk/>
            <pc:sldMk cId="4048828500" sldId="258"/>
            <ac:picMk id="3" creationId="{3AFF261D-2483-24CE-B74A-1DD0AE3E903A}"/>
          </ac:picMkLst>
        </pc:picChg>
        <pc:picChg chg="add del mod">
          <ac:chgData name="isaac ng sheng" userId="ab47b222bea60e58" providerId="LiveId" clId="{F89574CC-2699-4734-B0F6-7BD01C652FB9}" dt="2023-02-25T08:56:24.166" v="1783" actId="478"/>
          <ac:picMkLst>
            <pc:docMk/>
            <pc:sldMk cId="4048828500" sldId="258"/>
            <ac:picMk id="4" creationId="{3710A3ED-9E8A-8EFE-C6E5-D47D9C662F28}"/>
          </ac:picMkLst>
        </pc:picChg>
        <pc:picChg chg="del">
          <ac:chgData name="isaac ng sheng" userId="ab47b222bea60e58" providerId="LiveId" clId="{F89574CC-2699-4734-B0F6-7BD01C652FB9}" dt="2023-02-23T09:31:34.693" v="8" actId="478"/>
          <ac:picMkLst>
            <pc:docMk/>
            <pc:sldMk cId="4048828500" sldId="258"/>
            <ac:picMk id="5" creationId="{FA9C6726-5729-79BE-4C1E-0CCD47228D23}"/>
          </ac:picMkLst>
        </pc:picChg>
      </pc:sldChg>
      <pc:sldChg chg="addSp delSp modSp mod">
        <pc:chgData name="isaac ng sheng" userId="ab47b222bea60e58" providerId="LiveId" clId="{F89574CC-2699-4734-B0F6-7BD01C652FB9}" dt="2023-02-27T13:23:05.596" v="3807"/>
        <pc:sldMkLst>
          <pc:docMk/>
          <pc:sldMk cId="575830063" sldId="259"/>
        </pc:sldMkLst>
        <pc:spChg chg="del">
          <ac:chgData name="isaac ng sheng" userId="ab47b222bea60e58" providerId="LiveId" clId="{F89574CC-2699-4734-B0F6-7BD01C652FB9}" dt="2023-02-23T17:34:29.290" v="1268" actId="478"/>
          <ac:spMkLst>
            <pc:docMk/>
            <pc:sldMk cId="575830063" sldId="259"/>
            <ac:spMk id="10" creationId="{DAB44C19-C0A8-477D-BB59-820F211FB667}"/>
          </ac:spMkLst>
        </pc:spChg>
        <pc:spChg chg="del">
          <ac:chgData name="isaac ng sheng" userId="ab47b222bea60e58" providerId="LiveId" clId="{F89574CC-2699-4734-B0F6-7BD01C652FB9}" dt="2023-02-23T17:34:27.923" v="1267" actId="478"/>
          <ac:spMkLst>
            <pc:docMk/>
            <pc:sldMk cId="575830063" sldId="259"/>
            <ac:spMk id="12" creationId="{74721122-89F8-4D30-96AD-AD3C42036C47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575830063" sldId="259"/>
            <ac:spMk id="14" creationId="{86FBCF00-5BD9-4404-ADD1-79126E752DC6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575830063" sldId="259"/>
            <ac:spMk id="16" creationId="{97F641BA-3926-409B-86FB-4880BC454A47}"/>
          </ac:spMkLst>
        </pc:spChg>
        <pc:spChg chg="mod">
          <ac:chgData name="isaac ng sheng" userId="ab47b222bea60e58" providerId="LiveId" clId="{F89574CC-2699-4734-B0F6-7BD01C652FB9}" dt="2023-02-27T13:23:05.596" v="3807"/>
          <ac:spMkLst>
            <pc:docMk/>
            <pc:sldMk cId="575830063" sldId="259"/>
            <ac:spMk id="18" creationId="{56521AEE-F472-4ED9-82B3-4E0791BB0CA3}"/>
          </ac:spMkLst>
        </pc:spChg>
        <pc:picChg chg="add mod">
          <ac:chgData name="isaac ng sheng" userId="ab47b222bea60e58" providerId="LiveId" clId="{F89574CC-2699-4734-B0F6-7BD01C652FB9}" dt="2023-02-23T17:34:57.654" v="1274" actId="1076"/>
          <ac:picMkLst>
            <pc:docMk/>
            <pc:sldMk cId="575830063" sldId="259"/>
            <ac:picMk id="3" creationId="{313CA7E4-B4E3-9712-AB41-985213691F69}"/>
          </ac:picMkLst>
        </pc:picChg>
        <pc:picChg chg="add del mod">
          <ac:chgData name="isaac ng sheng" userId="ab47b222bea60e58" providerId="LiveId" clId="{F89574CC-2699-4734-B0F6-7BD01C652FB9}" dt="2023-02-23T11:40:07.280" v="160" actId="478"/>
          <ac:picMkLst>
            <pc:docMk/>
            <pc:sldMk cId="575830063" sldId="259"/>
            <ac:picMk id="3" creationId="{ECB96FCD-B414-7191-A668-96D9143F92BA}"/>
          </ac:picMkLst>
        </pc:picChg>
        <pc:picChg chg="del">
          <ac:chgData name="isaac ng sheng" userId="ab47b222bea60e58" providerId="LiveId" clId="{F89574CC-2699-4734-B0F6-7BD01C652FB9}" dt="2023-02-23T09:49:42.421" v="12" actId="478"/>
          <ac:picMkLst>
            <pc:docMk/>
            <pc:sldMk cId="575830063" sldId="259"/>
            <ac:picMk id="5" creationId="{8B99ADFE-37E9-2A2B-16CE-57080B0D54BA}"/>
          </ac:picMkLst>
        </pc:picChg>
        <pc:picChg chg="add del mod">
          <ac:chgData name="isaac ng sheng" userId="ab47b222bea60e58" providerId="LiveId" clId="{F89574CC-2699-4734-B0F6-7BD01C652FB9}" dt="2023-02-23T17:34:50.656" v="1269" actId="478"/>
          <ac:picMkLst>
            <pc:docMk/>
            <pc:sldMk cId="575830063" sldId="259"/>
            <ac:picMk id="6" creationId="{56FC8D19-FC5B-DD97-314D-E7CF4FCEB41D}"/>
          </ac:picMkLst>
        </pc:picChg>
      </pc:sldChg>
      <pc:sldChg chg="modSp del mod">
        <pc:chgData name="isaac ng sheng" userId="ab47b222bea60e58" providerId="LiveId" clId="{F89574CC-2699-4734-B0F6-7BD01C652FB9}" dt="2023-02-25T08:30:21.945" v="1354" actId="2696"/>
        <pc:sldMkLst>
          <pc:docMk/>
          <pc:sldMk cId="1602321733" sldId="260"/>
        </pc:sldMkLst>
        <pc:spChg chg="mod">
          <ac:chgData name="isaac ng sheng" userId="ab47b222bea60e58" providerId="LiveId" clId="{F89574CC-2699-4734-B0F6-7BD01C652FB9}" dt="2023-02-23T05:58:40.760" v="0" actId="13926"/>
          <ac:spMkLst>
            <pc:docMk/>
            <pc:sldMk cId="1602321733" sldId="260"/>
            <ac:spMk id="3" creationId="{FF4CEA1D-C630-88BF-D249-189C7FFBF9E1}"/>
          </ac:spMkLst>
        </pc:spChg>
      </pc:sldChg>
      <pc:sldChg chg="addSp delSp modSp new mod">
        <pc:chgData name="isaac ng sheng" userId="ab47b222bea60e58" providerId="LiveId" clId="{F89574CC-2699-4734-B0F6-7BD01C652FB9}" dt="2023-02-28T15:09:16.058" v="4009" actId="14100"/>
        <pc:sldMkLst>
          <pc:docMk/>
          <pc:sldMk cId="2778737286" sldId="261"/>
        </pc:sldMkLst>
        <pc:spChg chg="del">
          <ac:chgData name="isaac ng sheng" userId="ab47b222bea60e58" providerId="LiveId" clId="{F89574CC-2699-4734-B0F6-7BD01C652FB9}" dt="2023-02-23T09:51:07.870" v="35" actId="26606"/>
          <ac:spMkLst>
            <pc:docMk/>
            <pc:sldMk cId="2778737286" sldId="261"/>
            <ac:spMk id="2" creationId="{092EE927-855A-C0BD-61CA-6229848F4393}"/>
          </ac:spMkLst>
        </pc:spChg>
        <pc:spChg chg="add mod">
          <ac:chgData name="isaac ng sheng" userId="ab47b222bea60e58" providerId="LiveId" clId="{F89574CC-2699-4734-B0F6-7BD01C652FB9}" dt="2023-02-27T13:23:02.431" v="3803" actId="27636"/>
          <ac:spMkLst>
            <pc:docMk/>
            <pc:sldMk cId="2778737286" sldId="261"/>
            <ac:spMk id="2" creationId="{90778646-1C99-2582-4CB4-F69F2804A310}"/>
          </ac:spMkLst>
        </pc:spChg>
        <pc:spChg chg="del">
          <ac:chgData name="isaac ng sheng" userId="ab47b222bea60e58" providerId="LiveId" clId="{F89574CC-2699-4734-B0F6-7BD01C652FB9}" dt="2023-02-23T09:51:03.247" v="32" actId="931"/>
          <ac:spMkLst>
            <pc:docMk/>
            <pc:sldMk cId="2778737286" sldId="261"/>
            <ac:spMk id="3" creationId="{452532D5-3A18-865A-EB64-42BDDD1DC4F4}"/>
          </ac:spMkLst>
        </pc:spChg>
        <pc:spChg chg="add del mod">
          <ac:chgData name="isaac ng sheng" userId="ab47b222bea60e58" providerId="LiveId" clId="{F89574CC-2699-4734-B0F6-7BD01C652FB9}" dt="2023-02-23T17:35:56.242" v="1276" actId="931"/>
          <ac:spMkLst>
            <pc:docMk/>
            <pc:sldMk cId="2778737286" sldId="261"/>
            <ac:spMk id="3" creationId="{51F96087-E70C-D410-E674-43BB56975CA7}"/>
          </ac:spMkLst>
        </pc:spChg>
        <pc:spChg chg="add del mod">
          <ac:chgData name="isaac ng sheng" userId="ab47b222bea60e58" providerId="LiveId" clId="{F89574CC-2699-4734-B0F6-7BD01C652FB9}" dt="2023-02-24T15:21:56.143" v="1342" actId="478"/>
          <ac:spMkLst>
            <pc:docMk/>
            <pc:sldMk cId="2778737286" sldId="261"/>
            <ac:spMk id="5" creationId="{FCC3615A-AFAB-E6A7-C684-73A2C57909BD}"/>
          </ac:spMkLst>
        </pc:spChg>
        <pc:spChg chg="add del mod">
          <ac:chgData name="isaac ng sheng" userId="ab47b222bea60e58" providerId="LiveId" clId="{F89574CC-2699-4734-B0F6-7BD01C652FB9}" dt="2023-02-24T15:57:05.085" v="1350" actId="478"/>
          <ac:spMkLst>
            <pc:docMk/>
            <pc:sldMk cId="2778737286" sldId="261"/>
            <ac:spMk id="8" creationId="{3259F499-2C80-67B0-37EC-8CBAF34E175E}"/>
          </ac:spMkLst>
        </pc:spChg>
        <pc:spChg chg="add del">
          <ac:chgData name="isaac ng sheng" userId="ab47b222bea60e58" providerId="LiveId" clId="{F89574CC-2699-4734-B0F6-7BD01C652FB9}" dt="2023-02-23T09:51:13.475" v="37" actId="478"/>
          <ac:spMkLst>
            <pc:docMk/>
            <pc:sldMk cId="2778737286" sldId="261"/>
            <ac:spMk id="10" creationId="{20FD2CF0-26F8-4AFC-AF86-A70CEE15E4F4}"/>
          </ac:spMkLst>
        </pc:spChg>
        <pc:spChg chg="add del">
          <ac:chgData name="isaac ng sheng" userId="ab47b222bea60e58" providerId="LiveId" clId="{F89574CC-2699-4734-B0F6-7BD01C652FB9}" dt="2023-02-23T09:51:11.435" v="36" actId="478"/>
          <ac:spMkLst>
            <pc:docMk/>
            <pc:sldMk cId="2778737286" sldId="261"/>
            <ac:spMk id="12" creationId="{AB4C57A9-731E-47F5-8948-023B83570A9F}"/>
          </ac:spMkLst>
        </pc:spChg>
        <pc:spChg chg="add">
          <ac:chgData name="isaac ng sheng" userId="ab47b222bea60e58" providerId="LiveId" clId="{F89574CC-2699-4734-B0F6-7BD01C652FB9}" dt="2023-02-23T09:51:07.870" v="35" actId="26606"/>
          <ac:spMkLst>
            <pc:docMk/>
            <pc:sldMk cId="2778737286" sldId="261"/>
            <ac:spMk id="14" creationId="{275F7D11-D84E-4242-A8CC-4DC7D8B19537}"/>
          </ac:spMkLst>
        </pc:spChg>
        <pc:spChg chg="add mod">
          <ac:chgData name="isaac ng sheng" userId="ab47b222bea60e58" providerId="LiveId" clId="{F89574CC-2699-4734-B0F6-7BD01C652FB9}" dt="2023-02-27T13:23:05.596" v="3807"/>
          <ac:spMkLst>
            <pc:docMk/>
            <pc:sldMk cId="2778737286" sldId="261"/>
            <ac:spMk id="16" creationId="{7621BFC8-D5CA-438B-AED9-B002D9D61897}"/>
          </ac:spMkLst>
        </pc:spChg>
        <pc:spChg chg="add mod">
          <ac:chgData name="isaac ng sheng" userId="ab47b222bea60e58" providerId="LiveId" clId="{F89574CC-2699-4734-B0F6-7BD01C652FB9}" dt="2023-02-27T13:23:05.596" v="3807"/>
          <ac:spMkLst>
            <pc:docMk/>
            <pc:sldMk cId="2778737286" sldId="261"/>
            <ac:spMk id="18" creationId="{335AD9EB-1BBC-4CF8-8FAE-1E89D7A57B5F}"/>
          </ac:spMkLst>
        </pc:spChg>
        <pc:picChg chg="add mod">
          <ac:chgData name="isaac ng sheng" userId="ab47b222bea60e58" providerId="LiveId" clId="{F89574CC-2699-4734-B0F6-7BD01C652FB9}" dt="2023-02-24T15:57:05.447" v="1351" actId="1076"/>
          <ac:picMkLst>
            <pc:docMk/>
            <pc:sldMk cId="2778737286" sldId="261"/>
            <ac:picMk id="3" creationId="{53CCDA42-DA2C-C626-3CA7-95C8E0F7F9D6}"/>
          </ac:picMkLst>
        </pc:picChg>
        <pc:picChg chg="add del mod">
          <ac:chgData name="isaac ng sheng" userId="ab47b222bea60e58" providerId="LiveId" clId="{F89574CC-2699-4734-B0F6-7BD01C652FB9}" dt="2023-02-23T17:35:45.910" v="1275" actId="478"/>
          <ac:picMkLst>
            <pc:docMk/>
            <pc:sldMk cId="2778737286" sldId="261"/>
            <ac:picMk id="5" creationId="{57507050-66F8-CD32-1AB0-AE103882254D}"/>
          </ac:picMkLst>
        </pc:picChg>
        <pc:picChg chg="add mod">
          <ac:chgData name="isaac ng sheng" userId="ab47b222bea60e58" providerId="LiveId" clId="{F89574CC-2699-4734-B0F6-7BD01C652FB9}" dt="2023-02-28T15:09:16.058" v="4009" actId="14100"/>
          <ac:picMkLst>
            <pc:docMk/>
            <pc:sldMk cId="2778737286" sldId="261"/>
            <ac:picMk id="5" creationId="{69063CAF-0A27-7270-EAED-0F62E3BF8E66}"/>
          </ac:picMkLst>
        </pc:picChg>
        <pc:picChg chg="add del mod">
          <ac:chgData name="isaac ng sheng" userId="ab47b222bea60e58" providerId="LiveId" clId="{F89574CC-2699-4734-B0F6-7BD01C652FB9}" dt="2023-02-24T15:21:59.359" v="1344" actId="478"/>
          <ac:picMkLst>
            <pc:docMk/>
            <pc:sldMk cId="2778737286" sldId="261"/>
            <ac:picMk id="6" creationId="{FF0BAD94-0ABE-0957-B435-868D9E02060C}"/>
          </ac:picMkLst>
        </pc:picChg>
      </pc:sldChg>
      <pc:sldChg chg="addSp delSp modSp new mod setBg">
        <pc:chgData name="isaac ng sheng" userId="ab47b222bea60e58" providerId="LiveId" clId="{F89574CC-2699-4734-B0F6-7BD01C652FB9}" dt="2023-02-27T13:32:04.324" v="4005" actId="1076"/>
        <pc:sldMkLst>
          <pc:docMk/>
          <pc:sldMk cId="2261273931" sldId="262"/>
        </pc:sldMkLst>
        <pc:spChg chg="mod">
          <ac:chgData name="isaac ng sheng" userId="ab47b222bea60e58" providerId="LiveId" clId="{F89574CC-2699-4734-B0F6-7BD01C652FB9}" dt="2023-02-27T13:30:41.903" v="3980" actId="26606"/>
          <ac:spMkLst>
            <pc:docMk/>
            <pc:sldMk cId="2261273931" sldId="262"/>
            <ac:spMk id="2" creationId="{D37D0257-8A08-3800-54D0-2517020792AD}"/>
          </ac:spMkLst>
        </pc:spChg>
        <pc:spChg chg="add del mod">
          <ac:chgData name="isaac ng sheng" userId="ab47b222bea60e58" providerId="LiveId" clId="{F89574CC-2699-4734-B0F6-7BD01C652FB9}" dt="2023-02-27T13:32:04.324" v="4005" actId="1076"/>
          <ac:spMkLst>
            <pc:docMk/>
            <pc:sldMk cId="2261273931" sldId="262"/>
            <ac:spMk id="3" creationId="{9A0EE6CC-3559-5A03-4AAD-5EB43128E705}"/>
          </ac:spMkLst>
        </pc:spChg>
        <pc:spChg chg="add del mod">
          <ac:chgData name="isaac ng sheng" userId="ab47b222bea60e58" providerId="LiveId" clId="{F89574CC-2699-4734-B0F6-7BD01C652FB9}" dt="2023-02-27T13:27:55.384" v="3953"/>
          <ac:spMkLst>
            <pc:docMk/>
            <pc:sldMk cId="2261273931" sldId="262"/>
            <ac:spMk id="4" creationId="{B9FA30DC-3A30-2E48-EFBF-C9FCB4DC534F}"/>
          </ac:spMkLst>
        </pc:spChg>
        <pc:spChg chg="add del mod">
          <ac:chgData name="isaac ng sheng" userId="ab47b222bea60e58" providerId="LiveId" clId="{F89574CC-2699-4734-B0F6-7BD01C652FB9}" dt="2023-02-27T13:31:59.560" v="4004" actId="478"/>
          <ac:spMkLst>
            <pc:docMk/>
            <pc:sldMk cId="2261273931" sldId="262"/>
            <ac:spMk id="6" creationId="{C080AD98-DDF2-4630-E013-46C7ECE5799B}"/>
          </ac:spMkLst>
        </pc:spChg>
        <pc:spChg chg="add">
          <ac:chgData name="isaac ng sheng" userId="ab47b222bea60e58" providerId="LiveId" clId="{F89574CC-2699-4734-B0F6-7BD01C652FB9}" dt="2023-02-27T13:30:41.903" v="3980" actId="26606"/>
          <ac:spMkLst>
            <pc:docMk/>
            <pc:sldMk cId="2261273931" sldId="262"/>
            <ac:spMk id="8" creationId="{39E4C68A-A4A9-48A4-9FF2-D2896B1EA01F}"/>
          </ac:spMkLst>
        </pc:spChg>
        <pc:spChg chg="add">
          <ac:chgData name="isaac ng sheng" userId="ab47b222bea60e58" providerId="LiveId" clId="{F89574CC-2699-4734-B0F6-7BD01C652FB9}" dt="2023-02-27T13:30:41.903" v="3980" actId="26606"/>
          <ac:spMkLst>
            <pc:docMk/>
            <pc:sldMk cId="2261273931" sldId="262"/>
            <ac:spMk id="10" creationId="{E2B9AEA5-52CB-49A6-AF8A-33502F291B91}"/>
          </ac:spMkLst>
        </pc:spChg>
      </pc:sldChg>
      <pc:sldChg chg="addSp delSp modSp new del mod">
        <pc:chgData name="isaac ng sheng" userId="ab47b222bea60e58" providerId="LiveId" clId="{F89574CC-2699-4734-B0F6-7BD01C652FB9}" dt="2023-02-27T13:30:15.697" v="3978" actId="2696"/>
        <pc:sldMkLst>
          <pc:docMk/>
          <pc:sldMk cId="3389424773" sldId="263"/>
        </pc:sldMkLst>
        <pc:spChg chg="add del mod">
          <ac:chgData name="isaac ng sheng" userId="ab47b222bea60e58" providerId="LiveId" clId="{F89574CC-2699-4734-B0F6-7BD01C652FB9}" dt="2023-02-27T13:26:27.830" v="3931" actId="478"/>
          <ac:spMkLst>
            <pc:docMk/>
            <pc:sldMk cId="3389424773" sldId="263"/>
            <ac:spMk id="2" creationId="{A910D071-3FD9-C2D9-2D66-00620DC163B3}"/>
          </ac:spMkLst>
        </pc:spChg>
        <pc:spChg chg="del mod">
          <ac:chgData name="isaac ng sheng" userId="ab47b222bea60e58" providerId="LiveId" clId="{F89574CC-2699-4734-B0F6-7BD01C652FB9}" dt="2023-02-25T08:43:37.907" v="1386" actId="478"/>
          <ac:spMkLst>
            <pc:docMk/>
            <pc:sldMk cId="3389424773" sldId="263"/>
            <ac:spMk id="3" creationId="{23BD51FB-A2F0-D072-3F27-CB809EC6BEFE}"/>
          </ac:spMkLst>
        </pc:spChg>
        <pc:spChg chg="add del mod">
          <ac:chgData name="isaac ng sheng" userId="ab47b222bea60e58" providerId="LiveId" clId="{F89574CC-2699-4734-B0F6-7BD01C652FB9}" dt="2023-02-27T13:26:36.397" v="3933" actId="478"/>
          <ac:spMkLst>
            <pc:docMk/>
            <pc:sldMk cId="3389424773" sldId="263"/>
            <ac:spMk id="3" creationId="{F74BE7D7-1F59-AE49-091C-2D068E703749}"/>
          </ac:spMkLst>
        </pc:spChg>
        <pc:spChg chg="add del mod">
          <ac:chgData name="isaac ng sheng" userId="ab47b222bea60e58" providerId="LiveId" clId="{F89574CC-2699-4734-B0F6-7BD01C652FB9}" dt="2023-02-25T10:19:41.796" v="3442" actId="478"/>
          <ac:spMkLst>
            <pc:docMk/>
            <pc:sldMk cId="3389424773" sldId="263"/>
            <ac:spMk id="5" creationId="{3AA97FDF-B146-9E03-AB88-D58D9CA8372B}"/>
          </ac:spMkLst>
        </pc:spChg>
        <pc:spChg chg="add del mod">
          <ac:chgData name="isaac ng sheng" userId="ab47b222bea60e58" providerId="LiveId" clId="{F89574CC-2699-4734-B0F6-7BD01C652FB9}" dt="2023-02-27T13:26:45.407" v="3935" actId="478"/>
          <ac:spMkLst>
            <pc:docMk/>
            <pc:sldMk cId="3389424773" sldId="263"/>
            <ac:spMk id="6" creationId="{EE9A25C2-15A7-7F3C-ACB8-F4513A0D9183}"/>
          </ac:spMkLst>
        </pc:spChg>
        <pc:spChg chg="add mod">
          <ac:chgData name="isaac ng sheng" userId="ab47b222bea60e58" providerId="LiveId" clId="{F89574CC-2699-4734-B0F6-7BD01C652FB9}" dt="2023-02-27T13:27:22.248" v="3945" actId="20577"/>
          <ac:spMkLst>
            <pc:docMk/>
            <pc:sldMk cId="3389424773" sldId="263"/>
            <ac:spMk id="7" creationId="{6EAFF49C-3BC2-7A34-760A-441AF5F50164}"/>
          </ac:spMkLst>
        </pc:spChg>
        <pc:graphicFrameChg chg="add del mod modGraphic">
          <ac:chgData name="isaac ng sheng" userId="ab47b222bea60e58" providerId="LiveId" clId="{F89574CC-2699-4734-B0F6-7BD01C652FB9}" dt="2023-02-27T13:28:42.263" v="3965" actId="2164"/>
          <ac:graphicFrameMkLst>
            <pc:docMk/>
            <pc:sldMk cId="3389424773" sldId="263"/>
            <ac:graphicFrameMk id="4" creationId="{40AE9042-0592-5DBC-5822-879334FEFBF2}"/>
          </ac:graphicFrameMkLst>
        </pc:graphicFrameChg>
      </pc:sldChg>
      <pc:sldChg chg="addSp delSp modSp new mod ord setBg">
        <pc:chgData name="isaac ng sheng" userId="ab47b222bea60e58" providerId="LiveId" clId="{F89574CC-2699-4734-B0F6-7BD01C652FB9}" dt="2023-02-27T13:23:53.224" v="3863" actId="1076"/>
        <pc:sldMkLst>
          <pc:docMk/>
          <pc:sldMk cId="2862488216" sldId="264"/>
        </pc:sldMkLst>
        <pc:spChg chg="mod">
          <ac:chgData name="isaac ng sheng" userId="ab47b222bea60e58" providerId="LiveId" clId="{F89574CC-2699-4734-B0F6-7BD01C652FB9}" dt="2023-02-27T13:23:16.172" v="3814" actId="27636"/>
          <ac:spMkLst>
            <pc:docMk/>
            <pc:sldMk cId="2862488216" sldId="264"/>
            <ac:spMk id="2" creationId="{41717BE4-2254-AB62-511F-86289C6529A4}"/>
          </ac:spMkLst>
        </pc:spChg>
        <pc:spChg chg="del">
          <ac:chgData name="isaac ng sheng" userId="ab47b222bea60e58" providerId="LiveId" clId="{F89574CC-2699-4734-B0F6-7BD01C652FB9}" dt="2023-02-27T13:22:34.690" v="3773" actId="478"/>
          <ac:spMkLst>
            <pc:docMk/>
            <pc:sldMk cId="2862488216" sldId="264"/>
            <ac:spMk id="3" creationId="{89C6F654-EA4F-0C29-3B5B-479E2980200D}"/>
          </ac:spMkLst>
        </pc:spChg>
        <pc:spChg chg="add mod">
          <ac:chgData name="isaac ng sheng" userId="ab47b222bea60e58" providerId="LiveId" clId="{F89574CC-2699-4734-B0F6-7BD01C652FB9}" dt="2023-02-27T13:23:53.224" v="3863" actId="1076"/>
          <ac:spMkLst>
            <pc:docMk/>
            <pc:sldMk cId="2862488216" sldId="264"/>
            <ac:spMk id="5" creationId="{8A315E7E-472D-27DA-405C-ABE64FD74A96}"/>
          </ac:spMkLst>
        </pc:spChg>
        <pc:spChg chg="add del">
          <ac:chgData name="isaac ng sheng" userId="ab47b222bea60e58" providerId="LiveId" clId="{F89574CC-2699-4734-B0F6-7BD01C652FB9}" dt="2023-02-27T13:23:12.192" v="3809" actId="26606"/>
          <ac:spMkLst>
            <pc:docMk/>
            <pc:sldMk cId="2862488216" sldId="264"/>
            <ac:spMk id="10" creationId="{B6D47E0C-18AB-487F-9BA0-FC2FBB41B5AD}"/>
          </ac:spMkLst>
        </pc:spChg>
        <pc:spChg chg="add del">
          <ac:chgData name="isaac ng sheng" userId="ab47b222bea60e58" providerId="LiveId" clId="{F89574CC-2699-4734-B0F6-7BD01C652FB9}" dt="2023-02-27T13:23:12.192" v="3809" actId="26606"/>
          <ac:spMkLst>
            <pc:docMk/>
            <pc:sldMk cId="2862488216" sldId="264"/>
            <ac:spMk id="12" creationId="{B8D726A5-7900-41B4-8D49-49B4A2010E7C}"/>
          </ac:spMkLst>
        </pc:spChg>
        <pc:spChg chg="add">
          <ac:chgData name="isaac ng sheng" userId="ab47b222bea60e58" providerId="LiveId" clId="{F89574CC-2699-4734-B0F6-7BD01C652FB9}" dt="2023-02-27T13:23:12.200" v="3810" actId="26606"/>
          <ac:spMkLst>
            <pc:docMk/>
            <pc:sldMk cId="2862488216" sldId="264"/>
            <ac:spMk id="18" creationId="{B6D47E0C-18AB-487F-9BA0-FC2FBB41B5AD}"/>
          </ac:spMkLst>
        </pc:spChg>
        <pc:spChg chg="add">
          <ac:chgData name="isaac ng sheng" userId="ab47b222bea60e58" providerId="LiveId" clId="{F89574CC-2699-4734-B0F6-7BD01C652FB9}" dt="2023-02-27T13:23:12.200" v="3810" actId="26606"/>
          <ac:spMkLst>
            <pc:docMk/>
            <pc:sldMk cId="2862488216" sldId="264"/>
            <ac:spMk id="19" creationId="{2FDF0794-1B86-42B2-B8C7-F60123E638ED}"/>
          </ac:spMkLst>
        </pc:spChg>
        <pc:spChg chg="add">
          <ac:chgData name="isaac ng sheng" userId="ab47b222bea60e58" providerId="LiveId" clId="{F89574CC-2699-4734-B0F6-7BD01C652FB9}" dt="2023-02-27T13:23:12.200" v="3810" actId="26606"/>
          <ac:spMkLst>
            <pc:docMk/>
            <pc:sldMk cId="2862488216" sldId="264"/>
            <ac:spMk id="21" creationId="{EAA48FC5-3C83-4F1B-BC33-DF0B588F8317}"/>
          </ac:spMkLst>
        </pc:spChg>
        <pc:picChg chg="add del">
          <ac:chgData name="isaac ng sheng" userId="ab47b222bea60e58" providerId="LiveId" clId="{F89574CC-2699-4734-B0F6-7BD01C652FB9}" dt="2023-02-27T13:23:12.192" v="3809" actId="26606"/>
          <ac:picMkLst>
            <pc:docMk/>
            <pc:sldMk cId="2862488216" sldId="264"/>
            <ac:picMk id="4" creationId="{C26AB78C-72C8-C7E2-56DD-87F7D2595F1D}"/>
          </ac:picMkLst>
        </pc:picChg>
        <pc:picChg chg="add">
          <ac:chgData name="isaac ng sheng" userId="ab47b222bea60e58" providerId="LiveId" clId="{F89574CC-2699-4734-B0F6-7BD01C652FB9}" dt="2023-02-27T13:23:12.200" v="3810" actId="26606"/>
          <ac:picMkLst>
            <pc:docMk/>
            <pc:sldMk cId="2862488216" sldId="264"/>
            <ac:picMk id="20" creationId="{3A2DA04A-D5E5-C01B-1974-19BF8EECE2E4}"/>
          </ac:picMkLst>
        </pc:picChg>
        <pc:cxnChg chg="add del">
          <ac:chgData name="isaac ng sheng" userId="ab47b222bea60e58" providerId="LiveId" clId="{F89574CC-2699-4734-B0F6-7BD01C652FB9}" dt="2023-02-27T13:23:12.192" v="3809" actId="26606"/>
          <ac:cxnSpMkLst>
            <pc:docMk/>
            <pc:sldMk cId="2862488216" sldId="264"/>
            <ac:cxnSpMk id="8" creationId="{2CF1BDDC-4E57-4064-B712-2EF9C9261EB9}"/>
          </ac:cxnSpMkLst>
        </pc:cxnChg>
        <pc:cxnChg chg="add del">
          <ac:chgData name="isaac ng sheng" userId="ab47b222bea60e58" providerId="LiveId" clId="{F89574CC-2699-4734-B0F6-7BD01C652FB9}" dt="2023-02-27T13:23:12.192" v="3809" actId="26606"/>
          <ac:cxnSpMkLst>
            <pc:docMk/>
            <pc:sldMk cId="2862488216" sldId="264"/>
            <ac:cxnSpMk id="14" creationId="{46E49661-E258-450C-8150-A91A6B30D1CD}"/>
          </ac:cxnSpMkLst>
        </pc:cxnChg>
        <pc:cxnChg chg="add">
          <ac:chgData name="isaac ng sheng" userId="ab47b222bea60e58" providerId="LiveId" clId="{F89574CC-2699-4734-B0F6-7BD01C652FB9}" dt="2023-02-27T13:23:12.200" v="3810" actId="26606"/>
          <ac:cxnSpMkLst>
            <pc:docMk/>
            <pc:sldMk cId="2862488216" sldId="264"/>
            <ac:cxnSpMk id="16" creationId="{62F01714-1A39-4194-BD47-8A9960C59985}"/>
          </ac:cxnSpMkLst>
        </pc:cxnChg>
        <pc:cxnChg chg="add">
          <ac:chgData name="isaac ng sheng" userId="ab47b222bea60e58" providerId="LiveId" clId="{F89574CC-2699-4734-B0F6-7BD01C652FB9}" dt="2023-02-27T13:23:12.200" v="3810" actId="26606"/>
          <ac:cxnSpMkLst>
            <pc:docMk/>
            <pc:sldMk cId="2862488216" sldId="264"/>
            <ac:cxnSpMk id="17" creationId="{2CF1BDDC-4E57-4064-B712-2EF9C9261EB9}"/>
          </ac:cxnSpMkLst>
        </pc:cxnChg>
      </pc:sldChg>
      <pc:sldChg chg="addSp delSp modSp new mod setBg">
        <pc:chgData name="isaac ng sheng" userId="ab47b222bea60e58" providerId="LiveId" clId="{F89574CC-2699-4734-B0F6-7BD01C652FB9}" dt="2023-02-27T13:31:03.553" v="3984" actId="20577"/>
        <pc:sldMkLst>
          <pc:docMk/>
          <pc:sldMk cId="4232731755" sldId="265"/>
        </pc:sldMkLst>
        <pc:spChg chg="del">
          <ac:chgData name="isaac ng sheng" userId="ab47b222bea60e58" providerId="LiveId" clId="{F89574CC-2699-4734-B0F6-7BD01C652FB9}" dt="2023-02-27T13:24:36.431" v="3893" actId="478"/>
          <ac:spMkLst>
            <pc:docMk/>
            <pc:sldMk cId="4232731755" sldId="265"/>
            <ac:spMk id="2" creationId="{92CA0781-6789-4F97-0096-7BAC7AA75070}"/>
          </ac:spMkLst>
        </pc:spChg>
        <pc:spChg chg="mod ord">
          <ac:chgData name="isaac ng sheng" userId="ab47b222bea60e58" providerId="LiveId" clId="{F89574CC-2699-4734-B0F6-7BD01C652FB9}" dt="2023-02-27T13:31:03.553" v="3984" actId="20577"/>
          <ac:spMkLst>
            <pc:docMk/>
            <pc:sldMk cId="4232731755" sldId="265"/>
            <ac:spMk id="3" creationId="{98956EA8-ABD9-6425-CB68-76ED90017457}"/>
          </ac:spMkLst>
        </pc:spChg>
        <pc:spChg chg="add del mod">
          <ac:chgData name="isaac ng sheng" userId="ab47b222bea60e58" providerId="LiveId" clId="{F89574CC-2699-4734-B0F6-7BD01C652FB9}" dt="2023-02-27T13:30:38.812" v="3979" actId="26606"/>
          <ac:spMkLst>
            <pc:docMk/>
            <pc:sldMk cId="4232731755" sldId="265"/>
            <ac:spMk id="4" creationId="{583DF046-F1C4-418C-467D-6E9114C2CD80}"/>
          </ac:spMkLst>
        </pc:spChg>
        <pc:spChg chg="add">
          <ac:chgData name="isaac ng sheng" userId="ab47b222bea60e58" providerId="LiveId" clId="{F89574CC-2699-4734-B0F6-7BD01C652FB9}" dt="2023-02-27T13:30:38.812" v="3979" actId="26606"/>
          <ac:spMkLst>
            <pc:docMk/>
            <pc:sldMk cId="4232731755" sldId="265"/>
            <ac:spMk id="9" creationId="{39E4C68A-A4A9-48A4-9FF2-D2896B1EA01F}"/>
          </ac:spMkLst>
        </pc:spChg>
        <pc:spChg chg="add">
          <ac:chgData name="isaac ng sheng" userId="ab47b222bea60e58" providerId="LiveId" clId="{F89574CC-2699-4734-B0F6-7BD01C652FB9}" dt="2023-02-27T13:30:38.812" v="3979" actId="26606"/>
          <ac:spMkLst>
            <pc:docMk/>
            <pc:sldMk cId="4232731755" sldId="265"/>
            <ac:spMk id="11" creationId="{E2B9AEA5-52CB-49A6-AF8A-33502F291B91}"/>
          </ac:spMkLst>
        </pc:spChg>
      </pc:sldChg>
      <pc:sldChg chg="addSp delSp modSp new mod setBg">
        <pc:chgData name="isaac ng sheng" userId="ab47b222bea60e58" providerId="LiveId" clId="{F89574CC-2699-4734-B0F6-7BD01C652FB9}" dt="2023-02-27T13:29:33.324" v="3970"/>
        <pc:sldMkLst>
          <pc:docMk/>
          <pc:sldMk cId="1988726104" sldId="266"/>
        </pc:sldMkLst>
        <pc:spChg chg="del">
          <ac:chgData name="isaac ng sheng" userId="ab47b222bea60e58" providerId="LiveId" clId="{F89574CC-2699-4734-B0F6-7BD01C652FB9}" dt="2023-02-27T13:27:42.652" v="3948" actId="478"/>
          <ac:spMkLst>
            <pc:docMk/>
            <pc:sldMk cId="1988726104" sldId="266"/>
            <ac:spMk id="2" creationId="{8F6A97F5-EC62-2996-BB98-E63BE93F775E}"/>
          </ac:spMkLst>
        </pc:spChg>
        <pc:spChg chg="del">
          <ac:chgData name="isaac ng sheng" userId="ab47b222bea60e58" providerId="LiveId" clId="{F89574CC-2699-4734-B0F6-7BD01C652FB9}" dt="2023-02-27T13:27:45.540" v="3949" actId="478"/>
          <ac:spMkLst>
            <pc:docMk/>
            <pc:sldMk cId="1988726104" sldId="266"/>
            <ac:spMk id="3" creationId="{07FA1E8A-13A2-CC2C-EE4A-A3E0C69B4755}"/>
          </ac:spMkLst>
        </pc:spChg>
        <pc:spChg chg="add mod">
          <ac:chgData name="isaac ng sheng" userId="ab47b222bea60e58" providerId="LiveId" clId="{F89574CC-2699-4734-B0F6-7BD01C652FB9}" dt="2023-02-27T13:27:57.090" v="3954"/>
          <ac:spMkLst>
            <pc:docMk/>
            <pc:sldMk cId="1988726104" sldId="266"/>
            <ac:spMk id="5" creationId="{93B34DC1-B74B-4525-4836-D95B39F8708E}"/>
          </ac:spMkLst>
        </pc:spChg>
        <pc:spChg chg="add">
          <ac:chgData name="isaac ng sheng" userId="ab47b222bea60e58" providerId="LiveId" clId="{F89574CC-2699-4734-B0F6-7BD01C652FB9}" dt="2023-02-27T13:27:49.508" v="3951" actId="26606"/>
          <ac:spMkLst>
            <pc:docMk/>
            <pc:sldMk cId="1988726104" sldId="266"/>
            <ac:spMk id="9" creationId="{C61657BD-3333-446A-A16A-CBDC77C8E559}"/>
          </ac:spMkLst>
        </pc:spChg>
        <pc:spChg chg="add">
          <ac:chgData name="isaac ng sheng" userId="ab47b222bea60e58" providerId="LiveId" clId="{F89574CC-2699-4734-B0F6-7BD01C652FB9}" dt="2023-02-27T13:27:49.508" v="3951" actId="26606"/>
          <ac:spMkLst>
            <pc:docMk/>
            <pc:sldMk cId="1988726104" sldId="266"/>
            <ac:spMk id="11" creationId="{52CAFF06-4D3A-42A5-8614-B1FA47EA0F6D}"/>
          </ac:spMkLst>
        </pc:spChg>
        <pc:graphicFrameChg chg="add mod modGraphic">
          <ac:chgData name="isaac ng sheng" userId="ab47b222bea60e58" providerId="LiveId" clId="{F89574CC-2699-4734-B0F6-7BD01C652FB9}" dt="2023-02-27T13:29:33.324" v="3970"/>
          <ac:graphicFrameMkLst>
            <pc:docMk/>
            <pc:sldMk cId="1988726104" sldId="266"/>
            <ac:graphicFrameMk id="4" creationId="{45418590-566B-EE04-8E8F-BBFDCB943422}"/>
          </ac:graphicFrameMkLst>
        </pc:graphicFrameChg>
      </pc:sldChg>
      <pc:sldChg chg="modSp add mod ord">
        <pc:chgData name="isaac ng sheng" userId="ab47b222bea60e58" providerId="LiveId" clId="{F89574CC-2699-4734-B0F6-7BD01C652FB9}" dt="2023-02-27T13:30:08.471" v="3977" actId="14100"/>
        <pc:sldMkLst>
          <pc:docMk/>
          <pc:sldMk cId="1962781887" sldId="267"/>
        </pc:sldMkLst>
        <pc:graphicFrameChg chg="mod modGraphic">
          <ac:chgData name="isaac ng sheng" userId="ab47b222bea60e58" providerId="LiveId" clId="{F89574CC-2699-4734-B0F6-7BD01C652FB9}" dt="2023-02-27T13:30:08.471" v="3977" actId="14100"/>
          <ac:graphicFrameMkLst>
            <pc:docMk/>
            <pc:sldMk cId="1962781887" sldId="267"/>
            <ac:graphicFrameMk id="4" creationId="{45418590-566B-EE04-8E8F-BBFDCB94342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85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1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71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7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35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1B595-366B-43E2-A22E-EA6A78C03F0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4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2CF1BDDC-4E57-4064-B712-2EF9C926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">
            <a:extLst>
              <a:ext uri="{FF2B5EF4-FFF2-40B4-BE49-F238E27FC236}">
                <a16:creationId xmlns:a16="http://schemas.microsoft.com/office/drawing/2014/main" id="{B6D47E0C-18AB-487F-9BA0-FC2FBB41B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Complex maths formulae on a blackboard">
            <a:extLst>
              <a:ext uri="{FF2B5EF4-FFF2-40B4-BE49-F238E27FC236}">
                <a16:creationId xmlns:a16="http://schemas.microsoft.com/office/drawing/2014/main" id="{3A2DA04A-D5E5-C01B-1974-19BF8EECE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8" b="4737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17BE4-2254-AB62-511F-86289C65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349" y="3429000"/>
            <a:ext cx="7501651" cy="1090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200" dirty="0">
                <a:solidFill>
                  <a:srgbClr val="FFFFFF"/>
                </a:solidFill>
              </a:rPr>
              <a:t>BT2102 Assignment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315E7E-472D-27DA-405C-ABE64FD74A96}"/>
              </a:ext>
            </a:extLst>
          </p:cNvPr>
          <p:cNvSpPr txBox="1"/>
          <p:nvPr/>
        </p:nvSpPr>
        <p:spPr>
          <a:xfrm>
            <a:off x="4309348" y="4639099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A0258037B – Isaac Ng Sheng</a:t>
            </a:r>
          </a:p>
        </p:txBody>
      </p:sp>
    </p:spTree>
    <p:extLst>
      <p:ext uri="{BB962C8B-B14F-4D97-AF65-F5344CB8AC3E}">
        <p14:creationId xmlns:p14="http://schemas.microsoft.com/office/powerpoint/2010/main" val="286248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418590-566B-EE04-8E8F-BBFDCB943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14368"/>
              </p:ext>
            </p:extLst>
          </p:nvPr>
        </p:nvGraphicFramePr>
        <p:xfrm>
          <a:off x="643466" y="642620"/>
          <a:ext cx="10905065" cy="557106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93028">
                  <a:extLst>
                    <a:ext uri="{9D8B030D-6E8A-4147-A177-3AD203B41FA5}">
                      <a16:colId xmlns:a16="http://schemas.microsoft.com/office/drawing/2014/main" val="840638256"/>
                    </a:ext>
                  </a:extLst>
                </a:gridCol>
                <a:gridCol w="5512037">
                  <a:extLst>
                    <a:ext uri="{9D8B030D-6E8A-4147-A177-3AD203B41FA5}">
                      <a16:colId xmlns:a16="http://schemas.microsoft.com/office/drawing/2014/main" val="4106497392"/>
                    </a:ext>
                  </a:extLst>
                </a:gridCol>
              </a:tblGrid>
              <a:tr h="1558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Flight</a:t>
                      </a:r>
                      <a:r>
                        <a:rPr lang="en-SG" sz="1600" u="none" dirty="0"/>
                        <a:t> (number, </a:t>
                      </a:r>
                      <a:r>
                        <a:rPr lang="en-SG" sz="1600" u="none" dirty="0" err="1"/>
                        <a:t>businessClassIndicator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airlineCode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dirty="0"/>
                        <a:t> number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 err="1"/>
                        <a:t>airlineCode</a:t>
                      </a:r>
                      <a:r>
                        <a:rPr lang="en-SG" sz="1600" dirty="0"/>
                        <a:t> references Airline(code)</a:t>
                      </a:r>
                    </a:p>
                    <a:p>
                      <a:endParaRPr lang="en-SG" sz="1600" u="none" dirty="0"/>
                    </a:p>
                  </a:txBody>
                  <a:tcPr marL="120957" marR="120957" marT="60479" marB="60479"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Customer </a:t>
                      </a:r>
                      <a:r>
                        <a:rPr lang="en-SG" sz="1600" u="none" dirty="0"/>
                        <a:t>(id, </a:t>
                      </a:r>
                      <a:r>
                        <a:rPr lang="en-SG" sz="1600" u="none" dirty="0" err="1"/>
                        <a:t>firstName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lastName</a:t>
                      </a:r>
                      <a:r>
                        <a:rPr lang="en-SG" sz="1600" u="none" dirty="0"/>
                        <a:t>, country, province, </a:t>
                      </a:r>
                      <a:r>
                        <a:rPr lang="en-SG" sz="1600" u="none" dirty="0" err="1"/>
                        <a:t>postalCode</a:t>
                      </a:r>
                      <a:r>
                        <a:rPr lang="en-SG" sz="1600" u="none" dirty="0"/>
                        <a:t>, street, city, country, </a:t>
                      </a:r>
                      <a:r>
                        <a:rPr lang="en-SG" sz="1600" u="none" dirty="0" err="1"/>
                        <a:t>flightNumber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u="none" dirty="0"/>
                        <a:t> id</a:t>
                      </a:r>
                    </a:p>
                    <a:p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flightNumber</a:t>
                      </a:r>
                      <a:r>
                        <a:rPr lang="en-SG" sz="1600" u="none" dirty="0"/>
                        <a:t> references Flight(number)</a:t>
                      </a:r>
                    </a:p>
                  </a:txBody>
                  <a:tcPr marL="120957" marR="120957" marT="60479" marB="60479"/>
                </a:tc>
                <a:extLst>
                  <a:ext uri="{0D108BD9-81ED-4DB2-BD59-A6C34878D82A}">
                    <a16:rowId xmlns:a16="http://schemas.microsoft.com/office/drawing/2014/main" val="832799733"/>
                  </a:ext>
                </a:extLst>
              </a:tr>
              <a:tr h="122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Status Indicator (</a:t>
                      </a:r>
                      <a:r>
                        <a:rPr lang="en-SG" sz="1600" u="none" dirty="0"/>
                        <a:t>id</a:t>
                      </a:r>
                      <a:r>
                        <a:rPr lang="en-SG" sz="1600" dirty="0"/>
                        <a:t>, type)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dirty="0"/>
                        <a:t> id</a:t>
                      </a:r>
                    </a:p>
                  </a:txBody>
                  <a:tcPr marL="120957" marR="120957" marT="60479" marB="604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/>
                        <a:t>Class Indicator (</a:t>
                      </a:r>
                      <a:r>
                        <a:rPr lang="en-SG" sz="1600" u="none"/>
                        <a:t>id</a:t>
                      </a:r>
                      <a:r>
                        <a:rPr lang="en-SG" sz="1600"/>
                        <a:t>, class)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/>
                        <a:t> id</a:t>
                      </a:r>
                    </a:p>
                    <a:p>
                      <a:endParaRPr lang="en-SG" sz="1600"/>
                    </a:p>
                  </a:txBody>
                  <a:tcPr marL="120957" marR="120957" marT="60479" marB="60479"/>
                </a:tc>
                <a:extLst>
                  <a:ext uri="{0D108BD9-81ED-4DB2-BD59-A6C34878D82A}">
                    <a16:rowId xmlns:a16="http://schemas.microsoft.com/office/drawing/2014/main" val="1522217910"/>
                  </a:ext>
                </a:extLst>
              </a:tr>
              <a:tr h="1226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err="1"/>
                        <a:t>PhoneNumber</a:t>
                      </a:r>
                      <a:r>
                        <a:rPr lang="en-SG" sz="1600" dirty="0"/>
                        <a:t> (</a:t>
                      </a:r>
                      <a:r>
                        <a:rPr lang="en-SG" sz="1600" dirty="0" err="1"/>
                        <a:t>localNumber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 err="1"/>
                        <a:t>countryCode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 err="1"/>
                        <a:t>areaCode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 err="1"/>
                        <a:t>c</a:t>
                      </a:r>
                      <a:r>
                        <a:rPr lang="en-SG" sz="1600" u="none" dirty="0" err="1"/>
                        <a:t>ustomerId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customerId</a:t>
                      </a:r>
                      <a:r>
                        <a:rPr lang="en-SG" sz="1600" u="none" dirty="0"/>
                        <a:t> references Customer(id)</a:t>
                      </a:r>
                    </a:p>
                  </a:txBody>
                  <a:tcPr marL="120957" marR="120957" marT="60479" marB="604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err="1"/>
                        <a:t>EmailAddress</a:t>
                      </a:r>
                      <a:r>
                        <a:rPr lang="en-SG" sz="1600" dirty="0"/>
                        <a:t> (</a:t>
                      </a:r>
                      <a:r>
                        <a:rPr lang="en-SG" sz="1600" dirty="0" err="1"/>
                        <a:t>emailAddress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 err="1"/>
                        <a:t>c</a:t>
                      </a:r>
                      <a:r>
                        <a:rPr lang="en-SG" sz="1600" u="none" dirty="0" err="1"/>
                        <a:t>ustomerId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customerId</a:t>
                      </a:r>
                      <a:r>
                        <a:rPr lang="en-SG" sz="1600" u="none" dirty="0"/>
                        <a:t> references Customer(id)</a:t>
                      </a:r>
                    </a:p>
                  </a:txBody>
                  <a:tcPr marL="120957" marR="120957" marT="60479" marB="60479"/>
                </a:tc>
                <a:extLst>
                  <a:ext uri="{0D108BD9-81ED-4DB2-BD59-A6C34878D82A}">
                    <a16:rowId xmlns:a16="http://schemas.microsoft.com/office/drawing/2014/main" val="244699987"/>
                  </a:ext>
                </a:extLst>
              </a:tr>
              <a:tr h="1558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/>
                        <a:t>Payment (id, </a:t>
                      </a:r>
                      <a:r>
                        <a:rPr lang="en-SG" sz="1600" u="none" err="1"/>
                        <a:t>paidAmount</a:t>
                      </a:r>
                      <a:r>
                        <a:rPr lang="en-SG" sz="1600" u="none"/>
                        <a:t>, balance, </a:t>
                      </a:r>
                      <a:r>
                        <a:rPr lang="en-SG" sz="1600" u="none" err="1"/>
                        <a:t>customerId</a:t>
                      </a:r>
                      <a:r>
                        <a:rPr lang="en-SG" sz="1600" u="none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u="none"/>
                        <a:t>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/>
                        <a:t> </a:t>
                      </a:r>
                      <a:r>
                        <a:rPr lang="en-SG" sz="1600" u="none" err="1"/>
                        <a:t>customerId</a:t>
                      </a:r>
                      <a:r>
                        <a:rPr lang="en-SG" sz="1600" u="none"/>
                        <a:t> references Customer(id)</a:t>
                      </a:r>
                    </a:p>
                  </a:txBody>
                  <a:tcPr marL="120957" marR="120957" marT="60479" marB="604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/>
                        <a:t>Exchange (</a:t>
                      </a:r>
                      <a:r>
                        <a:rPr lang="en-SG" sz="1600" u="none" dirty="0" err="1"/>
                        <a:t>foreignName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localName</a:t>
                      </a:r>
                      <a:r>
                        <a:rPr lang="en-SG" sz="1600" u="none" dirty="0"/>
                        <a:t>, value, date, </a:t>
                      </a:r>
                      <a:r>
                        <a:rPr lang="en-SG" sz="1600" u="none" dirty="0" err="1"/>
                        <a:t>currencyName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foreignName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localName</a:t>
                      </a:r>
                      <a:endParaRPr lang="en-SG" sz="16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currencyName</a:t>
                      </a:r>
                      <a:r>
                        <a:rPr lang="en-SG" sz="1600" u="none" dirty="0"/>
                        <a:t> references Currency(name)</a:t>
                      </a:r>
                    </a:p>
                  </a:txBody>
                  <a:tcPr marL="120957" marR="120957" marT="60479" marB="60479"/>
                </a:tc>
                <a:extLst>
                  <a:ext uri="{0D108BD9-81ED-4DB2-BD59-A6C34878D82A}">
                    <a16:rowId xmlns:a16="http://schemas.microsoft.com/office/drawing/2014/main" val="19397053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3B34DC1-B74B-4525-4836-D95B39F8708E}"/>
              </a:ext>
            </a:extLst>
          </p:cNvPr>
          <p:cNvSpPr txBox="1">
            <a:spLocks/>
          </p:cNvSpPr>
          <p:nvPr/>
        </p:nvSpPr>
        <p:spPr>
          <a:xfrm>
            <a:off x="647997" y="-50800"/>
            <a:ext cx="10625229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500" dirty="0"/>
              <a:t>Final Logical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198872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86FBCF00-5BD9-4404-ADD1-79126E75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CCFFEB-476C-4C7B-A18E-7186B0DB1D22}" type="datetime1">
              <a:rPr lang="en-US" smtClean="0"/>
              <a:pPr>
                <a:spcAft>
                  <a:spcPts val="600"/>
                </a:spcAft>
              </a:pPr>
              <a:t>2/28/2023</a:t>
            </a:fld>
            <a:endParaRPr lang="en-US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97F641BA-3926-409B-86FB-4880BC45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56521AEE-F472-4ED9-82B3-4E0791B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E5516-0A45-0728-446D-FB6EC52C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85" y="631645"/>
            <a:ext cx="11160229" cy="5594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6043C-1208-4D28-634A-BAAEF5A3C4E2}"/>
              </a:ext>
            </a:extLst>
          </p:cNvPr>
          <p:cNvSpPr txBox="1">
            <a:spLocks/>
          </p:cNvSpPr>
          <p:nvPr/>
        </p:nvSpPr>
        <p:spPr>
          <a:xfrm>
            <a:off x="647997" y="-50800"/>
            <a:ext cx="10625229" cy="693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Final Entities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1453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6FBCF00-5BD9-4404-ADD1-79126E75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7CCFFEB-476C-4C7B-A18E-7186B0DB1D22}" type="datetime1">
              <a:rPr lang="en-US" smtClean="0"/>
              <a:pPr>
                <a:spcAft>
                  <a:spcPts val="600"/>
                </a:spcAft>
              </a:pPr>
              <a:t>2/28/2023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F641BA-3926-409B-86FB-4880BC45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6521AEE-F472-4ED9-82B3-4E0791B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CB973-BC65-F46A-E8DB-9A33FD34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" y="732554"/>
            <a:ext cx="12115078" cy="539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4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6FBCF00-5BD9-4404-ADD1-79126E75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7CCFFEB-476C-4C7B-A18E-7186B0DB1D22}" type="datetime1">
              <a:rPr lang="en-US" smtClean="0"/>
              <a:pPr>
                <a:spcAft>
                  <a:spcPts val="600"/>
                </a:spcAft>
              </a:pPr>
              <a:t>2/28/2023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F641BA-3926-409B-86FB-4880BC45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6521AEE-F472-4ED9-82B3-4E0791B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F261D-2483-24CE-B74A-1DD0AE3E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2" y="374684"/>
            <a:ext cx="11582376" cy="61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2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6FBCF00-5BD9-4404-ADD1-79126E75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7CCFFEB-476C-4C7B-A18E-7186B0DB1D22}" type="datetime1">
              <a:rPr lang="en-US" smtClean="0"/>
              <a:pPr>
                <a:spcAft>
                  <a:spcPts val="600"/>
                </a:spcAft>
              </a:pPr>
              <a:t>2/28/2023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F641BA-3926-409B-86FB-4880BC45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6521AEE-F472-4ED9-82B3-4E0791B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CA7E4-B4E3-9712-AB41-98521369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43" y="945931"/>
            <a:ext cx="11384714" cy="40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8646-1C99-2582-4CB4-F69F2804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-50800"/>
            <a:ext cx="10625229" cy="693420"/>
          </a:xfrm>
        </p:spPr>
        <p:txBody>
          <a:bodyPr>
            <a:normAutofit fontScale="90000"/>
          </a:bodyPr>
          <a:lstStyle/>
          <a:p>
            <a:r>
              <a:rPr lang="en-SG" dirty="0"/>
              <a:t>Final Conceptual Data Model</a:t>
            </a:r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2/28/2023</a:t>
            </a:fld>
            <a:endParaRPr lang="en-US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7621BFC8-D5CA-438B-AED9-B002D9D6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53CCDA42-DA2C-C626-3CA7-95C8E0F7F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392"/>
            <a:ext cx="12192000" cy="5251828"/>
          </a:xfrm>
          <a:prstGeom prst="rect">
            <a:avLst/>
          </a:prstGeom>
        </p:spPr>
      </p:pic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9063CAF-0A27-7270-EAED-0F62E3BF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392"/>
            <a:ext cx="12192000" cy="54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3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D0257-8A08-3800-54D0-25170207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02412" cy="5249334"/>
          </a:xfrm>
        </p:spPr>
        <p:txBody>
          <a:bodyPr>
            <a:normAutofit/>
          </a:bodyPr>
          <a:lstStyle/>
          <a:p>
            <a:pPr algn="r"/>
            <a:r>
              <a:rPr lang="en-SG">
                <a:solidFill>
                  <a:srgbClr val="FFFFFF"/>
                </a:solidFill>
              </a:rPr>
              <a:t>Final Logical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E6CC-3559-5A03-4AAD-5EB43128E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88" y="1363133"/>
            <a:ext cx="6147169" cy="5249334"/>
          </a:xfrm>
        </p:spPr>
        <p:txBody>
          <a:bodyPr anchor="ctr">
            <a:noAutofit/>
          </a:bodyPr>
          <a:lstStyle/>
          <a:p>
            <a:r>
              <a:rPr lang="en-SG" sz="1600" dirty="0"/>
              <a:t>Strong Entities:</a:t>
            </a:r>
          </a:p>
          <a:p>
            <a:r>
              <a:rPr lang="en-SG" sz="1600" dirty="0"/>
              <a:t>Countries (</a:t>
            </a:r>
            <a:r>
              <a:rPr lang="en-SG" sz="1600" u="sng" dirty="0"/>
              <a:t>Country Name</a:t>
            </a:r>
            <a:r>
              <a:rPr lang="en-SG" sz="1600" dirty="0"/>
              <a:t>)</a:t>
            </a:r>
          </a:p>
          <a:p>
            <a:r>
              <a:rPr lang="en-SG" sz="1600" dirty="0"/>
              <a:t>Currency (</a:t>
            </a:r>
            <a:r>
              <a:rPr lang="en-SG" sz="1600" u="sng" dirty="0"/>
              <a:t>Currency Name</a:t>
            </a:r>
            <a:r>
              <a:rPr lang="en-SG" sz="1600" dirty="0"/>
              <a:t>, </a:t>
            </a:r>
            <a:r>
              <a:rPr lang="en-SG" sz="1600" u="sng" dirty="0"/>
              <a:t>Country Name</a:t>
            </a:r>
            <a:r>
              <a:rPr lang="en-SG" sz="1600" dirty="0"/>
              <a:t>)</a:t>
            </a:r>
          </a:p>
          <a:p>
            <a:r>
              <a:rPr lang="en-SG" sz="1600" dirty="0"/>
              <a:t>Exchange (</a:t>
            </a:r>
            <a:r>
              <a:rPr lang="en-SG" sz="1600" u="sng" dirty="0"/>
              <a:t>Foreign Name</a:t>
            </a:r>
            <a:r>
              <a:rPr lang="en-SG" sz="1600" dirty="0"/>
              <a:t>, </a:t>
            </a:r>
            <a:r>
              <a:rPr lang="en-SG" sz="1600" u="sng" dirty="0"/>
              <a:t>Local Name</a:t>
            </a:r>
            <a:r>
              <a:rPr lang="en-SG" sz="1600" dirty="0"/>
              <a:t>, Value, Date, </a:t>
            </a:r>
            <a:r>
              <a:rPr lang="en-SG" sz="1600" u="sng" dirty="0"/>
              <a:t>Currency Name</a:t>
            </a:r>
            <a:r>
              <a:rPr lang="en-SG" sz="1600" dirty="0"/>
              <a:t>)</a:t>
            </a:r>
          </a:p>
          <a:p>
            <a:r>
              <a:rPr lang="en-SG" sz="1600" dirty="0"/>
              <a:t>Airline (</a:t>
            </a:r>
            <a:r>
              <a:rPr lang="en-SG" sz="1600" u="sng" dirty="0"/>
              <a:t>Airline Code</a:t>
            </a:r>
            <a:r>
              <a:rPr lang="en-SG" sz="1600" dirty="0"/>
              <a:t>, Airline Name, </a:t>
            </a:r>
            <a:r>
              <a:rPr lang="en-SG" sz="1600" u="sng" dirty="0"/>
              <a:t>Country Name</a:t>
            </a:r>
            <a:r>
              <a:rPr lang="en-SG" sz="1600" dirty="0"/>
              <a:t>)</a:t>
            </a:r>
          </a:p>
          <a:p>
            <a:r>
              <a:rPr lang="en-SG" sz="1600" dirty="0"/>
              <a:t>Flight (</a:t>
            </a:r>
            <a:r>
              <a:rPr lang="en-SG" sz="1600" u="sng" dirty="0"/>
              <a:t>Flight Number</a:t>
            </a:r>
            <a:r>
              <a:rPr lang="en-SG" sz="1600" dirty="0"/>
              <a:t>, Business Class Indicator, </a:t>
            </a:r>
            <a:r>
              <a:rPr lang="en-SG" sz="1600" u="sng" dirty="0"/>
              <a:t>Airline Code</a:t>
            </a:r>
            <a:r>
              <a:rPr lang="en-SG" sz="1600" dirty="0"/>
              <a:t>)</a:t>
            </a:r>
          </a:p>
          <a:p>
            <a:r>
              <a:rPr lang="en-SG" sz="1600" dirty="0"/>
              <a:t>Customer (</a:t>
            </a:r>
            <a:r>
              <a:rPr lang="en-SG" sz="1600" u="sng" dirty="0"/>
              <a:t>Customer Id</a:t>
            </a:r>
            <a:r>
              <a:rPr lang="en-SG" sz="1600" dirty="0"/>
              <a:t>, First Name, Last Name, Country, Province, Postal Code, Street, City, Country, </a:t>
            </a:r>
            <a:r>
              <a:rPr lang="en-SG" sz="1600" u="sng" dirty="0"/>
              <a:t>Flight Number</a:t>
            </a:r>
            <a:r>
              <a:rPr lang="en-SG" sz="1600" dirty="0"/>
              <a:t>)</a:t>
            </a:r>
          </a:p>
          <a:p>
            <a:r>
              <a:rPr lang="en-SG" sz="1600" dirty="0"/>
              <a:t>City (</a:t>
            </a:r>
            <a:r>
              <a:rPr lang="en-SG" sz="1600" u="sng" dirty="0"/>
              <a:t>City Name</a:t>
            </a:r>
            <a:r>
              <a:rPr lang="en-SG" sz="1600" dirty="0"/>
              <a:t>, </a:t>
            </a:r>
            <a:r>
              <a:rPr lang="en-SG" sz="1600" u="sng" dirty="0"/>
              <a:t>Country Name</a:t>
            </a:r>
            <a:r>
              <a:rPr lang="en-SG" sz="1600" dirty="0"/>
              <a:t>)</a:t>
            </a:r>
          </a:p>
          <a:p>
            <a:r>
              <a:rPr lang="en-SG" sz="1600" dirty="0"/>
              <a:t>Airport (</a:t>
            </a:r>
            <a:r>
              <a:rPr lang="en-SG" sz="1600" u="sng" dirty="0"/>
              <a:t>Airport Name</a:t>
            </a:r>
            <a:r>
              <a:rPr lang="en-SG" sz="1600" dirty="0"/>
              <a:t>, Taxes, </a:t>
            </a:r>
            <a:r>
              <a:rPr lang="en-SG" sz="1600" u="sng" dirty="0"/>
              <a:t>City Name</a:t>
            </a:r>
            <a:r>
              <a:rPr lang="en-SG" sz="1600" dirty="0"/>
              <a:t>)</a:t>
            </a:r>
          </a:p>
          <a:p>
            <a:r>
              <a:rPr lang="en-SG" sz="1600" dirty="0"/>
              <a:t>Booking Office (</a:t>
            </a:r>
            <a:r>
              <a:rPr lang="en-SG" sz="1600" u="sng" dirty="0"/>
              <a:t>Booking Office Id</a:t>
            </a:r>
            <a:r>
              <a:rPr lang="en-SG" sz="1600" dirty="0"/>
              <a:t>, </a:t>
            </a:r>
            <a:r>
              <a:rPr lang="en-SG" sz="1600" u="sng" dirty="0"/>
              <a:t>City Name</a:t>
            </a:r>
            <a:r>
              <a:rPr lang="en-SG" sz="1600" dirty="0"/>
              <a:t>)</a:t>
            </a:r>
          </a:p>
          <a:p>
            <a:r>
              <a:rPr lang="en-SG" sz="1600" dirty="0"/>
              <a:t>Booking (</a:t>
            </a:r>
            <a:r>
              <a:rPr lang="en-SG" sz="1600" u="sng" dirty="0"/>
              <a:t>Booking Id</a:t>
            </a:r>
            <a:r>
              <a:rPr lang="en-SG" sz="1600" dirty="0"/>
              <a:t>, Booking Date, Flight Price, Total Price, </a:t>
            </a:r>
            <a:r>
              <a:rPr lang="en-SG" sz="1600" u="sng" dirty="0"/>
              <a:t>City Name</a:t>
            </a:r>
            <a:r>
              <a:rPr lang="en-SG" sz="1600" dirty="0"/>
              <a:t>, </a:t>
            </a:r>
            <a:r>
              <a:rPr lang="en-SG" sz="1600" u="sng" dirty="0"/>
              <a:t>Booking Office Id</a:t>
            </a:r>
            <a:r>
              <a:rPr lang="en-SG" sz="1600" dirty="0"/>
              <a:t>, </a:t>
            </a:r>
            <a:r>
              <a:rPr lang="en-SG" sz="1600" u="sng" dirty="0"/>
              <a:t>Airport Name</a:t>
            </a:r>
            <a:r>
              <a:rPr lang="en-SG" sz="1600" dirty="0"/>
              <a:t>, </a:t>
            </a:r>
            <a:r>
              <a:rPr lang="en-SG" sz="1600" u="sng" dirty="0"/>
              <a:t>Class Id</a:t>
            </a:r>
            <a:r>
              <a:rPr lang="en-SG" sz="1600" dirty="0"/>
              <a:t>, </a:t>
            </a:r>
            <a:r>
              <a:rPr lang="en-SG" sz="1600" u="sng" dirty="0"/>
              <a:t>Status Id</a:t>
            </a:r>
            <a:r>
              <a:rPr lang="en-SG" sz="1600" dirty="0"/>
              <a:t>, </a:t>
            </a:r>
            <a:r>
              <a:rPr lang="en-SG" sz="1600" u="sng" dirty="0"/>
              <a:t>Payment Id</a:t>
            </a:r>
            <a:r>
              <a:rPr lang="en-SG" sz="1600" dirty="0"/>
              <a:t>)</a:t>
            </a:r>
          </a:p>
          <a:p>
            <a:r>
              <a:rPr lang="en-SG" sz="1600" dirty="0"/>
              <a:t>Status Indicator (</a:t>
            </a:r>
            <a:r>
              <a:rPr lang="en-SG" sz="1600" u="sng" dirty="0"/>
              <a:t>Status Id</a:t>
            </a:r>
            <a:r>
              <a:rPr lang="en-SG" sz="1600" dirty="0"/>
              <a:t>, Type (Confirmed/Cancelled/Scratched))</a:t>
            </a:r>
          </a:p>
          <a:p>
            <a:r>
              <a:rPr lang="en-SG" sz="1600" dirty="0"/>
              <a:t>Class Indicator (</a:t>
            </a:r>
            <a:r>
              <a:rPr lang="en-SG" sz="1600" u="sng" dirty="0"/>
              <a:t>Class Id</a:t>
            </a:r>
            <a:r>
              <a:rPr lang="en-SG" sz="1600" dirty="0"/>
              <a:t>, Class (Business / Economy))</a:t>
            </a:r>
          </a:p>
          <a:p>
            <a:r>
              <a:rPr lang="en-SG" sz="1600" dirty="0"/>
              <a:t>Payment (</a:t>
            </a:r>
            <a:r>
              <a:rPr lang="en-SG" sz="1600" u="sng" dirty="0"/>
              <a:t>Payment Id</a:t>
            </a:r>
            <a:r>
              <a:rPr lang="en-SG" sz="1600" dirty="0"/>
              <a:t>, Paid Amount, Balance, </a:t>
            </a:r>
            <a:r>
              <a:rPr lang="en-SG" sz="1600" u="sng" dirty="0"/>
              <a:t>Customer Id</a:t>
            </a:r>
            <a:r>
              <a:rPr lang="en-SG" sz="1600" dirty="0"/>
              <a:t>)</a:t>
            </a:r>
          </a:p>
          <a:p>
            <a:endParaRPr lang="en-SG" sz="1600" u="sng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26127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DF046-F1C4-418C-467D-6E9114C2CD80}"/>
              </a:ext>
            </a:extLst>
          </p:cNvPr>
          <p:cNvSpPr txBox="1">
            <a:spLocks/>
          </p:cNvSpPr>
          <p:nvPr/>
        </p:nvSpPr>
        <p:spPr>
          <a:xfrm>
            <a:off x="964788" y="804333"/>
            <a:ext cx="3302412" cy="524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Final Logical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6EA8-ABD9-6425-CB68-76ED9001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2" y="804333"/>
            <a:ext cx="6147169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u="sng" dirty="0"/>
              <a:t>Weak Entities:</a:t>
            </a:r>
          </a:p>
          <a:p>
            <a:br>
              <a:rPr lang="en-US" dirty="0"/>
            </a:br>
            <a:r>
              <a:rPr lang="en-US" dirty="0"/>
              <a:t>Phone Number (Local Number, Country Code, Area Code, </a:t>
            </a:r>
            <a:r>
              <a:rPr lang="en-US" u="sng" dirty="0"/>
              <a:t>Customer Id</a:t>
            </a:r>
            <a:r>
              <a:rPr lang="en-US" dirty="0"/>
              <a:t>)</a:t>
            </a:r>
          </a:p>
          <a:p>
            <a:r>
              <a:rPr lang="en-US" dirty="0"/>
              <a:t>Email Address (Email Address (String), </a:t>
            </a:r>
            <a:r>
              <a:rPr lang="en-US" u="sng" dirty="0"/>
              <a:t>Customer Id</a:t>
            </a:r>
            <a:r>
              <a:rPr lang="en-US" dirty="0"/>
              <a:t>)</a:t>
            </a:r>
          </a:p>
          <a:p>
            <a:r>
              <a:rPr lang="en-US" dirty="0"/>
              <a:t>Flight Availability (Date/Time of Departure, No. of Confirmed Seats (Business), No. of Total Seats Available (Business), No. of Confirmed Seats (Economy), No. of Total Seats Available (Economy), Departure Date/Time, Arrival Date/Time, </a:t>
            </a:r>
            <a:r>
              <a:rPr lang="en-US" u="sng" dirty="0"/>
              <a:t>Flight Number</a:t>
            </a:r>
            <a:r>
              <a:rPr lang="en-US" dirty="0"/>
              <a:t>, </a:t>
            </a:r>
            <a:r>
              <a:rPr lang="en-US" u="sng" dirty="0"/>
              <a:t>Airport Name</a:t>
            </a:r>
            <a:r>
              <a:rPr lang="en-US" dirty="0"/>
              <a:t>, </a:t>
            </a:r>
            <a:r>
              <a:rPr lang="en-US" u="sng" dirty="0"/>
              <a:t>Booking Id</a:t>
            </a:r>
            <a:r>
              <a:rPr lang="en-US" dirty="0"/>
              <a:t>)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3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418590-566B-EE04-8E8F-BBFDCB943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90590"/>
              </p:ext>
            </p:extLst>
          </p:nvPr>
        </p:nvGraphicFramePr>
        <p:xfrm>
          <a:off x="643466" y="642621"/>
          <a:ext cx="10905065" cy="577849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93028">
                  <a:extLst>
                    <a:ext uri="{9D8B030D-6E8A-4147-A177-3AD203B41FA5}">
                      <a16:colId xmlns:a16="http://schemas.microsoft.com/office/drawing/2014/main" val="840638256"/>
                    </a:ext>
                  </a:extLst>
                </a:gridCol>
                <a:gridCol w="5512037">
                  <a:extLst>
                    <a:ext uri="{9D8B030D-6E8A-4147-A177-3AD203B41FA5}">
                      <a16:colId xmlns:a16="http://schemas.microsoft.com/office/drawing/2014/main" val="4106497392"/>
                    </a:ext>
                  </a:extLst>
                </a:gridCol>
              </a:tblGrid>
              <a:tr h="1092058">
                <a:tc>
                  <a:txBody>
                    <a:bodyPr/>
                    <a:lstStyle/>
                    <a:p>
                      <a:r>
                        <a:rPr lang="en-SG" sz="1600" dirty="0"/>
                        <a:t>Country (name)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Primary Key </a:t>
                      </a:r>
                      <a:r>
                        <a:rPr lang="en-SG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SG" sz="1600" u="none" dirty="0"/>
                        <a:t>(name, </a:t>
                      </a:r>
                      <a:r>
                        <a:rPr lang="en-SG" sz="1600" u="none" dirty="0" err="1"/>
                        <a:t>countryName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u="none" dirty="0"/>
                        <a:t>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countryName</a:t>
                      </a:r>
                      <a:r>
                        <a:rPr lang="en-SG" sz="1600" u="none" dirty="0"/>
                        <a:t> references Country(name)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99733"/>
                  </a:ext>
                </a:extLst>
              </a:tr>
              <a:tr h="1099103">
                <a:tc>
                  <a:txBody>
                    <a:bodyPr/>
                    <a:lstStyle/>
                    <a:p>
                      <a:r>
                        <a:rPr lang="en-SG" sz="1600" dirty="0"/>
                        <a:t>Currency (</a:t>
                      </a:r>
                      <a:r>
                        <a:rPr lang="en-SG" sz="1600" u="none" dirty="0"/>
                        <a:t>name</a:t>
                      </a:r>
                      <a:r>
                        <a:rPr lang="en-SG" sz="1600" dirty="0"/>
                        <a:t>, </a:t>
                      </a:r>
                      <a:r>
                        <a:rPr lang="en-SG" sz="1600" u="none" dirty="0" err="1"/>
                        <a:t>countryName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Primary Key </a:t>
                      </a:r>
                      <a:r>
                        <a:rPr lang="en-SG" sz="1600" u="none" dirty="0"/>
                        <a:t>name</a:t>
                      </a:r>
                    </a:p>
                    <a:p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countryName</a:t>
                      </a:r>
                      <a:r>
                        <a:rPr lang="en-SG" sz="1600" u="none" dirty="0"/>
                        <a:t> references Country(name)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Airport (name</a:t>
                      </a:r>
                      <a:r>
                        <a:rPr lang="en-SG" sz="1600" u="none" dirty="0"/>
                        <a:t>, taxes, </a:t>
                      </a:r>
                      <a:r>
                        <a:rPr lang="en-SG" sz="1600" u="none" dirty="0" err="1"/>
                        <a:t>cityName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dirty="0"/>
                        <a:t> name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 err="1"/>
                        <a:t>cityName</a:t>
                      </a:r>
                      <a:r>
                        <a:rPr lang="en-SG" sz="1600" dirty="0"/>
                        <a:t> references City(name)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17910"/>
                  </a:ext>
                </a:extLst>
              </a:tr>
              <a:tr h="1099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Airline (</a:t>
                      </a:r>
                      <a:r>
                        <a:rPr lang="en-SG" sz="1600" u="none" dirty="0"/>
                        <a:t>code, name, </a:t>
                      </a:r>
                      <a:r>
                        <a:rPr lang="en-SG" sz="1600" u="none" dirty="0" err="1"/>
                        <a:t>countryName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Primary Key </a:t>
                      </a:r>
                      <a:r>
                        <a:rPr lang="en-SG" sz="1600" dirty="0"/>
                        <a:t>code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-SG" sz="1600" dirty="0" err="1"/>
                        <a:t>countryName</a:t>
                      </a:r>
                      <a:r>
                        <a:rPr lang="en-SG" sz="1600" dirty="0"/>
                        <a:t> references Country(name)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err="1"/>
                        <a:t>BookingOffice</a:t>
                      </a:r>
                      <a:r>
                        <a:rPr lang="en-SG" sz="1600" dirty="0"/>
                        <a:t> (id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cityName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dirty="0"/>
                        <a:t> id</a:t>
                      </a:r>
                    </a:p>
                    <a:p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 err="1"/>
                        <a:t>cityName</a:t>
                      </a:r>
                      <a:r>
                        <a:rPr lang="en-SG" sz="1600" dirty="0"/>
                        <a:t> references City(name)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9987"/>
                  </a:ext>
                </a:extLst>
              </a:tr>
              <a:tr h="2488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Flight Availability (</a:t>
                      </a:r>
                      <a:r>
                        <a:rPr lang="en-SG" sz="1600" dirty="0" err="1"/>
                        <a:t>dateTimeDeparture</a:t>
                      </a:r>
                      <a:r>
                        <a:rPr lang="en-SG" sz="1600" dirty="0"/>
                        <a:t>, c</a:t>
                      </a:r>
                      <a:r>
                        <a:rPr lang="en-US" sz="1600" dirty="0" err="1"/>
                        <a:t>onfirmedSeatsBiz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totalSeatsAvailableBiz</a:t>
                      </a:r>
                      <a:r>
                        <a:rPr lang="en-US" sz="1600" dirty="0"/>
                        <a:t>,</a:t>
                      </a:r>
                      <a:r>
                        <a:rPr lang="en-SG" sz="1600" dirty="0"/>
                        <a:t> c</a:t>
                      </a:r>
                      <a:r>
                        <a:rPr lang="en-US" sz="1600" dirty="0" err="1"/>
                        <a:t>onfirmedSeatsEcons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totalSeatsAvailableEcons</a:t>
                      </a:r>
                      <a:r>
                        <a:rPr lang="en-US" sz="1600" dirty="0"/>
                        <a:t>,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departureDateTime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arrivalDateTime</a:t>
                      </a:r>
                      <a:r>
                        <a:rPr lang="en-SG" sz="1600" u="none" dirty="0"/>
                        <a:t>,</a:t>
                      </a:r>
                      <a:r>
                        <a:rPr lang="en-US" sz="1600" dirty="0"/>
                        <a:t> </a:t>
                      </a:r>
                      <a:r>
                        <a:rPr lang="en-US" sz="1600" u="none" dirty="0" err="1"/>
                        <a:t>flightNumber</a:t>
                      </a:r>
                      <a:r>
                        <a:rPr lang="en-US" sz="1600" u="none" dirty="0"/>
                        <a:t>, </a:t>
                      </a:r>
                      <a:r>
                        <a:rPr lang="en-US" sz="1600" u="none" dirty="0" err="1"/>
                        <a:t>airportName</a:t>
                      </a:r>
                      <a:r>
                        <a:rPr lang="en-US" sz="1600" u="none" dirty="0"/>
                        <a:t>, </a:t>
                      </a:r>
                      <a:r>
                        <a:rPr lang="en-US" sz="1600" u="none" dirty="0" err="1"/>
                        <a:t>bookingId</a:t>
                      </a:r>
                      <a:r>
                        <a:rPr lang="en-US" sz="1600" u="none" dirty="0"/>
                        <a:t>)</a:t>
                      </a:r>
                      <a:endParaRPr lang="en-SG" sz="16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-SG" sz="1600" dirty="0" err="1"/>
                        <a:t>flightNumber</a:t>
                      </a:r>
                      <a:r>
                        <a:rPr lang="en-SG" sz="1600" dirty="0"/>
                        <a:t> extends Flight(number)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 err="1"/>
                        <a:t>airportName</a:t>
                      </a:r>
                      <a:r>
                        <a:rPr lang="en-SG" sz="1600" dirty="0"/>
                        <a:t> extends Airport(name)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 err="1"/>
                        <a:t>bookingId</a:t>
                      </a:r>
                      <a:r>
                        <a:rPr lang="en-SG" sz="1600" dirty="0"/>
                        <a:t> extends Booking(id)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/>
                        <a:t>Booking (id, </a:t>
                      </a:r>
                      <a:r>
                        <a:rPr lang="en-SG" sz="1600" u="none" dirty="0" err="1"/>
                        <a:t>bookingDate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flightPrice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totalPrice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cityName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bookingOfficeId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airportName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classId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statusId</a:t>
                      </a:r>
                      <a:r>
                        <a:rPr lang="en-SG" sz="1600" u="none" dirty="0"/>
                        <a:t>, </a:t>
                      </a:r>
                      <a:r>
                        <a:rPr lang="en-SG" sz="1600" u="none" dirty="0" err="1"/>
                        <a:t>paymentId</a:t>
                      </a:r>
                      <a:r>
                        <a:rPr lang="en-SG" sz="1600" u="none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-SG" sz="1600" u="none" dirty="0"/>
                        <a:t>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cityName</a:t>
                      </a:r>
                      <a:r>
                        <a:rPr lang="en-SG" sz="1600" u="none" dirty="0"/>
                        <a:t> references City(name)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bookingOfficeId</a:t>
                      </a:r>
                      <a:r>
                        <a:rPr lang="en-SG" sz="1600" u="none" dirty="0"/>
                        <a:t> references </a:t>
                      </a:r>
                      <a:r>
                        <a:rPr lang="en-SG" sz="1600" u="none" dirty="0" err="1"/>
                        <a:t>BookingOffice</a:t>
                      </a:r>
                      <a:r>
                        <a:rPr lang="en-SG" sz="1600" u="none" dirty="0"/>
                        <a:t>(id)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airportName</a:t>
                      </a:r>
                      <a:r>
                        <a:rPr lang="en-SG" sz="1600" u="none" dirty="0"/>
                        <a:t> references Airport(name)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classId</a:t>
                      </a:r>
                      <a:r>
                        <a:rPr lang="en-SG" sz="1600" u="none" dirty="0"/>
                        <a:t> references Class(id)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statusId</a:t>
                      </a:r>
                      <a:r>
                        <a:rPr lang="en-SG" sz="1600" u="none" dirty="0"/>
                        <a:t> references Status(id)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u="none" dirty="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-SG" sz="1600" u="none" dirty="0"/>
                        <a:t> </a:t>
                      </a:r>
                      <a:r>
                        <a:rPr lang="en-SG" sz="1600" u="none" dirty="0" err="1"/>
                        <a:t>paymentId</a:t>
                      </a:r>
                      <a:r>
                        <a:rPr lang="en-SG" sz="1600" u="none" dirty="0"/>
                        <a:t> references Payment(id)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053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3B34DC1-B74B-4525-4836-D95B39F8708E}"/>
              </a:ext>
            </a:extLst>
          </p:cNvPr>
          <p:cNvSpPr txBox="1">
            <a:spLocks/>
          </p:cNvSpPr>
          <p:nvPr/>
        </p:nvSpPr>
        <p:spPr>
          <a:xfrm>
            <a:off x="647997" y="-50800"/>
            <a:ext cx="10625229" cy="69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500" dirty="0"/>
              <a:t>Final Logical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196278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662</TotalTime>
  <Words>696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BT2102 Assignment 1</vt:lpstr>
      <vt:lpstr>PowerPoint Presentation</vt:lpstr>
      <vt:lpstr>PowerPoint Presentation</vt:lpstr>
      <vt:lpstr>PowerPoint Presentation</vt:lpstr>
      <vt:lpstr>PowerPoint Presentation</vt:lpstr>
      <vt:lpstr>Final Conceptual Data Model</vt:lpstr>
      <vt:lpstr>Final Logical Schema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Entities and Attributes</dc:title>
  <dc:creator>isaac ng sheng</dc:creator>
  <cp:lastModifiedBy>isaac ng sheng</cp:lastModifiedBy>
  <cp:revision>1</cp:revision>
  <dcterms:created xsi:type="dcterms:W3CDTF">2023-02-23T02:39:44Z</dcterms:created>
  <dcterms:modified xsi:type="dcterms:W3CDTF">2023-02-28T15:09:16Z</dcterms:modified>
</cp:coreProperties>
</file>