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77124" autoAdjust="0"/>
  </p:normalViewPr>
  <p:slideViewPr>
    <p:cSldViewPr snapToGrid="0">
      <p:cViewPr varScale="1">
        <p:scale>
          <a:sx n="49" d="100"/>
          <a:sy n="49" d="100"/>
        </p:scale>
        <p:origin x="13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ng sheng" userId="ab47b222bea60e58" providerId="LiveId" clId="{E957B8E1-55EC-4E55-A733-4628ECE0D0DC}"/>
    <pc:docChg chg="undo custSel addSld modSld sldOrd">
      <pc:chgData name="isaac ng sheng" userId="ab47b222bea60e58" providerId="LiveId" clId="{E957B8E1-55EC-4E55-A733-4628ECE0D0DC}" dt="2023-02-05T11:47:25.901" v="161" actId="20577"/>
      <pc:docMkLst>
        <pc:docMk/>
      </pc:docMkLst>
      <pc:sldChg chg="modSp mod">
        <pc:chgData name="isaac ng sheng" userId="ab47b222bea60e58" providerId="LiveId" clId="{E957B8E1-55EC-4E55-A733-4628ECE0D0DC}" dt="2023-02-05T11:47:25.901" v="161" actId="20577"/>
        <pc:sldMkLst>
          <pc:docMk/>
          <pc:sldMk cId="3219866189" sldId="256"/>
        </pc:sldMkLst>
        <pc:spChg chg="mod">
          <ac:chgData name="isaac ng sheng" userId="ab47b222bea60e58" providerId="LiveId" clId="{E957B8E1-55EC-4E55-A733-4628ECE0D0DC}" dt="2023-02-05T11:47:25.901" v="161" actId="20577"/>
          <ac:spMkLst>
            <pc:docMk/>
            <pc:sldMk cId="3219866189" sldId="256"/>
            <ac:spMk id="2" creationId="{ADE7C2A8-E797-E34D-9A63-D7F297517B1B}"/>
          </ac:spMkLst>
        </pc:spChg>
      </pc:sldChg>
      <pc:sldChg chg="addSp delSp modSp new mod ord setBg">
        <pc:chgData name="isaac ng sheng" userId="ab47b222bea60e58" providerId="LiveId" clId="{E957B8E1-55EC-4E55-A733-4628ECE0D0DC}" dt="2023-02-05T11:46:44.929" v="119" actId="1076"/>
        <pc:sldMkLst>
          <pc:docMk/>
          <pc:sldMk cId="270398220" sldId="263"/>
        </pc:sldMkLst>
        <pc:spChg chg="mod">
          <ac:chgData name="isaac ng sheng" userId="ab47b222bea60e58" providerId="LiveId" clId="{E957B8E1-55EC-4E55-A733-4628ECE0D0DC}" dt="2023-02-05T11:43:57.863" v="32" actId="26606"/>
          <ac:spMkLst>
            <pc:docMk/>
            <pc:sldMk cId="270398220" sldId="263"/>
            <ac:spMk id="2" creationId="{65CECB4F-70C6-A98F-6926-D75081361FBF}"/>
          </ac:spMkLst>
        </pc:spChg>
        <pc:spChg chg="mod">
          <ac:chgData name="isaac ng sheng" userId="ab47b222bea60e58" providerId="LiveId" clId="{E957B8E1-55EC-4E55-A733-4628ECE0D0DC}" dt="2023-02-05T11:46:03.737" v="115" actId="108"/>
          <ac:spMkLst>
            <pc:docMk/>
            <pc:sldMk cId="270398220" sldId="263"/>
            <ac:spMk id="3" creationId="{BF9F72D3-B3FC-7FCB-B586-BB13F7C193AE}"/>
          </ac:spMkLst>
        </pc:spChg>
        <pc:spChg chg="add del">
          <ac:chgData name="isaac ng sheng" userId="ab47b222bea60e58" providerId="LiveId" clId="{E957B8E1-55EC-4E55-A733-4628ECE0D0DC}" dt="2023-02-05T11:43:57.879" v="33" actId="26606"/>
          <ac:spMkLst>
            <pc:docMk/>
            <pc:sldMk cId="270398220" sldId="263"/>
            <ac:spMk id="10" creationId="{2B97F24A-32CE-4C1C-A50D-3016B394DCFB}"/>
          </ac:spMkLst>
        </pc:spChg>
        <pc:spChg chg="add del">
          <ac:chgData name="isaac ng sheng" userId="ab47b222bea60e58" providerId="LiveId" clId="{E957B8E1-55EC-4E55-A733-4628ECE0D0DC}" dt="2023-02-05T11:43:57.879" v="33" actId="26606"/>
          <ac:spMkLst>
            <pc:docMk/>
            <pc:sldMk cId="270398220" sldId="263"/>
            <ac:spMk id="12" creationId="{CD8B4F24-440B-49E9-B85D-733523DC064B}"/>
          </ac:spMkLst>
        </pc:spChg>
        <pc:spChg chg="add del">
          <ac:chgData name="isaac ng sheng" userId="ab47b222bea60e58" providerId="LiveId" clId="{E957B8E1-55EC-4E55-A733-4628ECE0D0DC}" dt="2023-02-05T11:43:57.863" v="32" actId="26606"/>
          <ac:spMkLst>
            <pc:docMk/>
            <pc:sldMk cId="270398220" sldId="263"/>
            <ac:spMk id="17" creationId="{32AEEBC8-9D30-42EF-95F2-386C2653FBF0}"/>
          </ac:spMkLst>
        </pc:spChg>
        <pc:spChg chg="add del">
          <ac:chgData name="isaac ng sheng" userId="ab47b222bea60e58" providerId="LiveId" clId="{E957B8E1-55EC-4E55-A733-4628ECE0D0DC}" dt="2023-02-05T11:43:57.863" v="32" actId="26606"/>
          <ac:spMkLst>
            <pc:docMk/>
            <pc:sldMk cId="270398220" sldId="263"/>
            <ac:spMk id="19" creationId="{2E92FA66-67D7-4CB4-94D3-E643A9AD4757}"/>
          </ac:spMkLst>
        </pc:spChg>
        <pc:spChg chg="add">
          <ac:chgData name="isaac ng sheng" userId="ab47b222bea60e58" providerId="LiveId" clId="{E957B8E1-55EC-4E55-A733-4628ECE0D0DC}" dt="2023-02-05T11:43:57.879" v="33" actId="26606"/>
          <ac:spMkLst>
            <pc:docMk/>
            <pc:sldMk cId="270398220" sldId="263"/>
            <ac:spMk id="21" creationId="{2B97F24A-32CE-4C1C-A50D-3016B394DCFB}"/>
          </ac:spMkLst>
        </pc:spChg>
        <pc:spChg chg="add">
          <ac:chgData name="isaac ng sheng" userId="ab47b222bea60e58" providerId="LiveId" clId="{E957B8E1-55EC-4E55-A733-4628ECE0D0DC}" dt="2023-02-05T11:43:57.879" v="33" actId="26606"/>
          <ac:spMkLst>
            <pc:docMk/>
            <pc:sldMk cId="270398220" sldId="263"/>
            <ac:spMk id="22" creationId="{CD8B4F24-440B-49E9-B85D-733523DC064B}"/>
          </ac:spMkLst>
        </pc:spChg>
        <pc:picChg chg="add del mod">
          <ac:chgData name="isaac ng sheng" userId="ab47b222bea60e58" providerId="LiveId" clId="{E957B8E1-55EC-4E55-A733-4628ECE0D0DC}" dt="2023-02-05T11:46:36.578" v="116" actId="478"/>
          <ac:picMkLst>
            <pc:docMk/>
            <pc:sldMk cId="270398220" sldId="263"/>
            <ac:picMk id="5" creationId="{8E4DF234-6B84-F2D9-74D1-DE8ABF9FE4E2}"/>
          </ac:picMkLst>
        </pc:picChg>
        <pc:picChg chg="add mod">
          <ac:chgData name="isaac ng sheng" userId="ab47b222bea60e58" providerId="LiveId" clId="{E957B8E1-55EC-4E55-A733-4628ECE0D0DC}" dt="2023-02-05T11:46:44.929" v="119" actId="1076"/>
          <ac:picMkLst>
            <pc:docMk/>
            <pc:sldMk cId="270398220" sldId="263"/>
            <ac:picMk id="7" creationId="{73D6C150-ACE8-FD80-9D75-440CEB2416AB}"/>
          </ac:picMkLst>
        </pc:picChg>
      </pc:sldChg>
    </pc:docChg>
  </pc:docChgLst>
  <pc:docChgLst>
    <pc:chgData name="isaac ng sheng" userId="ab47b222bea60e58" providerId="LiveId" clId="{3D880EA0-407D-490A-9C34-2BD94BB0E902}"/>
    <pc:docChg chg="undo redo custSel addSld modSld">
      <pc:chgData name="isaac ng sheng" userId="ab47b222bea60e58" providerId="LiveId" clId="{3D880EA0-407D-490A-9C34-2BD94BB0E902}" dt="2023-01-18T19:07:29.673" v="2783" actId="1076"/>
      <pc:docMkLst>
        <pc:docMk/>
      </pc:docMkLst>
      <pc:sldChg chg="modSp mod">
        <pc:chgData name="isaac ng sheng" userId="ab47b222bea60e58" providerId="LiveId" clId="{3D880EA0-407D-490A-9C34-2BD94BB0E902}" dt="2023-01-18T19:02:14.967" v="2622" actId="20577"/>
        <pc:sldMkLst>
          <pc:docMk/>
          <pc:sldMk cId="1400358688" sldId="257"/>
        </pc:sldMkLst>
        <pc:spChg chg="mod">
          <ac:chgData name="isaac ng sheng" userId="ab47b222bea60e58" providerId="LiveId" clId="{3D880EA0-407D-490A-9C34-2BD94BB0E902}" dt="2023-01-18T19:02:14.967" v="2622" actId="20577"/>
          <ac:spMkLst>
            <pc:docMk/>
            <pc:sldMk cId="1400358688" sldId="257"/>
            <ac:spMk id="3" creationId="{3A3C6538-AD74-48F0-F1C8-A5AE1505DC2F}"/>
          </ac:spMkLst>
        </pc:spChg>
      </pc:sldChg>
      <pc:sldChg chg="modSp mod">
        <pc:chgData name="isaac ng sheng" userId="ab47b222bea60e58" providerId="LiveId" clId="{3D880EA0-407D-490A-9C34-2BD94BB0E902}" dt="2023-01-18T09:16:27.129" v="1865" actId="20577"/>
        <pc:sldMkLst>
          <pc:docMk/>
          <pc:sldMk cId="2419133006" sldId="258"/>
        </pc:sldMkLst>
        <pc:spChg chg="mod">
          <ac:chgData name="isaac ng sheng" userId="ab47b222bea60e58" providerId="LiveId" clId="{3D880EA0-407D-490A-9C34-2BD94BB0E902}" dt="2023-01-18T09:16:27.129" v="1865" actId="20577"/>
          <ac:spMkLst>
            <pc:docMk/>
            <pc:sldMk cId="2419133006" sldId="258"/>
            <ac:spMk id="3" creationId="{1526A487-DB14-B46F-66AE-13DC230499BD}"/>
          </ac:spMkLst>
        </pc:spChg>
      </pc:sldChg>
      <pc:sldChg chg="addSp delSp modSp mod setBg modNotesTx">
        <pc:chgData name="isaac ng sheng" userId="ab47b222bea60e58" providerId="LiveId" clId="{3D880EA0-407D-490A-9C34-2BD94BB0E902}" dt="2023-01-18T19:07:29.673" v="2783" actId="1076"/>
        <pc:sldMkLst>
          <pc:docMk/>
          <pc:sldMk cId="1524832315" sldId="261"/>
        </pc:sldMkLst>
        <pc:spChg chg="mod">
          <ac:chgData name="isaac ng sheng" userId="ab47b222bea60e58" providerId="LiveId" clId="{3D880EA0-407D-490A-9C34-2BD94BB0E902}" dt="2023-01-18T19:07:07.538" v="2782" actId="26606"/>
          <ac:spMkLst>
            <pc:docMk/>
            <pc:sldMk cId="1524832315" sldId="261"/>
            <ac:spMk id="2" creationId="{CC3BF72D-8827-E411-549E-F7B51E226268}"/>
          </ac:spMkLst>
        </pc:spChg>
        <pc:spChg chg="mod ord">
          <ac:chgData name="isaac ng sheng" userId="ab47b222bea60e58" providerId="LiveId" clId="{3D880EA0-407D-490A-9C34-2BD94BB0E902}" dt="2023-01-18T19:07:29.673" v="2783" actId="1076"/>
          <ac:spMkLst>
            <pc:docMk/>
            <pc:sldMk cId="1524832315" sldId="261"/>
            <ac:spMk id="3" creationId="{0C2A9742-F2BE-E68D-9462-5E78C8ACE5EE}"/>
          </ac:spMkLst>
        </pc:spChg>
        <pc:spChg chg="add del">
          <ac:chgData name="isaac ng sheng" userId="ab47b222bea60e58" providerId="LiveId" clId="{3D880EA0-407D-490A-9C34-2BD94BB0E902}" dt="2023-01-18T19:07:07.538" v="2782" actId="26606"/>
          <ac:spMkLst>
            <pc:docMk/>
            <pc:sldMk cId="1524832315" sldId="261"/>
            <ac:spMk id="11" creationId="{FF0330B1-AAAC-427D-8A95-40380162BC65}"/>
          </ac:spMkLst>
        </pc:spChg>
        <pc:picChg chg="add del mod">
          <ac:chgData name="isaac ng sheng" userId="ab47b222bea60e58" providerId="LiveId" clId="{3D880EA0-407D-490A-9C34-2BD94BB0E902}" dt="2023-01-18T18:31:09.779" v="1867" actId="478"/>
          <ac:picMkLst>
            <pc:docMk/>
            <pc:sldMk cId="1524832315" sldId="261"/>
            <ac:picMk id="5" creationId="{38E0BBA4-3402-C5A9-2D2A-B706510CB2F9}"/>
          </ac:picMkLst>
        </pc:picChg>
        <pc:picChg chg="add mod">
          <ac:chgData name="isaac ng sheng" userId="ab47b222bea60e58" providerId="LiveId" clId="{3D880EA0-407D-490A-9C34-2BD94BB0E902}" dt="2023-01-18T19:07:07.538" v="2782" actId="26606"/>
          <ac:picMkLst>
            <pc:docMk/>
            <pc:sldMk cId="1524832315" sldId="261"/>
            <ac:picMk id="6" creationId="{82407ED6-3367-0942-F549-83581B6978CB}"/>
          </ac:picMkLst>
        </pc:picChg>
      </pc:sldChg>
      <pc:sldChg chg="addSp delSp modSp new mod setBg modNotesTx">
        <pc:chgData name="isaac ng sheng" userId="ab47b222bea60e58" providerId="LiveId" clId="{3D880EA0-407D-490A-9C34-2BD94BB0E902}" dt="2023-01-18T19:03:26.154" v="2724" actId="20577"/>
        <pc:sldMkLst>
          <pc:docMk/>
          <pc:sldMk cId="1448886707" sldId="262"/>
        </pc:sldMkLst>
        <pc:spChg chg="mod">
          <ac:chgData name="isaac ng sheng" userId="ab47b222bea60e58" providerId="LiveId" clId="{3D880EA0-407D-490A-9C34-2BD94BB0E902}" dt="2023-01-18T18:54:10.641" v="2327" actId="26606"/>
          <ac:spMkLst>
            <pc:docMk/>
            <pc:sldMk cId="1448886707" sldId="262"/>
            <ac:spMk id="2" creationId="{1B0B6E48-15C0-0887-3943-1D1027E1A779}"/>
          </ac:spMkLst>
        </pc:spChg>
        <pc:spChg chg="mod">
          <ac:chgData name="isaac ng sheng" userId="ab47b222bea60e58" providerId="LiveId" clId="{3D880EA0-407D-490A-9C34-2BD94BB0E902}" dt="2023-01-18T19:01:22.348" v="2567" actId="255"/>
          <ac:spMkLst>
            <pc:docMk/>
            <pc:sldMk cId="1448886707" sldId="262"/>
            <ac:spMk id="3" creationId="{3B730DAC-3F66-0AC0-36A8-5C29DC540378}"/>
          </ac:spMkLst>
        </pc:spChg>
        <pc:spChg chg="add mod">
          <ac:chgData name="isaac ng sheng" userId="ab47b222bea60e58" providerId="LiveId" clId="{3D880EA0-407D-490A-9C34-2BD94BB0E902}" dt="2023-01-18T18:57:30.464" v="2351" actId="1076"/>
          <ac:spMkLst>
            <pc:docMk/>
            <pc:sldMk cId="1448886707" sldId="262"/>
            <ac:spMk id="7" creationId="{40BF3B79-D475-7800-3754-055CB020DFBE}"/>
          </ac:spMkLst>
        </pc:spChg>
        <pc:spChg chg="add">
          <ac:chgData name="isaac ng sheng" userId="ab47b222bea60e58" providerId="LiveId" clId="{3D880EA0-407D-490A-9C34-2BD94BB0E902}" dt="2023-01-18T18:54:10.641" v="2327" actId="26606"/>
          <ac:spMkLst>
            <pc:docMk/>
            <pc:sldMk cId="1448886707" sldId="262"/>
            <ac:spMk id="10" creationId="{2550BE34-C2B8-49B8-8519-67A8CAD51AE9}"/>
          </ac:spMkLst>
        </pc:spChg>
        <pc:spChg chg="add del mod">
          <ac:chgData name="isaac ng sheng" userId="ab47b222bea60e58" providerId="LiveId" clId="{3D880EA0-407D-490A-9C34-2BD94BB0E902}" dt="2023-01-18T18:57:09.576" v="2347" actId="1076"/>
          <ac:spMkLst>
            <pc:docMk/>
            <pc:sldMk cId="1448886707" sldId="262"/>
            <ac:spMk id="11" creationId="{DB673493-3F7D-61C5-7BF4-E9B88F603762}"/>
          </ac:spMkLst>
        </pc:spChg>
        <pc:spChg chg="add">
          <ac:chgData name="isaac ng sheng" userId="ab47b222bea60e58" providerId="LiveId" clId="{3D880EA0-407D-490A-9C34-2BD94BB0E902}" dt="2023-01-18T18:54:10.641" v="2327" actId="26606"/>
          <ac:spMkLst>
            <pc:docMk/>
            <pc:sldMk cId="1448886707" sldId="262"/>
            <ac:spMk id="12" creationId="{A7457DD9-5A45-400A-AB4B-4B4EDECA25F1}"/>
          </ac:spMkLst>
        </pc:spChg>
        <pc:spChg chg="add mod">
          <ac:chgData name="isaac ng sheng" userId="ab47b222bea60e58" providerId="LiveId" clId="{3D880EA0-407D-490A-9C34-2BD94BB0E902}" dt="2023-01-18T18:57:20.493" v="2350" actId="1076"/>
          <ac:spMkLst>
            <pc:docMk/>
            <pc:sldMk cId="1448886707" sldId="262"/>
            <ac:spMk id="13" creationId="{FCE85F65-0C87-8AAB-8DD3-283C8F6B6F38}"/>
          </ac:spMkLst>
        </pc:spChg>
        <pc:spChg chg="add">
          <ac:chgData name="isaac ng sheng" userId="ab47b222bea60e58" providerId="LiveId" clId="{3D880EA0-407D-490A-9C34-2BD94BB0E902}" dt="2023-01-18T18:54:10.641" v="2327" actId="26606"/>
          <ac:spMkLst>
            <pc:docMk/>
            <pc:sldMk cId="1448886707" sldId="262"/>
            <ac:spMk id="14" creationId="{441CF7D6-A660-431A-B0BB-140A0D5556B6}"/>
          </ac:spMkLst>
        </pc:spChg>
        <pc:spChg chg="add mod">
          <ac:chgData name="isaac ng sheng" userId="ab47b222bea60e58" providerId="LiveId" clId="{3D880EA0-407D-490A-9C34-2BD94BB0E902}" dt="2023-01-18T19:00:50.608" v="2565" actId="1076"/>
          <ac:spMkLst>
            <pc:docMk/>
            <pc:sldMk cId="1448886707" sldId="262"/>
            <ac:spMk id="15" creationId="{3C612473-F4FA-0C6D-0DAD-D9E398C32E24}"/>
          </ac:spMkLst>
        </pc:spChg>
        <pc:spChg chg="add">
          <ac:chgData name="isaac ng sheng" userId="ab47b222bea60e58" providerId="LiveId" clId="{3D880EA0-407D-490A-9C34-2BD94BB0E902}" dt="2023-01-18T18:54:10.641" v="2327" actId="26606"/>
          <ac:spMkLst>
            <pc:docMk/>
            <pc:sldMk cId="1448886707" sldId="262"/>
            <ac:spMk id="16" creationId="{0570A85B-3810-4F95-97B0-CBF4CCDB381C}"/>
          </ac:spMkLst>
        </pc:spChg>
        <pc:picChg chg="add mod">
          <ac:chgData name="isaac ng sheng" userId="ab47b222bea60e58" providerId="LiveId" clId="{3D880EA0-407D-490A-9C34-2BD94BB0E902}" dt="2023-01-18T18:57:01.152" v="2346" actId="1076"/>
          <ac:picMkLst>
            <pc:docMk/>
            <pc:sldMk cId="1448886707" sldId="262"/>
            <ac:picMk id="5" creationId="{494C87DF-4615-277C-0DA2-A2E6AAE2A811}"/>
          </ac:picMkLst>
        </pc:picChg>
        <pc:picChg chg="add del">
          <ac:chgData name="isaac ng sheng" userId="ab47b222bea60e58" providerId="LiveId" clId="{3D880EA0-407D-490A-9C34-2BD94BB0E902}" dt="2023-01-18T18:56:06.875" v="2334" actId="22"/>
          <ac:picMkLst>
            <pc:docMk/>
            <pc:sldMk cId="1448886707" sldId="262"/>
            <ac:picMk id="9" creationId="{5F1857B7-14E4-5092-647C-4A1CD8812643}"/>
          </ac:picMkLst>
        </pc:picChg>
        <pc:inkChg chg="add del">
          <ac:chgData name="isaac ng sheng" userId="ab47b222bea60e58" providerId="LiveId" clId="{3D880EA0-407D-490A-9C34-2BD94BB0E902}" dt="2023-01-18T18:54:53.726" v="2329" actId="9405"/>
          <ac:inkMkLst>
            <pc:docMk/>
            <pc:sldMk cId="1448886707" sldId="262"/>
            <ac:inkMk id="6" creationId="{DAF0AF11-D72A-3C2D-27E5-EE0E25BDCA02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34BC-A204-4D96-95CC-E8EE4752B97B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14A26-CF69-4B90-861D-09D1D75122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5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All out of 4</a:t>
            </a:r>
          </a:p>
          <a:p>
            <a:pPr marL="171450" indent="-171450">
              <a:buFontTx/>
              <a:buChar char="-"/>
            </a:pPr>
            <a:r>
              <a:rPr lang="en-SG" dirty="0"/>
              <a:t>Cluster 1: </a:t>
            </a:r>
          </a:p>
          <a:p>
            <a:pPr marL="628650" lvl="1" indent="-171450">
              <a:buFontTx/>
              <a:buChar char="-"/>
            </a:pPr>
            <a:r>
              <a:rPr lang="en-SG" dirty="0"/>
              <a:t>Positive: 2.81 energy for daily life, 2.35 for conditions w living space, 2.13 for opportunity for leisure</a:t>
            </a:r>
          </a:p>
          <a:p>
            <a:pPr marL="628650" lvl="1" indent="-171450">
              <a:buFontTx/>
              <a:buChar char="-"/>
            </a:pPr>
            <a:r>
              <a:rPr lang="en-SG" dirty="0"/>
              <a:t>Negative: about 1.3-1.4 for personal relations, support from friends, enjoyment of life</a:t>
            </a:r>
          </a:p>
          <a:p>
            <a:pPr marL="457200" lvl="1" indent="0">
              <a:buFontTx/>
              <a:buNone/>
            </a:pPr>
            <a:endParaRPr lang="en-SG" dirty="0"/>
          </a:p>
          <a:p>
            <a:pPr marL="171450" indent="-171450">
              <a:buFontTx/>
              <a:buChar char="-"/>
            </a:pPr>
            <a:r>
              <a:rPr lang="en-SG" dirty="0"/>
              <a:t>Cluster 2: </a:t>
            </a:r>
          </a:p>
          <a:p>
            <a:pPr marL="628650" lvl="1" indent="-171450">
              <a:buFontTx/>
              <a:buChar char="-"/>
            </a:pPr>
            <a:r>
              <a:rPr lang="en-SG" dirty="0"/>
              <a:t>Positive: 3.19 for body appearance, 2.14 for health, 2.25 for personal relationships</a:t>
            </a:r>
          </a:p>
          <a:p>
            <a:pPr marL="628650" lvl="1" indent="-171450">
              <a:buFontTx/>
              <a:buChar char="-"/>
            </a:pPr>
            <a:r>
              <a:rPr lang="en-SG" dirty="0"/>
              <a:t>Negative: 1.0 -1.3 for support from friends, ability to perform daily activities, safe, opportunity to engage in leisure</a:t>
            </a:r>
          </a:p>
          <a:p>
            <a:pPr marL="628650" lvl="1" indent="-171450">
              <a:buFontTx/>
              <a:buChar char="-"/>
            </a:pPr>
            <a:endParaRPr lang="en-SG" dirty="0"/>
          </a:p>
          <a:p>
            <a:pPr marL="171450" indent="-171450">
              <a:buFontTx/>
              <a:buChar char="-"/>
            </a:pPr>
            <a:r>
              <a:rPr lang="en-SG" dirty="0"/>
              <a:t>Cluster 3: </a:t>
            </a:r>
          </a:p>
          <a:p>
            <a:pPr marL="628650" lvl="1" indent="-171450">
              <a:buFontTx/>
              <a:buChar char="-"/>
            </a:pPr>
            <a:r>
              <a:rPr lang="en-SG" dirty="0"/>
              <a:t>Positive: 3.23 for energy, 2.92 for conditions w living space, 2.83 for bodily appearance, 2.84 for health, 2.47for ability to perform daily living activities</a:t>
            </a:r>
          </a:p>
          <a:p>
            <a:pPr marL="628650" lvl="1" indent="-171450">
              <a:buFontTx/>
              <a:buChar char="-"/>
            </a:pPr>
            <a:r>
              <a:rPr lang="en-SG" dirty="0"/>
              <a:t>Negative: about 1.15 for personal relationships and enjoying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14A26-CF69-4B90-861D-09D1D751221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09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Did not want to present this as 10 Clusters is too messy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14A26-CF69-4B90-861D-09D1D751221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62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E20-EE72-EDEA-BBF7-CB383D1E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68919-7C62-8897-AB17-F38FB699E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0D11F-7FE8-1DED-0A4A-F5C0E886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FDB51-FCA3-15E8-9C9D-1CB46AC7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DAF2-A11B-80F4-5C95-845B0070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04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EB67-F2B8-5AD3-C154-DBDA790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ADF9D-2FE1-50C8-CFB2-5AC27F2FC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3C78-BF34-FEFB-45AB-86A4CA37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12C4-65CD-235B-7230-6A80FE7D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AAB8-7E1D-F581-C004-5F6A43F2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289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95033-3EC1-1FAA-33A0-BC48B389A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4CEB9-21F0-BE36-CFB0-66F4527A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308D-1768-11B0-36AE-7ED341D7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0D124-4E20-74AE-341E-B9924638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2CB4-4E12-B855-08F7-0C98AAEC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54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AD95-E748-001B-EE93-97AFFED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0022-2040-E272-5A78-FB1A78E1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0F3D-0492-D313-32AF-C44CFC06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F1F3-9146-F02B-4761-E6645527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ADC45-B106-0DF6-99E5-317028C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0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AEC8-A5B9-0117-A2F2-1255C777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0CA65-5560-3207-45CC-BAEA2E71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0618-A975-7053-D872-F96F5F9A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2396-3B55-4969-D8F9-D77F0A3C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E139-925D-0D80-EF9B-504EBCE8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FFD-1C69-E7FD-1FD0-4A8A10B5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D1832-0926-2AAB-DC33-6C39F22B4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D90FB-9E25-1C2F-EE79-C8C37DA2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E11F-2C1D-4181-6804-C5D33EC6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00AC-2DA0-1B27-2038-B8418C6B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FE9F-DCCC-0AA0-E82B-8158A760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99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B8B1-4509-6D23-14ED-AE85480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368C6-6BD9-3117-EF54-3F01E73B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2A043-02EC-2C95-5850-C649D2291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0249A-8475-AE45-6216-FF2EB4596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32D5A-5960-24B5-9068-E2A81A9F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1CB3F-1142-ED8C-B56D-C59BD869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F5290-E56F-F4E0-FB78-2CECD330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55A0B-3BB1-440B-3D8F-E774E7FD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1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AB8E-29A8-1577-F0DA-44F04250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85E81-C703-A228-36F3-2FF13CAD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157EC-6CC2-03C4-8157-AEA7D20C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56E7B-E5EF-5E12-70D5-DE4EF6A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16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EEBA4-E579-56CE-60C2-5AEDE839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D88FB-835D-6962-033B-7F1FD836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75E55-5AF9-E0D2-79C2-6DC522E5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4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B6ED-4545-A89C-FDC7-C263451F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CD87-FDE5-2958-2521-E3AB61D9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46AE-66BC-FDB5-0D2F-F28AE1BA5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F54C-938B-21E9-CDAF-33DE5EDE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469E-A663-14A2-748D-625B09CF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2F38-C5F0-43AA-CC6F-C7478477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86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BDEC-0A56-28DA-D321-40A9AAF3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1D39B-E6A7-BC6D-E951-D842F6943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26693-FA3D-0A9F-F1E6-455254AA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9025-A1FC-51C7-44F2-F090EA81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B921-83F7-04E0-586F-8C5CCD6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430BE-951D-6757-092B-5F46F51D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0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A660D-F5D0-CE2A-FD65-C1F0CC71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11-E1E7-9903-13E4-30662C7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74C9-E96F-A3D5-E061-B703D6F92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463E-8761-44AF-A93D-38B4E28858F1}" type="datetimeFigureOut">
              <a:rPr lang="en-SG" smtClean="0"/>
              <a:t>5/2/2023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580E0-F11E-9758-A54A-0F6A43C81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4DB0-3ABC-13F6-113E-CFBBA3A55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F1C0-22C5-41A6-A486-BAFD16156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517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7C2A8-E797-E34D-9A63-D7F29751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Segmentation of Life Satisfaction</a:t>
            </a:r>
            <a:endParaRPr lang="en-SG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AC3D6-EEB7-B3A4-A13E-0099042EE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 Isaac Ng Sheng</a:t>
            </a:r>
            <a:endParaRPr lang="en-SG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86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ECB4F-70C6-A98F-6926-D7508136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Data</a:t>
            </a:r>
            <a:endParaRPr lang="en-SG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72D3-B3FC-7FCB-B586-BB13F7C1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accompanying dataset contains survey data from 700 respondents on various aspects of their life satisfaction.</a:t>
            </a:r>
            <a:endParaRPr lang="en-SG" sz="2200" dirty="0"/>
          </a:p>
          <a:p>
            <a:r>
              <a:rPr lang="en-SG" sz="2200" dirty="0"/>
              <a:t>Some Survey Questions appear to have possible correlations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6C150-ACE8-FD80-9D75-440CEB24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943556"/>
            <a:ext cx="7929750" cy="49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0D1AB-6AA3-1A9A-A7C4-BB670CB8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Choice of Technology</a:t>
            </a:r>
            <a:endParaRPr lang="en-SG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6538-AD74-48F0-F1C8-A5AE1505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Principal Component Analysis (PCA) &amp; K-Means Clustering (KMC)</a:t>
            </a:r>
          </a:p>
          <a:p>
            <a:pPr lvl="1"/>
            <a:r>
              <a:rPr lang="en-US" sz="2200" dirty="0"/>
              <a:t>Goal: Segment respondents into different groups with each having similar attitudes towards life satisfaction and each group is distinctly different from each other</a:t>
            </a:r>
          </a:p>
          <a:p>
            <a:pPr lvl="1"/>
            <a:r>
              <a:rPr lang="en-US" sz="2200" dirty="0"/>
              <a:t>All questions were relevant to life satisfaction, with possibly Q6 (I enjoy my life) having the most weightage</a:t>
            </a:r>
          </a:p>
          <a:p>
            <a:pPr lvl="1"/>
            <a:r>
              <a:rPr lang="en-US" sz="2200" dirty="0"/>
              <a:t>PCA in order to locate characteristics which are least correlated to each other, while KMC in order to cluster the datapoints into distinct groups</a:t>
            </a:r>
            <a:endParaRPr lang="en-SG" sz="2200" dirty="0"/>
          </a:p>
          <a:p>
            <a:r>
              <a:rPr lang="en-US" sz="2200" dirty="0"/>
              <a:t>R Programming Language</a:t>
            </a:r>
          </a:p>
          <a:p>
            <a:pPr lvl="1"/>
            <a:r>
              <a:rPr lang="en-US" sz="2200" dirty="0"/>
              <a:t>Familiarity with PCA &amp; KMC through this language</a:t>
            </a:r>
          </a:p>
          <a:p>
            <a:pPr lvl="1"/>
            <a:r>
              <a:rPr lang="en-US" sz="2200" dirty="0"/>
              <a:t>Ease of data cleaning with various functions able to edit datapoints across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140035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4C358-4AAE-2019-9111-F459E65B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Cleaning</a:t>
            </a:r>
            <a:endParaRPr lang="en-SG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A487-DB14-B46F-66AE-13DC2304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Two Approaches for missing data: </a:t>
            </a:r>
          </a:p>
          <a:p>
            <a:r>
              <a:rPr lang="en-US" sz="2200" dirty="0"/>
              <a:t>1. Qualitatively replace each respondent’s missing data, based on the remaining answers</a:t>
            </a:r>
          </a:p>
          <a:p>
            <a:pPr lvl="1"/>
            <a:r>
              <a:rPr lang="en-US" sz="1800" dirty="0"/>
              <a:t>E.g. Missing Q1 (health) result would be replaced by the rounded mean of Q4 (living condition), Q5 (ability to perform daily activities), Q8 (bodily appearance), Q9 (leisure) &amp; Q10 (energy for daily life)</a:t>
            </a:r>
          </a:p>
          <a:p>
            <a:pPr lvl="1"/>
            <a:r>
              <a:rPr lang="en-US" sz="2200" dirty="0"/>
              <a:t>Preserve more data but may lead to possible inaccuracies of data for respondents with incomplete results due to assuming correlation</a:t>
            </a:r>
          </a:p>
          <a:p>
            <a:r>
              <a:rPr lang="en-US" sz="2200" dirty="0"/>
              <a:t>2. Drop entire respondent’s data </a:t>
            </a:r>
          </a:p>
          <a:p>
            <a:pPr lvl="1"/>
            <a:r>
              <a:rPr lang="en-US" sz="2200" dirty="0"/>
              <a:t>Ensure accuracy of data but reduced quantity of datapoints </a:t>
            </a:r>
          </a:p>
          <a:p>
            <a:pPr lvl="2"/>
            <a:r>
              <a:rPr lang="en-US" sz="2200" dirty="0"/>
              <a:t>Original: 700, Remaining: 668, Data Lost: 32</a:t>
            </a:r>
          </a:p>
          <a:p>
            <a:pPr lvl="2"/>
            <a:r>
              <a:rPr lang="en-US" sz="2200" dirty="0"/>
              <a:t>Total 95.4% of the data is preserved after cleaning</a:t>
            </a:r>
          </a:p>
          <a:p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241913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0095-3CB6-05A8-AA9C-FF9155F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/>
              <a:t>Verifying number of clusters</a:t>
            </a:r>
            <a:endParaRPr lang="en-SG"/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14F8-D041-718C-3B75-858ACF66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Elbow Method (Qualitatively decided, covered in university)</a:t>
            </a:r>
          </a:p>
          <a:p>
            <a:r>
              <a:rPr lang="en-SG" sz="2200" dirty="0"/>
              <a:t>Add-on approach: Calculating Silhouette Score (Quantitative, self-learnt)</a:t>
            </a:r>
          </a:p>
          <a:p>
            <a:r>
              <a:rPr lang="en-SG" sz="2200" dirty="0"/>
              <a:t>Final Result: 3 clusters</a:t>
            </a:r>
          </a:p>
          <a:p>
            <a:endParaRPr lang="en-SG" sz="22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A7D0307-88B6-9216-0850-5D73A56C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9131"/>
            <a:ext cx="5311232" cy="41196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BC3B77-BDAF-B772-8EBC-B5895BB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3" y="2254778"/>
            <a:ext cx="5132595" cy="39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4D60-EF3B-896B-5363-E941E1FA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Generating Clusters</a:t>
            </a:r>
            <a:endParaRPr lang="en-SG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D30A1C-8A8C-3DC5-FF97-91EE49BA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Cross-Sectional View involves the plane of the first two Principal Components</a:t>
            </a:r>
          </a:p>
          <a:p>
            <a:endParaRPr lang="en-US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00893-9141-DE63-1182-E975639C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38" y="841248"/>
            <a:ext cx="5797899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F72D-8827-E411-549E-F7B51E22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Clusters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9742-F2BE-E68D-9462-5E78C8AC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4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SG" dirty="0"/>
              <a:t>Cluster 1: Hopeful</a:t>
            </a:r>
          </a:p>
          <a:p>
            <a:pPr lvl="1"/>
            <a:r>
              <a:rPr lang="en-SG" dirty="0"/>
              <a:t>High energy for daily life, above average for conditions with living space </a:t>
            </a:r>
          </a:p>
          <a:p>
            <a:pPr lvl="1"/>
            <a:r>
              <a:rPr lang="en-SG" dirty="0"/>
              <a:t>Low personal relations, support from friends, enjoyment of life</a:t>
            </a:r>
          </a:p>
          <a:p>
            <a:r>
              <a:rPr lang="en-SG" dirty="0"/>
              <a:t>Cluster 2: Confident/Optimist</a:t>
            </a:r>
          </a:p>
          <a:p>
            <a:pPr lvl="1"/>
            <a:r>
              <a:rPr lang="en-SG" dirty="0"/>
              <a:t>High body appearance</a:t>
            </a:r>
          </a:p>
          <a:p>
            <a:pPr lvl="1"/>
            <a:r>
              <a:rPr lang="en-SG" dirty="0"/>
              <a:t>Low support from friends, ability to perform daily activities, safety, opportunity for leisure</a:t>
            </a:r>
          </a:p>
          <a:p>
            <a:r>
              <a:rPr lang="en-SG" dirty="0"/>
              <a:t>Cluster 3: Pessimists working on themselves</a:t>
            </a:r>
          </a:p>
          <a:p>
            <a:pPr lvl="1"/>
            <a:r>
              <a:rPr lang="en-SG" dirty="0"/>
              <a:t>High energy, income, living conditions, bodily appearance, health and ability to perform daily activities</a:t>
            </a:r>
          </a:p>
          <a:p>
            <a:pPr lvl="1"/>
            <a:r>
              <a:rPr lang="en-SG" dirty="0"/>
              <a:t>Low personal relationships and enjoyment of life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07ED6-3367-0942-F549-83581B69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74" y="5860339"/>
            <a:ext cx="8439852" cy="6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B6E48-15C0-0887-3943-1D1027E1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SG" sz="3200"/>
              <a:t>Remarks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30DAC-3F66-0AC0-36A8-5C29DC54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Autofit/>
          </a:bodyPr>
          <a:lstStyle/>
          <a:p>
            <a:r>
              <a:rPr lang="en-SG" sz="1600" dirty="0"/>
              <a:t>Recognized that K-Means Clustering is not optimal for Ordered values (Ordinals), as it is hard to find the distance between ordered categorical values.</a:t>
            </a:r>
          </a:p>
          <a:p>
            <a:r>
              <a:rPr lang="en-SG" sz="1600" dirty="0"/>
              <a:t> Tested with Hierarchical Clustering instead using Ward’s Method (most similar to K-Means Clustering)</a:t>
            </a:r>
          </a:p>
          <a:p>
            <a:r>
              <a:rPr lang="en-SG" sz="1600" dirty="0"/>
              <a:t>Attained 10 Clusters with Hierarchical Clustering, where 3 of them mimics the original 3 from 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C87DF-4615-277C-0DA2-A2E6AAE2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4151211"/>
            <a:ext cx="11164824" cy="1702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BF3B79-D475-7800-3754-055CB020DFBE}"/>
              </a:ext>
            </a:extLst>
          </p:cNvPr>
          <p:cNvSpPr/>
          <p:nvPr/>
        </p:nvSpPr>
        <p:spPr>
          <a:xfrm>
            <a:off x="1297015" y="5512504"/>
            <a:ext cx="10424848" cy="157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73493-3F7D-61C5-7BF4-E9B88F603762}"/>
              </a:ext>
            </a:extLst>
          </p:cNvPr>
          <p:cNvSpPr/>
          <p:nvPr/>
        </p:nvSpPr>
        <p:spPr>
          <a:xfrm>
            <a:off x="1297015" y="4611976"/>
            <a:ext cx="10424848" cy="157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85F65-0C87-8AAB-8DD3-283C8F6B6F38}"/>
              </a:ext>
            </a:extLst>
          </p:cNvPr>
          <p:cNvSpPr/>
          <p:nvPr/>
        </p:nvSpPr>
        <p:spPr>
          <a:xfrm>
            <a:off x="1297015" y="4310208"/>
            <a:ext cx="10424848" cy="157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12473-F4FA-0C6D-0DAD-D9E398C32E24}"/>
              </a:ext>
            </a:extLst>
          </p:cNvPr>
          <p:cNvSpPr txBox="1"/>
          <p:nvPr/>
        </p:nvSpPr>
        <p:spPr>
          <a:xfrm>
            <a:off x="3811257" y="2828438"/>
            <a:ext cx="478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Where:</a:t>
            </a:r>
          </a:p>
          <a:p>
            <a:r>
              <a:rPr lang="en-SG" dirty="0"/>
              <a:t>Cluster 1 of Hierarchical ≈ Cluster 3 of K-Means;</a:t>
            </a:r>
          </a:p>
          <a:p>
            <a:r>
              <a:rPr lang="en-SG" dirty="0"/>
              <a:t>Cluster 3 of Hierarchical ≈ Cluster 1 of K-Means;</a:t>
            </a:r>
          </a:p>
          <a:p>
            <a:r>
              <a:rPr lang="en-SG" dirty="0"/>
              <a:t>Cluster 9 of Hierarchical ≈ Cluster 2 of K-Means</a:t>
            </a:r>
          </a:p>
        </p:txBody>
      </p:sp>
    </p:spTree>
    <p:extLst>
      <p:ext uri="{BB962C8B-B14F-4D97-AF65-F5344CB8AC3E}">
        <p14:creationId xmlns:p14="http://schemas.microsoft.com/office/powerpoint/2010/main" val="144888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636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Segmentation of Life Satisfaction</vt:lpstr>
      <vt:lpstr>Data</vt:lpstr>
      <vt:lpstr>Choice of Technology</vt:lpstr>
      <vt:lpstr>Data Cleaning</vt:lpstr>
      <vt:lpstr>Verifying number of clusters</vt:lpstr>
      <vt:lpstr>Generating Clusters</vt:lpstr>
      <vt:lpstr>Characteristics of Clusters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Assignment</dc:title>
  <dc:creator>isaac ng sheng</dc:creator>
  <cp:lastModifiedBy>isaac ng sheng</cp:lastModifiedBy>
  <cp:revision>3</cp:revision>
  <dcterms:created xsi:type="dcterms:W3CDTF">2023-01-17T08:40:36Z</dcterms:created>
  <dcterms:modified xsi:type="dcterms:W3CDTF">2023-02-05T11:47:32Z</dcterms:modified>
</cp:coreProperties>
</file>