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969"/>
    <a:srgbClr val="A9DBA9"/>
    <a:srgbClr val="8D8C8D"/>
    <a:srgbClr val="789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F6606-5E6D-B525-80E2-F90F4DB81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DE6EDD-E167-94DA-D37C-EB8C8DA5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4" indent="0" algn="ctr">
              <a:buNone/>
              <a:defRPr sz="2000"/>
            </a:lvl2pPr>
            <a:lvl3pPr marL="914388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5" indent="0" algn="ctr">
              <a:buNone/>
              <a:defRPr sz="1600"/>
            </a:lvl5pPr>
            <a:lvl6pPr marL="2285969" indent="0" algn="ctr">
              <a:buNone/>
              <a:defRPr sz="1600"/>
            </a:lvl6pPr>
            <a:lvl7pPr marL="2743163" indent="0" algn="ctr">
              <a:buNone/>
              <a:defRPr sz="1600"/>
            </a:lvl7pPr>
            <a:lvl8pPr marL="3200358" indent="0" algn="ctr">
              <a:buNone/>
              <a:defRPr sz="1600"/>
            </a:lvl8pPr>
            <a:lvl9pPr marL="3657552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67CB5-935A-A087-5446-9A7BCECD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39BF-AC56-4C42-812B-8198FD0261A4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9C80F-830B-DDFA-EFF9-D2D17711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3FC6AD-8B90-375E-EEDA-B84A1804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829-742B-497D-B219-D5F393885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42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563FC-56E2-AE80-4E5D-F330669B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6AF008-8351-2E10-5D69-84BC8729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5236F7-C3B9-0D0E-C867-2156E45C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39BF-AC56-4C42-812B-8198FD0261A4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2B271-7296-E5D5-1146-FC366E3A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CB0DB-5DEF-EA34-B71B-9FF0500C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829-742B-497D-B219-D5F393885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97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F6D8B8-DBFE-08DF-C424-75C3D0EA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C1020F-4AFC-6FF0-26F9-F939066C9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B732F-D04C-DA89-A590-E3F3F8EA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39BF-AC56-4C42-812B-8198FD0261A4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F6D8D-B9F9-BC47-A2DA-B4F26C87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2A17D0-E5D1-3E1C-1D57-276ABBD1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829-742B-497D-B219-D5F393885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7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82D0-B292-5955-15B3-53F7348D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E4C88-6E26-443E-03B4-FC93CE21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76C6FD-EBEE-5A08-D90D-00A41AF3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39BF-AC56-4C42-812B-8198FD0261A4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0986AF-FC5D-6C94-7AB9-4F976B5B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64C08-0117-CEC9-7946-E8F88674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829-742B-497D-B219-D5F393885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9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2A653-3EFE-D1F3-06AF-40FB7CFA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6F21CB-C085-F8E2-616D-55530BA2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7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9F3307-3284-378C-C180-119A055A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39BF-AC56-4C42-812B-8198FD0261A4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3D3D-8CD4-5319-02AF-B81BDB0B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BD1465-6567-B9B0-B309-445EA812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829-742B-497D-B219-D5F393885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8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4BD3F-7974-C19F-1F8A-36BE26AD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AB777-C22B-1A02-B839-2AB8A6F20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C42A48-D3DE-66A5-BC7B-4CE8EF91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F91C04-ECE6-431F-1FFC-6FBCF20C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39BF-AC56-4C42-812B-8198FD0261A4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44578C-4787-E5EE-1D04-9543209E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EC58EB-244C-8629-7955-D1D352C1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829-742B-497D-B219-D5F393885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52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6B49E-9F58-8EE4-0E5B-76DEFD8F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59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24962F-E47F-45DF-7E95-69B220B2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5" indent="0">
              <a:buNone/>
              <a:defRPr sz="1600" b="1"/>
            </a:lvl5pPr>
            <a:lvl6pPr marL="2285969" indent="0">
              <a:buNone/>
              <a:defRPr sz="1600" b="1"/>
            </a:lvl6pPr>
            <a:lvl7pPr marL="2743163" indent="0">
              <a:buNone/>
              <a:defRPr sz="1600" b="1"/>
            </a:lvl7pPr>
            <a:lvl8pPr marL="3200358" indent="0">
              <a:buNone/>
              <a:defRPr sz="1600" b="1"/>
            </a:lvl8pPr>
            <a:lvl9pPr marL="3657552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69FA58-F715-3D9E-804E-7CF6F15B3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E2F2E9-9B4E-8A3C-DE7F-30D2CEE43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5" indent="0">
              <a:buNone/>
              <a:defRPr sz="1600" b="1"/>
            </a:lvl5pPr>
            <a:lvl6pPr marL="2285969" indent="0">
              <a:buNone/>
              <a:defRPr sz="1600" b="1"/>
            </a:lvl6pPr>
            <a:lvl7pPr marL="2743163" indent="0">
              <a:buNone/>
              <a:defRPr sz="1600" b="1"/>
            </a:lvl7pPr>
            <a:lvl8pPr marL="3200358" indent="0">
              <a:buNone/>
              <a:defRPr sz="1600" b="1"/>
            </a:lvl8pPr>
            <a:lvl9pPr marL="3657552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7AE258-B19F-35FE-B183-5539D2D6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889BB2-5FC3-CEE6-8382-420CDE3B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39BF-AC56-4C42-812B-8198FD0261A4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EFCBED-C60B-E737-0DF5-F41C603E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6E8F45-D1EA-D0C0-CE7F-43D0F75F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829-742B-497D-B219-D5F393885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39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F9143-02BB-515D-99EE-4B2927BE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43FDFD-EC5E-5BC5-2B82-DD582F1C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39BF-AC56-4C42-812B-8198FD0261A4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AD02BD-7565-748F-82C7-9320988E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032C27-8FF1-6DEB-DF40-AE90E152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829-742B-497D-B219-D5F393885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59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7C84D8-4D2D-5357-125C-FEC67347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39BF-AC56-4C42-812B-8198FD0261A4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196C7C-0178-0730-CDB3-D6A96FC9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00CB4D-3723-2548-0A34-D0E2C8AE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829-742B-497D-B219-D5F393885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39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411C8-A13B-C7BB-87B8-64DF6533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E39E70-66FE-0251-5B55-1215D81B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1DC21B-916D-966C-7CA3-F53405A3B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1"/>
            </a:lvl2pPr>
            <a:lvl3pPr marL="914388" indent="0">
              <a:buNone/>
              <a:defRPr sz="1201"/>
            </a:lvl3pPr>
            <a:lvl4pPr marL="1371583" indent="0">
              <a:buNone/>
              <a:defRPr sz="1001"/>
            </a:lvl4pPr>
            <a:lvl5pPr marL="1828775" indent="0">
              <a:buNone/>
              <a:defRPr sz="1001"/>
            </a:lvl5pPr>
            <a:lvl6pPr marL="2285969" indent="0">
              <a:buNone/>
              <a:defRPr sz="1001"/>
            </a:lvl6pPr>
            <a:lvl7pPr marL="2743163" indent="0">
              <a:buNone/>
              <a:defRPr sz="1001"/>
            </a:lvl7pPr>
            <a:lvl8pPr marL="3200358" indent="0">
              <a:buNone/>
              <a:defRPr sz="1001"/>
            </a:lvl8pPr>
            <a:lvl9pPr marL="3657552" indent="0">
              <a:buNone/>
              <a:defRPr sz="10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47CC6F-EFDB-C13B-4BB7-DD688B8F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39BF-AC56-4C42-812B-8198FD0261A4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A3D662-C92B-51D6-9920-3C038F2B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A77799-F7FC-4CB6-7BBA-C778E961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829-742B-497D-B219-D5F393885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62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1299C-F85F-9CDE-FBC8-9CCC1746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5B6F11-F758-007F-608B-51B1FBB6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194" indent="0">
              <a:buNone/>
              <a:defRPr sz="2799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5" indent="0">
              <a:buNone/>
              <a:defRPr sz="2000"/>
            </a:lvl5pPr>
            <a:lvl6pPr marL="2285969" indent="0">
              <a:buNone/>
              <a:defRPr sz="2000"/>
            </a:lvl6pPr>
            <a:lvl7pPr marL="2743163" indent="0">
              <a:buNone/>
              <a:defRPr sz="2000"/>
            </a:lvl7pPr>
            <a:lvl8pPr marL="3200358" indent="0">
              <a:buNone/>
              <a:defRPr sz="2000"/>
            </a:lvl8pPr>
            <a:lvl9pPr marL="3657552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804997-F76B-4319-216C-7ADB83613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1"/>
            </a:lvl2pPr>
            <a:lvl3pPr marL="914388" indent="0">
              <a:buNone/>
              <a:defRPr sz="1201"/>
            </a:lvl3pPr>
            <a:lvl4pPr marL="1371583" indent="0">
              <a:buNone/>
              <a:defRPr sz="1001"/>
            </a:lvl4pPr>
            <a:lvl5pPr marL="1828775" indent="0">
              <a:buNone/>
              <a:defRPr sz="1001"/>
            </a:lvl5pPr>
            <a:lvl6pPr marL="2285969" indent="0">
              <a:buNone/>
              <a:defRPr sz="1001"/>
            </a:lvl6pPr>
            <a:lvl7pPr marL="2743163" indent="0">
              <a:buNone/>
              <a:defRPr sz="1001"/>
            </a:lvl7pPr>
            <a:lvl8pPr marL="3200358" indent="0">
              <a:buNone/>
              <a:defRPr sz="1001"/>
            </a:lvl8pPr>
            <a:lvl9pPr marL="3657552" indent="0">
              <a:buNone/>
              <a:defRPr sz="10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A4FE16-A5BE-F860-7F29-13ADAADC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39BF-AC56-4C42-812B-8198FD0261A4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7B5407-D32D-9D3B-B236-AE310337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BA1ED7-5B1D-5280-70F9-D6B78E48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829-742B-497D-B219-D5F393885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75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0ADB76-AEA8-0909-8B08-1DCB6C05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FC89C6-F6F6-E354-4944-0B49C7DF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CE1F3-E34A-F774-619F-6D190DC88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39BF-AC56-4C42-812B-8198FD0261A4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F72DD-ACA8-98AE-53F6-7FD971D1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59B7F-9124-AF0D-6B43-377CD3CBB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3829-742B-497D-B219-D5F393885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4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8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6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1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5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49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9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3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5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nm - Oriente del Estado de Hidalgo - Listos para recibir a todo el  personal de educación de la región del Altiplano, para la vacunación de  refuerzo contra el #COVID Les dejamos">
            <a:extLst>
              <a:ext uri="{FF2B5EF4-FFF2-40B4-BE49-F238E27FC236}">
                <a16:creationId xmlns:a16="http://schemas.microsoft.com/office/drawing/2014/main" id="{C30D03BA-70EE-7A3E-193E-51CC28E91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96295" y="73120"/>
            <a:ext cx="5592015" cy="69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CB08CE6-C498-1B9A-8164-5CE2D979A097}"/>
              </a:ext>
            </a:extLst>
          </p:cNvPr>
          <p:cNvSpPr/>
          <p:nvPr/>
        </p:nvSpPr>
        <p:spPr>
          <a:xfrm>
            <a:off x="3365828" y="1550895"/>
            <a:ext cx="883444" cy="959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67FEB75-80B2-F961-89AD-F09AFB1F0008}"/>
              </a:ext>
            </a:extLst>
          </p:cNvPr>
          <p:cNvSpPr/>
          <p:nvPr/>
        </p:nvSpPr>
        <p:spPr>
          <a:xfrm>
            <a:off x="5833111" y="2200912"/>
            <a:ext cx="391311" cy="424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66EFC5-424B-390D-FDD1-C2661BA82D48}"/>
              </a:ext>
            </a:extLst>
          </p:cNvPr>
          <p:cNvSpPr/>
          <p:nvPr/>
        </p:nvSpPr>
        <p:spPr>
          <a:xfrm>
            <a:off x="4286270" y="2349165"/>
            <a:ext cx="1517497" cy="129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81B560-CC7A-7B45-6601-090CDE0B54B9}"/>
              </a:ext>
            </a:extLst>
          </p:cNvPr>
          <p:cNvSpPr/>
          <p:nvPr/>
        </p:nvSpPr>
        <p:spPr>
          <a:xfrm>
            <a:off x="4282442" y="1550895"/>
            <a:ext cx="996315" cy="83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D1F71A-C510-73F1-85FF-BE13CAC32AFD}"/>
              </a:ext>
            </a:extLst>
          </p:cNvPr>
          <p:cNvSpPr/>
          <p:nvPr/>
        </p:nvSpPr>
        <p:spPr>
          <a:xfrm>
            <a:off x="4640582" y="1687830"/>
            <a:ext cx="499110" cy="521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C12A6F-5720-2E9E-430C-D6AD38B54C7C}"/>
              </a:ext>
            </a:extLst>
          </p:cNvPr>
          <p:cNvSpPr/>
          <p:nvPr/>
        </p:nvSpPr>
        <p:spPr>
          <a:xfrm>
            <a:off x="5868342" y="1577342"/>
            <a:ext cx="361009" cy="521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9641FF-64F9-5834-2B01-75BE9CDFAD99}"/>
              </a:ext>
            </a:extLst>
          </p:cNvPr>
          <p:cNvSpPr/>
          <p:nvPr/>
        </p:nvSpPr>
        <p:spPr>
          <a:xfrm>
            <a:off x="6666444" y="1519557"/>
            <a:ext cx="499110" cy="36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1537C6E-E9B8-AB49-E8C6-38C08F3C8AFF}"/>
              </a:ext>
            </a:extLst>
          </p:cNvPr>
          <p:cNvSpPr/>
          <p:nvPr/>
        </p:nvSpPr>
        <p:spPr>
          <a:xfrm>
            <a:off x="6899722" y="2200910"/>
            <a:ext cx="266395" cy="430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C936D82-2355-C480-8360-CF93E12CC307}"/>
              </a:ext>
            </a:extLst>
          </p:cNvPr>
          <p:cNvSpPr/>
          <p:nvPr/>
        </p:nvSpPr>
        <p:spPr>
          <a:xfrm>
            <a:off x="6206491" y="2846071"/>
            <a:ext cx="339090" cy="628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8185762-E186-9B09-C60B-8CD1C6C628BA}"/>
              </a:ext>
            </a:extLst>
          </p:cNvPr>
          <p:cNvSpPr/>
          <p:nvPr/>
        </p:nvSpPr>
        <p:spPr>
          <a:xfrm>
            <a:off x="6793230" y="3429001"/>
            <a:ext cx="360188" cy="579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73B16E-7A39-3850-9339-E2BDFB482EF2}"/>
              </a:ext>
            </a:extLst>
          </p:cNvPr>
          <p:cNvSpPr/>
          <p:nvPr/>
        </p:nvSpPr>
        <p:spPr>
          <a:xfrm>
            <a:off x="6585104" y="4057650"/>
            <a:ext cx="533883" cy="308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8CA64FA-7D90-ADE7-A63A-3AC44E1B1EA6}"/>
              </a:ext>
            </a:extLst>
          </p:cNvPr>
          <p:cNvSpPr/>
          <p:nvPr/>
        </p:nvSpPr>
        <p:spPr>
          <a:xfrm>
            <a:off x="5658416" y="3937206"/>
            <a:ext cx="579463" cy="331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0A8329A-781C-83D0-DFF5-A6BBB22237ED}"/>
              </a:ext>
            </a:extLst>
          </p:cNvPr>
          <p:cNvSpPr/>
          <p:nvPr/>
        </p:nvSpPr>
        <p:spPr>
          <a:xfrm>
            <a:off x="5300268" y="3626616"/>
            <a:ext cx="360188" cy="21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B8ACC1-ED10-F59B-0C0D-ECAE6723BEC5}"/>
              </a:ext>
            </a:extLst>
          </p:cNvPr>
          <p:cNvSpPr/>
          <p:nvPr/>
        </p:nvSpPr>
        <p:spPr>
          <a:xfrm>
            <a:off x="5000626" y="3626616"/>
            <a:ext cx="220657" cy="21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BD940E3-2346-D817-85F8-65F2DB8697BE}"/>
              </a:ext>
            </a:extLst>
          </p:cNvPr>
          <p:cNvSpPr/>
          <p:nvPr/>
        </p:nvSpPr>
        <p:spPr>
          <a:xfrm>
            <a:off x="5964334" y="4455161"/>
            <a:ext cx="1066387" cy="70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EB18A36-CB16-6940-B960-37FD412BBC3E}"/>
              </a:ext>
            </a:extLst>
          </p:cNvPr>
          <p:cNvSpPr/>
          <p:nvPr/>
        </p:nvSpPr>
        <p:spPr>
          <a:xfrm>
            <a:off x="3365829" y="3429003"/>
            <a:ext cx="1274753" cy="986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F4D5ABB-225C-E28E-AA80-849CFB47ED15}"/>
              </a:ext>
            </a:extLst>
          </p:cNvPr>
          <p:cNvSpPr/>
          <p:nvPr/>
        </p:nvSpPr>
        <p:spPr>
          <a:xfrm>
            <a:off x="4194811" y="2545083"/>
            <a:ext cx="87632" cy="831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7ADE988-169F-AF25-02F8-1F6CCDC92F62}"/>
              </a:ext>
            </a:extLst>
          </p:cNvPr>
          <p:cNvSpPr/>
          <p:nvPr/>
        </p:nvSpPr>
        <p:spPr>
          <a:xfrm>
            <a:off x="5622367" y="3251059"/>
            <a:ext cx="236055" cy="2431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FF4EB8-888D-BE20-2A0B-3D9C566B0042}"/>
              </a:ext>
            </a:extLst>
          </p:cNvPr>
          <p:cNvSpPr/>
          <p:nvPr/>
        </p:nvSpPr>
        <p:spPr>
          <a:xfrm>
            <a:off x="4664321" y="3527053"/>
            <a:ext cx="1022106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76C29A0-0417-B0B4-6880-EA605B926AA2}"/>
              </a:ext>
            </a:extLst>
          </p:cNvPr>
          <p:cNvSpPr/>
          <p:nvPr/>
        </p:nvSpPr>
        <p:spPr>
          <a:xfrm flipV="1">
            <a:off x="5716906" y="3527050"/>
            <a:ext cx="56451" cy="13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96D961-4872-DDDE-FC3F-66D498B1E3D9}"/>
              </a:ext>
            </a:extLst>
          </p:cNvPr>
          <p:cNvSpPr/>
          <p:nvPr/>
        </p:nvSpPr>
        <p:spPr>
          <a:xfrm flipV="1">
            <a:off x="5984723" y="3683000"/>
            <a:ext cx="429414" cy="8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DA9967D-016F-A66A-4CC3-75B5E98D50A5}"/>
              </a:ext>
            </a:extLst>
          </p:cNvPr>
          <p:cNvSpPr/>
          <p:nvPr/>
        </p:nvSpPr>
        <p:spPr>
          <a:xfrm flipV="1">
            <a:off x="6533645" y="3683000"/>
            <a:ext cx="235845" cy="9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544EC8B-388C-0D80-3B20-60B37ED2BAC1}"/>
              </a:ext>
            </a:extLst>
          </p:cNvPr>
          <p:cNvSpPr/>
          <p:nvPr/>
        </p:nvSpPr>
        <p:spPr>
          <a:xfrm flipV="1">
            <a:off x="6444488" y="3690116"/>
            <a:ext cx="65416" cy="744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9D013EA-6AF9-D65D-3083-FB0772C8E6F4}"/>
              </a:ext>
            </a:extLst>
          </p:cNvPr>
          <p:cNvSpPr/>
          <p:nvPr/>
        </p:nvSpPr>
        <p:spPr>
          <a:xfrm flipV="1">
            <a:off x="6635118" y="3794127"/>
            <a:ext cx="65416" cy="233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529A230-9DDA-C5ED-4AB1-195FA4565D3D}"/>
              </a:ext>
            </a:extLst>
          </p:cNvPr>
          <p:cNvSpPr/>
          <p:nvPr/>
        </p:nvSpPr>
        <p:spPr>
          <a:xfrm flipV="1">
            <a:off x="6640013" y="2483619"/>
            <a:ext cx="65416" cy="425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9F551A-4A4A-41AC-0CA2-BE36F7C3A85E}"/>
              </a:ext>
            </a:extLst>
          </p:cNvPr>
          <p:cNvSpPr/>
          <p:nvPr/>
        </p:nvSpPr>
        <p:spPr>
          <a:xfrm rot="20017812" flipV="1">
            <a:off x="5760577" y="2529861"/>
            <a:ext cx="53303" cy="38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B22996F-AACE-C8ED-B816-3895BD90DD7D}"/>
              </a:ext>
            </a:extLst>
          </p:cNvPr>
          <p:cNvSpPr/>
          <p:nvPr/>
        </p:nvSpPr>
        <p:spPr>
          <a:xfrm flipV="1">
            <a:off x="5916461" y="2632792"/>
            <a:ext cx="47872" cy="25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3521E4-077E-7D5E-FE90-71190F4E73AE}"/>
              </a:ext>
            </a:extLst>
          </p:cNvPr>
          <p:cNvSpPr/>
          <p:nvPr/>
        </p:nvSpPr>
        <p:spPr>
          <a:xfrm rot="2456320" flipV="1">
            <a:off x="6172594" y="2401424"/>
            <a:ext cx="45719" cy="57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EB6E0FA-9B54-C117-4692-626256718BD1}"/>
              </a:ext>
            </a:extLst>
          </p:cNvPr>
          <p:cNvSpPr/>
          <p:nvPr/>
        </p:nvSpPr>
        <p:spPr>
          <a:xfrm flipV="1">
            <a:off x="5897090" y="2938890"/>
            <a:ext cx="87632" cy="235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D3DE4C7-559D-9BB8-68F8-BAAFDE3B154D}"/>
              </a:ext>
            </a:extLst>
          </p:cNvPr>
          <p:cNvSpPr/>
          <p:nvPr/>
        </p:nvSpPr>
        <p:spPr>
          <a:xfrm flipV="1">
            <a:off x="5897090" y="3216651"/>
            <a:ext cx="87632" cy="44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7062C11-EAC6-6AD4-A545-AF01FE0AAB87}"/>
              </a:ext>
            </a:extLst>
          </p:cNvPr>
          <p:cNvSpPr/>
          <p:nvPr/>
        </p:nvSpPr>
        <p:spPr>
          <a:xfrm flipV="1">
            <a:off x="5897090" y="3800856"/>
            <a:ext cx="87632" cy="107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E8908EA-CD71-964B-20EA-E3CB767C8CEA}"/>
              </a:ext>
            </a:extLst>
          </p:cNvPr>
          <p:cNvSpPr/>
          <p:nvPr/>
        </p:nvSpPr>
        <p:spPr>
          <a:xfrm rot="5400000" flipV="1">
            <a:off x="6271615" y="2367229"/>
            <a:ext cx="45719" cy="94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011AB90-9C3C-BDEE-3C10-17853D5DDAC4}"/>
              </a:ext>
            </a:extLst>
          </p:cNvPr>
          <p:cNvSpPr/>
          <p:nvPr/>
        </p:nvSpPr>
        <p:spPr>
          <a:xfrm rot="5400000" flipV="1">
            <a:off x="6538883" y="2291486"/>
            <a:ext cx="61494" cy="261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F766B14-A46A-8742-4907-C3DEA1D5469A}"/>
              </a:ext>
            </a:extLst>
          </p:cNvPr>
          <p:cNvSpPr/>
          <p:nvPr/>
        </p:nvSpPr>
        <p:spPr>
          <a:xfrm rot="5400000" flipV="1">
            <a:off x="6767865" y="2347760"/>
            <a:ext cx="61494" cy="14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9F4389E-4C21-35DA-B498-1289327D9CE6}"/>
              </a:ext>
            </a:extLst>
          </p:cNvPr>
          <p:cNvSpPr/>
          <p:nvPr/>
        </p:nvSpPr>
        <p:spPr>
          <a:xfrm rot="5400000" flipV="1">
            <a:off x="6256869" y="2199522"/>
            <a:ext cx="269237" cy="62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75F0D1F-17BA-E2C8-1714-39B082AA9E34}"/>
              </a:ext>
            </a:extLst>
          </p:cNvPr>
          <p:cNvSpPr/>
          <p:nvPr/>
        </p:nvSpPr>
        <p:spPr>
          <a:xfrm rot="5400000" flipV="1">
            <a:off x="6636929" y="1752839"/>
            <a:ext cx="45719" cy="596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0FED40B-20AB-8364-96A7-54558238DFFA}"/>
              </a:ext>
            </a:extLst>
          </p:cNvPr>
          <p:cNvSpPr/>
          <p:nvPr/>
        </p:nvSpPr>
        <p:spPr>
          <a:xfrm rot="5400000" flipV="1">
            <a:off x="6880168" y="1922418"/>
            <a:ext cx="90804" cy="64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219B249-4DAD-EAFB-18A0-6EA6562A24A9}"/>
              </a:ext>
            </a:extLst>
          </p:cNvPr>
          <p:cNvSpPr/>
          <p:nvPr/>
        </p:nvSpPr>
        <p:spPr>
          <a:xfrm flipV="1">
            <a:off x="6012198" y="3091288"/>
            <a:ext cx="164735" cy="8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622C6B8-9254-E880-AFB7-A43E7BA1393D}"/>
              </a:ext>
            </a:extLst>
          </p:cNvPr>
          <p:cNvSpPr/>
          <p:nvPr/>
        </p:nvSpPr>
        <p:spPr>
          <a:xfrm>
            <a:off x="5697858" y="5305019"/>
            <a:ext cx="1332865" cy="73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AAB0F4B-DDBD-0AB0-6999-97721BD3E3F5}"/>
              </a:ext>
            </a:extLst>
          </p:cNvPr>
          <p:cNvSpPr/>
          <p:nvPr/>
        </p:nvSpPr>
        <p:spPr>
          <a:xfrm flipV="1">
            <a:off x="5712272" y="3682175"/>
            <a:ext cx="184820" cy="8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3C008E-17DF-E803-0E8E-1782B85112A2}"/>
              </a:ext>
            </a:extLst>
          </p:cNvPr>
          <p:cNvSpPr/>
          <p:nvPr/>
        </p:nvSpPr>
        <p:spPr>
          <a:xfrm>
            <a:off x="6793231" y="2697993"/>
            <a:ext cx="325756" cy="21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92BF5FC9-329F-7C3D-E6D0-E63B9183C124}"/>
              </a:ext>
            </a:extLst>
          </p:cNvPr>
          <p:cNvSpPr/>
          <p:nvPr/>
        </p:nvSpPr>
        <p:spPr>
          <a:xfrm>
            <a:off x="6793231" y="2930249"/>
            <a:ext cx="325756" cy="21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FE54C16-EC4D-C42F-B975-D8514D014A20}"/>
              </a:ext>
            </a:extLst>
          </p:cNvPr>
          <p:cNvSpPr/>
          <p:nvPr/>
        </p:nvSpPr>
        <p:spPr>
          <a:xfrm>
            <a:off x="6793231" y="3166066"/>
            <a:ext cx="325756" cy="21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C316975-8EF3-401E-6127-2AD857328A61}"/>
              </a:ext>
            </a:extLst>
          </p:cNvPr>
          <p:cNvSpPr/>
          <p:nvPr/>
        </p:nvSpPr>
        <p:spPr>
          <a:xfrm>
            <a:off x="5214115" y="1680817"/>
            <a:ext cx="64642" cy="16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3304132-70A8-EE95-8D29-85F4360E2A55}"/>
              </a:ext>
            </a:extLst>
          </p:cNvPr>
          <p:cNvSpPr/>
          <p:nvPr/>
        </p:nvSpPr>
        <p:spPr>
          <a:xfrm>
            <a:off x="5316858" y="1809265"/>
            <a:ext cx="531305" cy="74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8B925BA-6FE9-21C8-B93A-643D052A7349}"/>
              </a:ext>
            </a:extLst>
          </p:cNvPr>
          <p:cNvSpPr/>
          <p:nvPr/>
        </p:nvSpPr>
        <p:spPr>
          <a:xfrm>
            <a:off x="3021107" y="1237130"/>
            <a:ext cx="4338919" cy="4984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C2507D-73BE-51B2-C12A-E963410B45FA}"/>
              </a:ext>
            </a:extLst>
          </p:cNvPr>
          <p:cNvSpPr/>
          <p:nvPr/>
        </p:nvSpPr>
        <p:spPr>
          <a:xfrm rot="1647230">
            <a:off x="5183329" y="2058143"/>
            <a:ext cx="720780" cy="8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78CCAB-B822-8BF0-0EA0-6429B7FA4BAA}"/>
              </a:ext>
            </a:extLst>
          </p:cNvPr>
          <p:cNvSpPr/>
          <p:nvPr/>
        </p:nvSpPr>
        <p:spPr>
          <a:xfrm flipV="1">
            <a:off x="6640013" y="2935779"/>
            <a:ext cx="65416" cy="20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6D4BE6-61CA-EA5A-F125-7F8436F29F81}"/>
              </a:ext>
            </a:extLst>
          </p:cNvPr>
          <p:cNvSpPr/>
          <p:nvPr/>
        </p:nvSpPr>
        <p:spPr>
          <a:xfrm flipV="1">
            <a:off x="6640013" y="3175002"/>
            <a:ext cx="65416" cy="20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6BAACEA-BECC-CF90-9EB9-10F6FC20C987}"/>
              </a:ext>
            </a:extLst>
          </p:cNvPr>
          <p:cNvSpPr/>
          <p:nvPr/>
        </p:nvSpPr>
        <p:spPr>
          <a:xfrm flipV="1">
            <a:off x="6636030" y="3420747"/>
            <a:ext cx="65416" cy="20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39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CB08CE6-C498-1B9A-8164-5CE2D979A097}"/>
              </a:ext>
            </a:extLst>
          </p:cNvPr>
          <p:cNvSpPr/>
          <p:nvPr/>
        </p:nvSpPr>
        <p:spPr>
          <a:xfrm>
            <a:off x="4340536" y="1021976"/>
            <a:ext cx="437655" cy="959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67FEB75-80B2-F961-89AD-F09AFB1F0008}"/>
              </a:ext>
            </a:extLst>
          </p:cNvPr>
          <p:cNvSpPr/>
          <p:nvPr/>
        </p:nvSpPr>
        <p:spPr>
          <a:xfrm>
            <a:off x="6362029" y="1671995"/>
            <a:ext cx="391311" cy="424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66EFC5-424B-390D-FDD1-C2661BA82D48}"/>
              </a:ext>
            </a:extLst>
          </p:cNvPr>
          <p:cNvSpPr/>
          <p:nvPr/>
        </p:nvSpPr>
        <p:spPr>
          <a:xfrm>
            <a:off x="4815186" y="1820246"/>
            <a:ext cx="1517497" cy="129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81B560-CC7A-7B45-6601-090CDE0B54B9}"/>
              </a:ext>
            </a:extLst>
          </p:cNvPr>
          <p:cNvSpPr/>
          <p:nvPr/>
        </p:nvSpPr>
        <p:spPr>
          <a:xfrm>
            <a:off x="4811360" y="1021977"/>
            <a:ext cx="996315" cy="83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D1F71A-C510-73F1-85FF-BE13CAC32AFD}"/>
              </a:ext>
            </a:extLst>
          </p:cNvPr>
          <p:cNvSpPr/>
          <p:nvPr/>
        </p:nvSpPr>
        <p:spPr>
          <a:xfrm>
            <a:off x="5169499" y="1158913"/>
            <a:ext cx="499110" cy="521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C12A6F-5720-2E9E-430C-D6AD38B54C7C}"/>
              </a:ext>
            </a:extLst>
          </p:cNvPr>
          <p:cNvSpPr/>
          <p:nvPr/>
        </p:nvSpPr>
        <p:spPr>
          <a:xfrm>
            <a:off x="6397261" y="1048423"/>
            <a:ext cx="361009" cy="521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9641FF-64F9-5834-2B01-75BE9CDFAD99}"/>
              </a:ext>
            </a:extLst>
          </p:cNvPr>
          <p:cNvSpPr/>
          <p:nvPr/>
        </p:nvSpPr>
        <p:spPr>
          <a:xfrm>
            <a:off x="7195360" y="990638"/>
            <a:ext cx="499110" cy="36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1537C6E-E9B8-AB49-E8C6-38C08F3C8AFF}"/>
              </a:ext>
            </a:extLst>
          </p:cNvPr>
          <p:cNvSpPr/>
          <p:nvPr/>
        </p:nvSpPr>
        <p:spPr>
          <a:xfrm>
            <a:off x="7428641" y="1671992"/>
            <a:ext cx="266395" cy="430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C936D82-2355-C480-8360-CF93E12CC307}"/>
              </a:ext>
            </a:extLst>
          </p:cNvPr>
          <p:cNvSpPr/>
          <p:nvPr/>
        </p:nvSpPr>
        <p:spPr>
          <a:xfrm>
            <a:off x="6735410" y="2317153"/>
            <a:ext cx="339090" cy="628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8185762-E186-9B09-C60B-8CD1C6C628BA}"/>
              </a:ext>
            </a:extLst>
          </p:cNvPr>
          <p:cNvSpPr/>
          <p:nvPr/>
        </p:nvSpPr>
        <p:spPr>
          <a:xfrm>
            <a:off x="7322149" y="2900084"/>
            <a:ext cx="360188" cy="579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73B16E-7A39-3850-9339-E2BDFB482EF2}"/>
              </a:ext>
            </a:extLst>
          </p:cNvPr>
          <p:cNvSpPr/>
          <p:nvPr/>
        </p:nvSpPr>
        <p:spPr>
          <a:xfrm>
            <a:off x="7114022" y="3528734"/>
            <a:ext cx="533883" cy="308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8CA64FA-7D90-ADE7-A63A-3AC44E1B1EA6}"/>
              </a:ext>
            </a:extLst>
          </p:cNvPr>
          <p:cNvSpPr/>
          <p:nvPr/>
        </p:nvSpPr>
        <p:spPr>
          <a:xfrm>
            <a:off x="6187334" y="3408287"/>
            <a:ext cx="563964" cy="331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0A8329A-781C-83D0-DFF5-A6BBB22237ED}"/>
              </a:ext>
            </a:extLst>
          </p:cNvPr>
          <p:cNvSpPr/>
          <p:nvPr/>
        </p:nvSpPr>
        <p:spPr>
          <a:xfrm>
            <a:off x="5829186" y="3097697"/>
            <a:ext cx="360188" cy="21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B8ACC1-ED10-F59B-0C0D-ECAE6723BEC5}"/>
              </a:ext>
            </a:extLst>
          </p:cNvPr>
          <p:cNvSpPr/>
          <p:nvPr/>
        </p:nvSpPr>
        <p:spPr>
          <a:xfrm>
            <a:off x="5529546" y="3097697"/>
            <a:ext cx="220657" cy="21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BD940E3-2346-D817-85F8-65F2DB8697BE}"/>
              </a:ext>
            </a:extLst>
          </p:cNvPr>
          <p:cNvSpPr/>
          <p:nvPr/>
        </p:nvSpPr>
        <p:spPr>
          <a:xfrm>
            <a:off x="6493253" y="3926242"/>
            <a:ext cx="1066387" cy="70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EB18A36-CB16-6940-B960-37FD412BBC3E}"/>
              </a:ext>
            </a:extLst>
          </p:cNvPr>
          <p:cNvSpPr/>
          <p:nvPr/>
        </p:nvSpPr>
        <p:spPr>
          <a:xfrm>
            <a:off x="3894747" y="2900083"/>
            <a:ext cx="1274753" cy="986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F4D5ABB-225C-E28E-AA80-849CFB47ED15}"/>
              </a:ext>
            </a:extLst>
          </p:cNvPr>
          <p:cNvSpPr/>
          <p:nvPr/>
        </p:nvSpPr>
        <p:spPr>
          <a:xfrm>
            <a:off x="4723730" y="2016164"/>
            <a:ext cx="87632" cy="831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7ADE988-169F-AF25-02F8-1F6CCDC92F62}"/>
              </a:ext>
            </a:extLst>
          </p:cNvPr>
          <p:cNvSpPr/>
          <p:nvPr/>
        </p:nvSpPr>
        <p:spPr>
          <a:xfrm>
            <a:off x="6160899" y="2723625"/>
            <a:ext cx="221921" cy="213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FF4EB8-888D-BE20-2A0B-3D9C566B0042}"/>
              </a:ext>
            </a:extLst>
          </p:cNvPr>
          <p:cNvSpPr/>
          <p:nvPr/>
        </p:nvSpPr>
        <p:spPr>
          <a:xfrm>
            <a:off x="5193240" y="2998135"/>
            <a:ext cx="1022106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76C29A0-0417-B0B4-6880-EA605B926AA2}"/>
              </a:ext>
            </a:extLst>
          </p:cNvPr>
          <p:cNvSpPr/>
          <p:nvPr/>
        </p:nvSpPr>
        <p:spPr>
          <a:xfrm flipV="1">
            <a:off x="6245823" y="2964477"/>
            <a:ext cx="56451" cy="16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96D961-4872-DDDE-FC3F-66D498B1E3D9}"/>
              </a:ext>
            </a:extLst>
          </p:cNvPr>
          <p:cNvSpPr/>
          <p:nvPr/>
        </p:nvSpPr>
        <p:spPr>
          <a:xfrm flipV="1">
            <a:off x="6426008" y="3154084"/>
            <a:ext cx="517044" cy="9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DA9967D-016F-A66A-4CC3-75B5E98D50A5}"/>
              </a:ext>
            </a:extLst>
          </p:cNvPr>
          <p:cNvSpPr/>
          <p:nvPr/>
        </p:nvSpPr>
        <p:spPr>
          <a:xfrm flipV="1">
            <a:off x="7062563" y="3154084"/>
            <a:ext cx="235845" cy="9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544EC8B-388C-0D80-3B20-60B37ED2BAC1}"/>
              </a:ext>
            </a:extLst>
          </p:cNvPr>
          <p:cNvSpPr/>
          <p:nvPr/>
        </p:nvSpPr>
        <p:spPr>
          <a:xfrm flipV="1">
            <a:off x="6973407" y="3161197"/>
            <a:ext cx="65416" cy="744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9D013EA-6AF9-D65D-3083-FB0772C8E6F4}"/>
              </a:ext>
            </a:extLst>
          </p:cNvPr>
          <p:cNvSpPr/>
          <p:nvPr/>
        </p:nvSpPr>
        <p:spPr>
          <a:xfrm flipV="1">
            <a:off x="7164035" y="3265207"/>
            <a:ext cx="65416" cy="233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529A230-9DDA-C5ED-4AB1-195FA4565D3D}"/>
              </a:ext>
            </a:extLst>
          </p:cNvPr>
          <p:cNvSpPr/>
          <p:nvPr/>
        </p:nvSpPr>
        <p:spPr>
          <a:xfrm flipV="1">
            <a:off x="7168929" y="1954702"/>
            <a:ext cx="65416" cy="117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9F551A-4A4A-41AC-0CA2-BE36F7C3A85E}"/>
              </a:ext>
            </a:extLst>
          </p:cNvPr>
          <p:cNvSpPr/>
          <p:nvPr/>
        </p:nvSpPr>
        <p:spPr>
          <a:xfrm rot="20017812" flipV="1">
            <a:off x="6289496" y="2000942"/>
            <a:ext cx="53303" cy="38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B22996F-AACE-C8ED-B816-3895BD90DD7D}"/>
              </a:ext>
            </a:extLst>
          </p:cNvPr>
          <p:cNvSpPr/>
          <p:nvPr/>
        </p:nvSpPr>
        <p:spPr>
          <a:xfrm flipV="1">
            <a:off x="6445380" y="2103873"/>
            <a:ext cx="47872" cy="25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3521E4-077E-7D5E-FE90-71190F4E73AE}"/>
              </a:ext>
            </a:extLst>
          </p:cNvPr>
          <p:cNvSpPr/>
          <p:nvPr/>
        </p:nvSpPr>
        <p:spPr>
          <a:xfrm rot="2456320" flipV="1">
            <a:off x="6701512" y="1872508"/>
            <a:ext cx="45719" cy="57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EB6E0FA-9B54-C117-4692-626256718BD1}"/>
              </a:ext>
            </a:extLst>
          </p:cNvPr>
          <p:cNvSpPr/>
          <p:nvPr/>
        </p:nvSpPr>
        <p:spPr>
          <a:xfrm flipV="1">
            <a:off x="6426009" y="2409971"/>
            <a:ext cx="87632" cy="235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D3DE4C7-559D-9BB8-68F8-BAAFDE3B154D}"/>
              </a:ext>
            </a:extLst>
          </p:cNvPr>
          <p:cNvSpPr/>
          <p:nvPr/>
        </p:nvSpPr>
        <p:spPr>
          <a:xfrm flipV="1">
            <a:off x="6426009" y="2687734"/>
            <a:ext cx="87632" cy="44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7062C11-EAC6-6AD4-A545-AF01FE0AAB87}"/>
              </a:ext>
            </a:extLst>
          </p:cNvPr>
          <p:cNvSpPr/>
          <p:nvPr/>
        </p:nvSpPr>
        <p:spPr>
          <a:xfrm flipV="1">
            <a:off x="6359172" y="3271940"/>
            <a:ext cx="154469" cy="113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E8908EA-CD71-964B-20EA-E3CB767C8CEA}"/>
              </a:ext>
            </a:extLst>
          </p:cNvPr>
          <p:cNvSpPr/>
          <p:nvPr/>
        </p:nvSpPr>
        <p:spPr>
          <a:xfrm rot="5400000" flipV="1">
            <a:off x="6800534" y="1838310"/>
            <a:ext cx="45719" cy="94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011AB90-9C3C-BDEE-3C10-17853D5DDAC4}"/>
              </a:ext>
            </a:extLst>
          </p:cNvPr>
          <p:cNvSpPr/>
          <p:nvPr/>
        </p:nvSpPr>
        <p:spPr>
          <a:xfrm rot="5400000" flipV="1">
            <a:off x="7067802" y="1762569"/>
            <a:ext cx="61494" cy="261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F766B14-A46A-8742-4907-C3DEA1D5469A}"/>
              </a:ext>
            </a:extLst>
          </p:cNvPr>
          <p:cNvSpPr/>
          <p:nvPr/>
        </p:nvSpPr>
        <p:spPr>
          <a:xfrm rot="5400000" flipV="1">
            <a:off x="7296783" y="1818843"/>
            <a:ext cx="61494" cy="14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9F4389E-4C21-35DA-B498-1289327D9CE6}"/>
              </a:ext>
            </a:extLst>
          </p:cNvPr>
          <p:cNvSpPr/>
          <p:nvPr/>
        </p:nvSpPr>
        <p:spPr>
          <a:xfrm rot="5400000" flipV="1">
            <a:off x="6785787" y="1670606"/>
            <a:ext cx="269237" cy="62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75F0D1F-17BA-E2C8-1714-39B082AA9E34}"/>
              </a:ext>
            </a:extLst>
          </p:cNvPr>
          <p:cNvSpPr/>
          <p:nvPr/>
        </p:nvSpPr>
        <p:spPr>
          <a:xfrm rot="5400000" flipV="1">
            <a:off x="7165848" y="1223920"/>
            <a:ext cx="45719" cy="596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0FED40B-20AB-8364-96A7-54558238DFFA}"/>
              </a:ext>
            </a:extLst>
          </p:cNvPr>
          <p:cNvSpPr/>
          <p:nvPr/>
        </p:nvSpPr>
        <p:spPr>
          <a:xfrm rot="5400000" flipV="1">
            <a:off x="7409088" y="1393499"/>
            <a:ext cx="90804" cy="64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219B249-4DAD-EAFB-18A0-6EA6562A24A9}"/>
              </a:ext>
            </a:extLst>
          </p:cNvPr>
          <p:cNvSpPr/>
          <p:nvPr/>
        </p:nvSpPr>
        <p:spPr>
          <a:xfrm flipV="1">
            <a:off x="6541116" y="2562370"/>
            <a:ext cx="164735" cy="8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622C6B8-9254-E880-AFB7-A43E7BA1393D}"/>
              </a:ext>
            </a:extLst>
          </p:cNvPr>
          <p:cNvSpPr/>
          <p:nvPr/>
        </p:nvSpPr>
        <p:spPr>
          <a:xfrm>
            <a:off x="6226775" y="4776100"/>
            <a:ext cx="1332865" cy="73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AAB0F4B-DDBD-0AB0-6999-97721BD3E3F5}"/>
              </a:ext>
            </a:extLst>
          </p:cNvPr>
          <p:cNvSpPr/>
          <p:nvPr/>
        </p:nvSpPr>
        <p:spPr>
          <a:xfrm flipV="1">
            <a:off x="6241191" y="3160816"/>
            <a:ext cx="154469" cy="9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3C008E-17DF-E803-0E8E-1782B85112A2}"/>
              </a:ext>
            </a:extLst>
          </p:cNvPr>
          <p:cNvSpPr/>
          <p:nvPr/>
        </p:nvSpPr>
        <p:spPr>
          <a:xfrm>
            <a:off x="7322150" y="2169075"/>
            <a:ext cx="325756" cy="21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92BF5FC9-329F-7C3D-E6D0-E63B9183C124}"/>
              </a:ext>
            </a:extLst>
          </p:cNvPr>
          <p:cNvSpPr/>
          <p:nvPr/>
        </p:nvSpPr>
        <p:spPr>
          <a:xfrm>
            <a:off x="7322150" y="2401331"/>
            <a:ext cx="325756" cy="21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FE54C16-EC4D-C42F-B975-D8514D014A20}"/>
              </a:ext>
            </a:extLst>
          </p:cNvPr>
          <p:cNvSpPr/>
          <p:nvPr/>
        </p:nvSpPr>
        <p:spPr>
          <a:xfrm>
            <a:off x="7322150" y="2637149"/>
            <a:ext cx="325756" cy="21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C316975-8EF3-401E-6127-2AD857328A61}"/>
              </a:ext>
            </a:extLst>
          </p:cNvPr>
          <p:cNvSpPr/>
          <p:nvPr/>
        </p:nvSpPr>
        <p:spPr>
          <a:xfrm>
            <a:off x="5743034" y="1151899"/>
            <a:ext cx="64642" cy="16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3304132-70A8-EE95-8D29-85F4360E2A55}"/>
              </a:ext>
            </a:extLst>
          </p:cNvPr>
          <p:cNvSpPr/>
          <p:nvPr/>
        </p:nvSpPr>
        <p:spPr>
          <a:xfrm>
            <a:off x="5845775" y="1280346"/>
            <a:ext cx="531305" cy="74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8B925BA-6FE9-21C8-B93A-643D052A7349}"/>
              </a:ext>
            </a:extLst>
          </p:cNvPr>
          <p:cNvSpPr/>
          <p:nvPr/>
        </p:nvSpPr>
        <p:spPr>
          <a:xfrm>
            <a:off x="3792074" y="708215"/>
            <a:ext cx="4096871" cy="4984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376489-D80E-A1EB-5365-2C2789046339}"/>
              </a:ext>
            </a:extLst>
          </p:cNvPr>
          <p:cNvSpPr txBox="1"/>
          <p:nvPr/>
        </p:nvSpPr>
        <p:spPr>
          <a:xfrm>
            <a:off x="4302228" y="1452663"/>
            <a:ext cx="573316" cy="184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599" dirty="0"/>
              <a:t>Edificio 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28648A-1426-7265-F554-B89BB716695C}"/>
              </a:ext>
            </a:extLst>
          </p:cNvPr>
          <p:cNvSpPr txBox="1"/>
          <p:nvPr/>
        </p:nvSpPr>
        <p:spPr>
          <a:xfrm>
            <a:off x="4053878" y="3236446"/>
            <a:ext cx="795755" cy="184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599" dirty="0"/>
              <a:t>estacionamiento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A29EAF-B11E-C452-932E-B06E39DA1B4B}"/>
              </a:ext>
            </a:extLst>
          </p:cNvPr>
          <p:cNvSpPr txBox="1"/>
          <p:nvPr/>
        </p:nvSpPr>
        <p:spPr>
          <a:xfrm>
            <a:off x="5179265" y="1312946"/>
            <a:ext cx="573316" cy="184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599" dirty="0"/>
              <a:t>Edificio 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D80C76-73D6-A152-34C7-5197FDCBAB44}"/>
              </a:ext>
            </a:extLst>
          </p:cNvPr>
          <p:cNvSpPr txBox="1"/>
          <p:nvPr/>
        </p:nvSpPr>
        <p:spPr>
          <a:xfrm>
            <a:off x="6665084" y="2470040"/>
            <a:ext cx="573316" cy="184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599" dirty="0"/>
              <a:t>Edificio 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032041-F20D-4C3D-F4E4-E97C8CCE534B}"/>
              </a:ext>
            </a:extLst>
          </p:cNvPr>
          <p:cNvSpPr txBox="1"/>
          <p:nvPr/>
        </p:nvSpPr>
        <p:spPr>
          <a:xfrm>
            <a:off x="6471612" y="4203141"/>
            <a:ext cx="1066387" cy="184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99" dirty="0"/>
              <a:t>Polideportivo</a:t>
            </a:r>
          </a:p>
        </p:txBody>
      </p:sp>
    </p:spTree>
    <p:extLst>
      <p:ext uri="{BB962C8B-B14F-4D97-AF65-F5344CB8AC3E}">
        <p14:creationId xmlns:p14="http://schemas.microsoft.com/office/powerpoint/2010/main" val="43749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>
            <a:extLst>
              <a:ext uri="{FF2B5EF4-FFF2-40B4-BE49-F238E27FC236}">
                <a16:creationId xmlns:a16="http://schemas.microsoft.com/office/drawing/2014/main" id="{78B925BA-6FE9-21C8-B93A-643D052A7349}"/>
              </a:ext>
            </a:extLst>
          </p:cNvPr>
          <p:cNvSpPr/>
          <p:nvPr/>
        </p:nvSpPr>
        <p:spPr>
          <a:xfrm>
            <a:off x="3021106" y="1237130"/>
            <a:ext cx="5340575" cy="4984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B08CE6-C498-1B9A-8164-5CE2D979A097}"/>
              </a:ext>
            </a:extLst>
          </p:cNvPr>
          <p:cNvSpPr/>
          <p:nvPr/>
        </p:nvSpPr>
        <p:spPr>
          <a:xfrm>
            <a:off x="3082499" y="1312122"/>
            <a:ext cx="1166772" cy="11986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67FEB75-80B2-F961-89AD-F09AFB1F0008}"/>
              </a:ext>
            </a:extLst>
          </p:cNvPr>
          <p:cNvSpPr/>
          <p:nvPr/>
        </p:nvSpPr>
        <p:spPr>
          <a:xfrm>
            <a:off x="5833111" y="2226430"/>
            <a:ext cx="391311" cy="3778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66EFC5-424B-390D-FDD1-C2661BA82D48}"/>
              </a:ext>
            </a:extLst>
          </p:cNvPr>
          <p:cNvSpPr/>
          <p:nvPr/>
        </p:nvSpPr>
        <p:spPr>
          <a:xfrm>
            <a:off x="4310662" y="2184954"/>
            <a:ext cx="1493104" cy="293681"/>
          </a:xfrm>
          <a:custGeom>
            <a:avLst/>
            <a:gdLst>
              <a:gd name="connsiteX0" fmla="*/ 0 w 1517497"/>
              <a:gd name="connsiteY0" fmla="*/ 0 h 129470"/>
              <a:gd name="connsiteX1" fmla="*/ 1517497 w 1517497"/>
              <a:gd name="connsiteY1" fmla="*/ 0 h 129470"/>
              <a:gd name="connsiteX2" fmla="*/ 1517497 w 1517497"/>
              <a:gd name="connsiteY2" fmla="*/ 129470 h 129470"/>
              <a:gd name="connsiteX3" fmla="*/ 0 w 1517497"/>
              <a:gd name="connsiteY3" fmla="*/ 129470 h 129470"/>
              <a:gd name="connsiteX4" fmla="*/ 0 w 1517497"/>
              <a:gd name="connsiteY4" fmla="*/ 0 h 129470"/>
              <a:gd name="connsiteX0" fmla="*/ 6096 w 1517497"/>
              <a:gd name="connsiteY0" fmla="*/ 0 h 135566"/>
              <a:gd name="connsiteX1" fmla="*/ 1517497 w 1517497"/>
              <a:gd name="connsiteY1" fmla="*/ 6096 h 135566"/>
              <a:gd name="connsiteX2" fmla="*/ 1517497 w 1517497"/>
              <a:gd name="connsiteY2" fmla="*/ 135566 h 135566"/>
              <a:gd name="connsiteX3" fmla="*/ 0 w 1517497"/>
              <a:gd name="connsiteY3" fmla="*/ 135566 h 135566"/>
              <a:gd name="connsiteX4" fmla="*/ 6096 w 1517497"/>
              <a:gd name="connsiteY4" fmla="*/ 0 h 135566"/>
              <a:gd name="connsiteX0" fmla="*/ 263271 w 1517497"/>
              <a:gd name="connsiteY0" fmla="*/ 0 h 225101"/>
              <a:gd name="connsiteX1" fmla="*/ 1517497 w 1517497"/>
              <a:gd name="connsiteY1" fmla="*/ 95631 h 225101"/>
              <a:gd name="connsiteX2" fmla="*/ 1517497 w 1517497"/>
              <a:gd name="connsiteY2" fmla="*/ 225101 h 225101"/>
              <a:gd name="connsiteX3" fmla="*/ 0 w 1517497"/>
              <a:gd name="connsiteY3" fmla="*/ 225101 h 225101"/>
              <a:gd name="connsiteX4" fmla="*/ 263271 w 1517497"/>
              <a:gd name="connsiteY4" fmla="*/ 0 h 225101"/>
              <a:gd name="connsiteX0" fmla="*/ 53721 w 1517497"/>
              <a:gd name="connsiteY0" fmla="*/ 0 h 236531"/>
              <a:gd name="connsiteX1" fmla="*/ 1517497 w 1517497"/>
              <a:gd name="connsiteY1" fmla="*/ 107061 h 236531"/>
              <a:gd name="connsiteX2" fmla="*/ 1517497 w 1517497"/>
              <a:gd name="connsiteY2" fmla="*/ 236531 h 236531"/>
              <a:gd name="connsiteX3" fmla="*/ 0 w 1517497"/>
              <a:gd name="connsiteY3" fmla="*/ 236531 h 236531"/>
              <a:gd name="connsiteX4" fmla="*/ 53721 w 1517497"/>
              <a:gd name="connsiteY4" fmla="*/ 0 h 236531"/>
              <a:gd name="connsiteX0" fmla="*/ 0 w 1530451"/>
              <a:gd name="connsiteY0" fmla="*/ 0 h 242246"/>
              <a:gd name="connsiteX1" fmla="*/ 1530451 w 1530451"/>
              <a:gd name="connsiteY1" fmla="*/ 112776 h 242246"/>
              <a:gd name="connsiteX2" fmla="*/ 1530451 w 1530451"/>
              <a:gd name="connsiteY2" fmla="*/ 242246 h 242246"/>
              <a:gd name="connsiteX3" fmla="*/ 12954 w 1530451"/>
              <a:gd name="connsiteY3" fmla="*/ 242246 h 242246"/>
              <a:gd name="connsiteX4" fmla="*/ 0 w 1530451"/>
              <a:gd name="connsiteY4" fmla="*/ 0 h 242246"/>
              <a:gd name="connsiteX0" fmla="*/ 0 w 1530451"/>
              <a:gd name="connsiteY0" fmla="*/ 0 h 242246"/>
              <a:gd name="connsiteX1" fmla="*/ 1530451 w 1530451"/>
              <a:gd name="connsiteY1" fmla="*/ 112776 h 242246"/>
              <a:gd name="connsiteX2" fmla="*/ 1530451 w 1530451"/>
              <a:gd name="connsiteY2" fmla="*/ 242246 h 242246"/>
              <a:gd name="connsiteX3" fmla="*/ 12954 w 1530451"/>
              <a:gd name="connsiteY3" fmla="*/ 242246 h 242246"/>
              <a:gd name="connsiteX4" fmla="*/ 0 w 1530451"/>
              <a:gd name="connsiteY4" fmla="*/ 0 h 242246"/>
              <a:gd name="connsiteX0" fmla="*/ 0 w 1534261"/>
              <a:gd name="connsiteY0" fmla="*/ 0 h 293681"/>
              <a:gd name="connsiteX1" fmla="*/ 1534261 w 1534261"/>
              <a:gd name="connsiteY1" fmla="*/ 164211 h 293681"/>
              <a:gd name="connsiteX2" fmla="*/ 1534261 w 1534261"/>
              <a:gd name="connsiteY2" fmla="*/ 293681 h 293681"/>
              <a:gd name="connsiteX3" fmla="*/ 16764 w 1534261"/>
              <a:gd name="connsiteY3" fmla="*/ 293681 h 293681"/>
              <a:gd name="connsiteX4" fmla="*/ 0 w 1534261"/>
              <a:gd name="connsiteY4" fmla="*/ 0 h 293681"/>
              <a:gd name="connsiteX0" fmla="*/ 0 w 1534261"/>
              <a:gd name="connsiteY0" fmla="*/ 0 h 293681"/>
              <a:gd name="connsiteX1" fmla="*/ 1534261 w 1534261"/>
              <a:gd name="connsiteY1" fmla="*/ 164211 h 293681"/>
              <a:gd name="connsiteX2" fmla="*/ 1534261 w 1534261"/>
              <a:gd name="connsiteY2" fmla="*/ 293681 h 293681"/>
              <a:gd name="connsiteX3" fmla="*/ 16764 w 1534261"/>
              <a:gd name="connsiteY3" fmla="*/ 293681 h 293681"/>
              <a:gd name="connsiteX4" fmla="*/ 0 w 1534261"/>
              <a:gd name="connsiteY4" fmla="*/ 0 h 29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4261" h="293681">
                <a:moveTo>
                  <a:pt x="0" y="0"/>
                </a:moveTo>
                <a:cubicBezTo>
                  <a:pt x="513960" y="167132"/>
                  <a:pt x="1024111" y="126619"/>
                  <a:pt x="1534261" y="164211"/>
                </a:cubicBezTo>
                <a:lnTo>
                  <a:pt x="1534261" y="293681"/>
                </a:lnTo>
                <a:lnTo>
                  <a:pt x="16764" y="29368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81B560-CC7A-7B45-6601-090CDE0B54B9}"/>
              </a:ext>
            </a:extLst>
          </p:cNvPr>
          <p:cNvSpPr/>
          <p:nvPr/>
        </p:nvSpPr>
        <p:spPr>
          <a:xfrm>
            <a:off x="4276727" y="1550895"/>
            <a:ext cx="1002031" cy="224060"/>
          </a:xfrm>
          <a:custGeom>
            <a:avLst/>
            <a:gdLst>
              <a:gd name="connsiteX0" fmla="*/ 0 w 996315"/>
              <a:gd name="connsiteY0" fmla="*/ 0 h 83090"/>
              <a:gd name="connsiteX1" fmla="*/ 996315 w 996315"/>
              <a:gd name="connsiteY1" fmla="*/ 0 h 83090"/>
              <a:gd name="connsiteX2" fmla="*/ 996315 w 996315"/>
              <a:gd name="connsiteY2" fmla="*/ 83090 h 83090"/>
              <a:gd name="connsiteX3" fmla="*/ 0 w 996315"/>
              <a:gd name="connsiteY3" fmla="*/ 83090 h 83090"/>
              <a:gd name="connsiteX4" fmla="*/ 0 w 996315"/>
              <a:gd name="connsiteY4" fmla="*/ 0 h 83090"/>
              <a:gd name="connsiteX0" fmla="*/ 5715 w 1002030"/>
              <a:gd name="connsiteY0" fmla="*/ 0 h 224060"/>
              <a:gd name="connsiteX1" fmla="*/ 1002030 w 1002030"/>
              <a:gd name="connsiteY1" fmla="*/ 0 h 224060"/>
              <a:gd name="connsiteX2" fmla="*/ 1002030 w 1002030"/>
              <a:gd name="connsiteY2" fmla="*/ 83090 h 224060"/>
              <a:gd name="connsiteX3" fmla="*/ 0 w 1002030"/>
              <a:gd name="connsiteY3" fmla="*/ 224060 h 224060"/>
              <a:gd name="connsiteX4" fmla="*/ 5715 w 1002030"/>
              <a:gd name="connsiteY4" fmla="*/ 0 h 224060"/>
              <a:gd name="connsiteX0" fmla="*/ 5715 w 1002030"/>
              <a:gd name="connsiteY0" fmla="*/ 0 h 224060"/>
              <a:gd name="connsiteX1" fmla="*/ 1002030 w 1002030"/>
              <a:gd name="connsiteY1" fmla="*/ 0 h 224060"/>
              <a:gd name="connsiteX2" fmla="*/ 1002030 w 1002030"/>
              <a:gd name="connsiteY2" fmla="*/ 83090 h 224060"/>
              <a:gd name="connsiteX3" fmla="*/ 0 w 1002030"/>
              <a:gd name="connsiteY3" fmla="*/ 224060 h 224060"/>
              <a:gd name="connsiteX4" fmla="*/ 5715 w 1002030"/>
              <a:gd name="connsiteY4" fmla="*/ 0 h 22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030" h="224060">
                <a:moveTo>
                  <a:pt x="5715" y="0"/>
                </a:moveTo>
                <a:lnTo>
                  <a:pt x="1002030" y="0"/>
                </a:lnTo>
                <a:lnTo>
                  <a:pt x="1002030" y="83090"/>
                </a:lnTo>
                <a:cubicBezTo>
                  <a:pt x="668020" y="130080"/>
                  <a:pt x="284480" y="18955"/>
                  <a:pt x="0" y="224060"/>
                </a:cubicBezTo>
                <a:lnTo>
                  <a:pt x="5715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D1F71A-C510-73F1-85FF-BE13CAC32AFD}"/>
              </a:ext>
            </a:extLst>
          </p:cNvPr>
          <p:cNvSpPr/>
          <p:nvPr/>
        </p:nvSpPr>
        <p:spPr>
          <a:xfrm>
            <a:off x="4640582" y="1687830"/>
            <a:ext cx="499110" cy="5219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C12A6F-5720-2E9E-430C-D6AD38B54C7C}"/>
              </a:ext>
            </a:extLst>
          </p:cNvPr>
          <p:cNvSpPr/>
          <p:nvPr/>
        </p:nvSpPr>
        <p:spPr>
          <a:xfrm>
            <a:off x="5868342" y="1577342"/>
            <a:ext cx="361009" cy="5219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9641FF-64F9-5834-2B01-75BE9CDFAD99}"/>
              </a:ext>
            </a:extLst>
          </p:cNvPr>
          <p:cNvSpPr/>
          <p:nvPr/>
        </p:nvSpPr>
        <p:spPr>
          <a:xfrm>
            <a:off x="6666444" y="1519557"/>
            <a:ext cx="499110" cy="363742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1537C6E-E9B8-AB49-E8C6-38C08F3C8AFF}"/>
              </a:ext>
            </a:extLst>
          </p:cNvPr>
          <p:cNvSpPr/>
          <p:nvPr/>
        </p:nvSpPr>
        <p:spPr>
          <a:xfrm>
            <a:off x="6899722" y="2200910"/>
            <a:ext cx="266395" cy="43053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C936D82-2355-C480-8360-CF93E12CC307}"/>
              </a:ext>
            </a:extLst>
          </p:cNvPr>
          <p:cNvSpPr/>
          <p:nvPr/>
        </p:nvSpPr>
        <p:spPr>
          <a:xfrm>
            <a:off x="6206491" y="2846071"/>
            <a:ext cx="339090" cy="62865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8185762-E186-9B09-C60B-8CD1C6C628BA}"/>
              </a:ext>
            </a:extLst>
          </p:cNvPr>
          <p:cNvSpPr/>
          <p:nvPr/>
        </p:nvSpPr>
        <p:spPr>
          <a:xfrm>
            <a:off x="6793230" y="3429001"/>
            <a:ext cx="360188" cy="57911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73B16E-7A39-3850-9339-E2BDFB482EF2}"/>
              </a:ext>
            </a:extLst>
          </p:cNvPr>
          <p:cNvSpPr/>
          <p:nvPr/>
        </p:nvSpPr>
        <p:spPr>
          <a:xfrm>
            <a:off x="6585104" y="4057650"/>
            <a:ext cx="533883" cy="30861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8CA64FA-7D90-ADE7-A63A-3AC44E1B1EA6}"/>
              </a:ext>
            </a:extLst>
          </p:cNvPr>
          <p:cNvSpPr/>
          <p:nvPr/>
        </p:nvSpPr>
        <p:spPr>
          <a:xfrm>
            <a:off x="5658416" y="3937206"/>
            <a:ext cx="579463" cy="3314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0A8329A-781C-83D0-DFF5-A6BBB22237ED}"/>
              </a:ext>
            </a:extLst>
          </p:cNvPr>
          <p:cNvSpPr/>
          <p:nvPr/>
        </p:nvSpPr>
        <p:spPr>
          <a:xfrm>
            <a:off x="5300268" y="3626616"/>
            <a:ext cx="360188" cy="21336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B8ACC1-ED10-F59B-0C0D-ECAE6723BEC5}"/>
              </a:ext>
            </a:extLst>
          </p:cNvPr>
          <p:cNvSpPr/>
          <p:nvPr/>
        </p:nvSpPr>
        <p:spPr>
          <a:xfrm>
            <a:off x="5000626" y="3626616"/>
            <a:ext cx="220657" cy="21336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BD940E3-2346-D817-85F8-65F2DB8697BE}"/>
              </a:ext>
            </a:extLst>
          </p:cNvPr>
          <p:cNvSpPr/>
          <p:nvPr/>
        </p:nvSpPr>
        <p:spPr>
          <a:xfrm>
            <a:off x="5964334" y="4455161"/>
            <a:ext cx="2021427" cy="70612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EB18A36-CB16-6940-B960-37FD412BBC3E}"/>
              </a:ext>
            </a:extLst>
          </p:cNvPr>
          <p:cNvSpPr/>
          <p:nvPr/>
        </p:nvSpPr>
        <p:spPr>
          <a:xfrm>
            <a:off x="3365829" y="3429003"/>
            <a:ext cx="1274753" cy="98679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F4D5ABB-225C-E28E-AA80-849CFB47ED15}"/>
              </a:ext>
            </a:extLst>
          </p:cNvPr>
          <p:cNvSpPr/>
          <p:nvPr/>
        </p:nvSpPr>
        <p:spPr>
          <a:xfrm>
            <a:off x="4166367" y="2545082"/>
            <a:ext cx="87632" cy="8505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7ADE988-169F-AF25-02F8-1F6CCDC92F62}"/>
              </a:ext>
            </a:extLst>
          </p:cNvPr>
          <p:cNvSpPr/>
          <p:nvPr/>
        </p:nvSpPr>
        <p:spPr>
          <a:xfrm>
            <a:off x="5622367" y="3251059"/>
            <a:ext cx="236055" cy="24314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FF4EB8-888D-BE20-2A0B-3D9C566B0042}"/>
              </a:ext>
            </a:extLst>
          </p:cNvPr>
          <p:cNvSpPr/>
          <p:nvPr/>
        </p:nvSpPr>
        <p:spPr>
          <a:xfrm>
            <a:off x="4664321" y="3527053"/>
            <a:ext cx="1022106" cy="457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76C29A0-0417-B0B4-6880-EA605B926AA2}"/>
              </a:ext>
            </a:extLst>
          </p:cNvPr>
          <p:cNvSpPr/>
          <p:nvPr/>
        </p:nvSpPr>
        <p:spPr>
          <a:xfrm flipV="1">
            <a:off x="5716906" y="3527050"/>
            <a:ext cx="56451" cy="1324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96D961-4872-DDDE-FC3F-66D498B1E3D9}"/>
              </a:ext>
            </a:extLst>
          </p:cNvPr>
          <p:cNvSpPr/>
          <p:nvPr/>
        </p:nvSpPr>
        <p:spPr>
          <a:xfrm flipV="1">
            <a:off x="5984723" y="3683000"/>
            <a:ext cx="429414" cy="827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DA9967D-016F-A66A-4CC3-75B5E98D50A5}"/>
              </a:ext>
            </a:extLst>
          </p:cNvPr>
          <p:cNvSpPr/>
          <p:nvPr/>
        </p:nvSpPr>
        <p:spPr>
          <a:xfrm flipV="1">
            <a:off x="6533645" y="3683000"/>
            <a:ext cx="235845" cy="908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544EC8B-388C-0D80-3B20-60B37ED2BAC1}"/>
              </a:ext>
            </a:extLst>
          </p:cNvPr>
          <p:cNvSpPr/>
          <p:nvPr/>
        </p:nvSpPr>
        <p:spPr>
          <a:xfrm flipV="1">
            <a:off x="6444488" y="3690116"/>
            <a:ext cx="65416" cy="7447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9D013EA-6AF9-D65D-3083-FB0772C8E6F4}"/>
              </a:ext>
            </a:extLst>
          </p:cNvPr>
          <p:cNvSpPr/>
          <p:nvPr/>
        </p:nvSpPr>
        <p:spPr>
          <a:xfrm flipV="1">
            <a:off x="6635118" y="3794127"/>
            <a:ext cx="65416" cy="233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529A230-9DDA-C5ED-4AB1-195FA4565D3D}"/>
              </a:ext>
            </a:extLst>
          </p:cNvPr>
          <p:cNvSpPr/>
          <p:nvPr/>
        </p:nvSpPr>
        <p:spPr>
          <a:xfrm flipV="1">
            <a:off x="6640013" y="2483619"/>
            <a:ext cx="65416" cy="1175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9F551A-4A4A-41AC-0CA2-BE36F7C3A85E}"/>
              </a:ext>
            </a:extLst>
          </p:cNvPr>
          <p:cNvSpPr/>
          <p:nvPr/>
        </p:nvSpPr>
        <p:spPr>
          <a:xfrm rot="20017812" flipV="1">
            <a:off x="5760577" y="2529861"/>
            <a:ext cx="53303" cy="3871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B22996F-AACE-C8ED-B816-3895BD90DD7D}"/>
              </a:ext>
            </a:extLst>
          </p:cNvPr>
          <p:cNvSpPr/>
          <p:nvPr/>
        </p:nvSpPr>
        <p:spPr>
          <a:xfrm flipV="1">
            <a:off x="5916461" y="2632792"/>
            <a:ext cx="47872" cy="2532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3521E4-077E-7D5E-FE90-71190F4E73AE}"/>
              </a:ext>
            </a:extLst>
          </p:cNvPr>
          <p:cNvSpPr/>
          <p:nvPr/>
        </p:nvSpPr>
        <p:spPr>
          <a:xfrm rot="2456320" flipV="1">
            <a:off x="6172594" y="2401424"/>
            <a:ext cx="45719" cy="5721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EB6E0FA-9B54-C117-4692-626256718BD1}"/>
              </a:ext>
            </a:extLst>
          </p:cNvPr>
          <p:cNvSpPr/>
          <p:nvPr/>
        </p:nvSpPr>
        <p:spPr>
          <a:xfrm flipV="1">
            <a:off x="5897090" y="2938890"/>
            <a:ext cx="87632" cy="2351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D3DE4C7-559D-9BB8-68F8-BAAFDE3B154D}"/>
              </a:ext>
            </a:extLst>
          </p:cNvPr>
          <p:cNvSpPr/>
          <p:nvPr/>
        </p:nvSpPr>
        <p:spPr>
          <a:xfrm flipV="1">
            <a:off x="5897090" y="3216651"/>
            <a:ext cx="87632" cy="4428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7062C11-EAC6-6AD4-A545-AF01FE0AAB87}"/>
              </a:ext>
            </a:extLst>
          </p:cNvPr>
          <p:cNvSpPr/>
          <p:nvPr/>
        </p:nvSpPr>
        <p:spPr>
          <a:xfrm flipV="1">
            <a:off x="5897090" y="3800856"/>
            <a:ext cx="87632" cy="1078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E8908EA-CD71-964B-20EA-E3CB767C8CEA}"/>
              </a:ext>
            </a:extLst>
          </p:cNvPr>
          <p:cNvSpPr/>
          <p:nvPr/>
        </p:nvSpPr>
        <p:spPr>
          <a:xfrm rot="5400000" flipV="1">
            <a:off x="6271615" y="2367229"/>
            <a:ext cx="45719" cy="9454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011AB90-9C3C-BDEE-3C10-17853D5DDAC4}"/>
              </a:ext>
            </a:extLst>
          </p:cNvPr>
          <p:cNvSpPr/>
          <p:nvPr/>
        </p:nvSpPr>
        <p:spPr>
          <a:xfrm rot="5400000" flipV="1">
            <a:off x="6538883" y="2291486"/>
            <a:ext cx="61494" cy="2618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F766B14-A46A-8742-4907-C3DEA1D5469A}"/>
              </a:ext>
            </a:extLst>
          </p:cNvPr>
          <p:cNvSpPr/>
          <p:nvPr/>
        </p:nvSpPr>
        <p:spPr>
          <a:xfrm rot="5400000" flipV="1">
            <a:off x="6767865" y="2347760"/>
            <a:ext cx="61494" cy="1492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9F4389E-4C21-35DA-B498-1289327D9CE6}"/>
              </a:ext>
            </a:extLst>
          </p:cNvPr>
          <p:cNvSpPr/>
          <p:nvPr/>
        </p:nvSpPr>
        <p:spPr>
          <a:xfrm rot="5400000" flipV="1">
            <a:off x="6256869" y="2199522"/>
            <a:ext cx="269237" cy="626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75F0D1F-17BA-E2C8-1714-39B082AA9E34}"/>
              </a:ext>
            </a:extLst>
          </p:cNvPr>
          <p:cNvSpPr/>
          <p:nvPr/>
        </p:nvSpPr>
        <p:spPr>
          <a:xfrm rot="5400000" flipV="1">
            <a:off x="6636929" y="1752839"/>
            <a:ext cx="45719" cy="596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0FED40B-20AB-8364-96A7-54558238DFFA}"/>
              </a:ext>
            </a:extLst>
          </p:cNvPr>
          <p:cNvSpPr/>
          <p:nvPr/>
        </p:nvSpPr>
        <p:spPr>
          <a:xfrm rot="5400000" flipV="1">
            <a:off x="6880168" y="1922418"/>
            <a:ext cx="90804" cy="648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219B249-4DAD-EAFB-18A0-6EA6562A24A9}"/>
              </a:ext>
            </a:extLst>
          </p:cNvPr>
          <p:cNvSpPr/>
          <p:nvPr/>
        </p:nvSpPr>
        <p:spPr>
          <a:xfrm flipV="1">
            <a:off x="6012198" y="3091288"/>
            <a:ext cx="164735" cy="827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622C6B8-9254-E880-AFB7-A43E7BA1393D}"/>
              </a:ext>
            </a:extLst>
          </p:cNvPr>
          <p:cNvSpPr/>
          <p:nvPr/>
        </p:nvSpPr>
        <p:spPr>
          <a:xfrm>
            <a:off x="5745592" y="5305019"/>
            <a:ext cx="1260204" cy="734335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AAB0F4B-DDBD-0AB0-6999-97721BD3E3F5}"/>
              </a:ext>
            </a:extLst>
          </p:cNvPr>
          <p:cNvSpPr/>
          <p:nvPr/>
        </p:nvSpPr>
        <p:spPr>
          <a:xfrm flipV="1">
            <a:off x="5712272" y="3682175"/>
            <a:ext cx="184820" cy="827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3C008E-17DF-E803-0E8E-1782B85112A2}"/>
              </a:ext>
            </a:extLst>
          </p:cNvPr>
          <p:cNvSpPr/>
          <p:nvPr/>
        </p:nvSpPr>
        <p:spPr>
          <a:xfrm>
            <a:off x="6793231" y="2697993"/>
            <a:ext cx="32575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92BF5FC9-329F-7C3D-E6D0-E63B9183C124}"/>
              </a:ext>
            </a:extLst>
          </p:cNvPr>
          <p:cNvSpPr/>
          <p:nvPr/>
        </p:nvSpPr>
        <p:spPr>
          <a:xfrm>
            <a:off x="6793231" y="2930249"/>
            <a:ext cx="32575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FE54C16-EC4D-C42F-B975-D8514D014A20}"/>
              </a:ext>
            </a:extLst>
          </p:cNvPr>
          <p:cNvSpPr/>
          <p:nvPr/>
        </p:nvSpPr>
        <p:spPr>
          <a:xfrm>
            <a:off x="6793231" y="3166066"/>
            <a:ext cx="32575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C316975-8EF3-401E-6127-2AD857328A61}"/>
              </a:ext>
            </a:extLst>
          </p:cNvPr>
          <p:cNvSpPr/>
          <p:nvPr/>
        </p:nvSpPr>
        <p:spPr>
          <a:xfrm>
            <a:off x="5214115" y="1680817"/>
            <a:ext cx="64642" cy="1689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3304132-70A8-EE95-8D29-85F4360E2A55}"/>
              </a:ext>
            </a:extLst>
          </p:cNvPr>
          <p:cNvSpPr/>
          <p:nvPr/>
        </p:nvSpPr>
        <p:spPr>
          <a:xfrm>
            <a:off x="5316858" y="1809265"/>
            <a:ext cx="531305" cy="748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C2507D-73BE-51B2-C12A-E963410B45FA}"/>
              </a:ext>
            </a:extLst>
          </p:cNvPr>
          <p:cNvSpPr/>
          <p:nvPr/>
        </p:nvSpPr>
        <p:spPr>
          <a:xfrm rot="1647230">
            <a:off x="5184887" y="2051770"/>
            <a:ext cx="693142" cy="839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7" name="Imagen 1026">
            <a:extLst>
              <a:ext uri="{FF2B5EF4-FFF2-40B4-BE49-F238E27FC236}">
                <a16:creationId xmlns:a16="http://schemas.microsoft.com/office/drawing/2014/main" id="{E95AFE65-1588-AD4A-2F97-B93C6CE1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61" y="2253658"/>
            <a:ext cx="321656" cy="321656"/>
          </a:xfrm>
          <a:prstGeom prst="rect">
            <a:avLst/>
          </a:prstGeom>
        </p:spPr>
      </p:pic>
      <p:pic>
        <p:nvPicPr>
          <p:cNvPr id="1031" name="Imagen 1030">
            <a:extLst>
              <a:ext uri="{FF2B5EF4-FFF2-40B4-BE49-F238E27FC236}">
                <a16:creationId xmlns:a16="http://schemas.microsoft.com/office/drawing/2014/main" id="{2255F134-AD66-228E-88DE-08B8C3515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550094" y="4671876"/>
            <a:ext cx="249555" cy="154999"/>
          </a:xfrm>
          <a:prstGeom prst="rect">
            <a:avLst/>
          </a:prstGeom>
        </p:spPr>
      </p:pic>
      <p:pic>
        <p:nvPicPr>
          <p:cNvPr id="1033" name="Imagen 1032">
            <a:extLst>
              <a:ext uri="{FF2B5EF4-FFF2-40B4-BE49-F238E27FC236}">
                <a16:creationId xmlns:a16="http://schemas.microsoft.com/office/drawing/2014/main" id="{BCC812DB-CDC9-579A-4C8E-4D695DB3E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980865" y="4908210"/>
            <a:ext cx="249555" cy="154999"/>
          </a:xfrm>
          <a:prstGeom prst="rect">
            <a:avLst/>
          </a:prstGeom>
        </p:spPr>
      </p:pic>
      <p:pic>
        <p:nvPicPr>
          <p:cNvPr id="1035" name="Imagen 1034">
            <a:extLst>
              <a:ext uri="{FF2B5EF4-FFF2-40B4-BE49-F238E27FC236}">
                <a16:creationId xmlns:a16="http://schemas.microsoft.com/office/drawing/2014/main" id="{30F0534A-CE7A-4A58-63A2-5ED5A4EDD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960629" y="5359838"/>
            <a:ext cx="249555" cy="154999"/>
          </a:xfrm>
          <a:prstGeom prst="rect">
            <a:avLst/>
          </a:prstGeom>
        </p:spPr>
      </p:pic>
      <p:pic>
        <p:nvPicPr>
          <p:cNvPr id="1039" name="Imagen 1038">
            <a:extLst>
              <a:ext uri="{FF2B5EF4-FFF2-40B4-BE49-F238E27FC236}">
                <a16:creationId xmlns:a16="http://schemas.microsoft.com/office/drawing/2014/main" id="{96C972C9-3480-6BB1-7E2F-B89505E8B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119387" y="5914839"/>
            <a:ext cx="249555" cy="154999"/>
          </a:xfrm>
          <a:prstGeom prst="rect">
            <a:avLst/>
          </a:prstGeom>
        </p:spPr>
      </p:pic>
      <p:pic>
        <p:nvPicPr>
          <p:cNvPr id="1040" name="Imagen 1039">
            <a:extLst>
              <a:ext uri="{FF2B5EF4-FFF2-40B4-BE49-F238E27FC236}">
                <a16:creationId xmlns:a16="http://schemas.microsoft.com/office/drawing/2014/main" id="{9E1D18C0-6466-38AB-30B1-BF59C7558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316258" y="5468383"/>
            <a:ext cx="249555" cy="154999"/>
          </a:xfrm>
          <a:prstGeom prst="rect">
            <a:avLst/>
          </a:prstGeom>
        </p:spPr>
      </p:pic>
      <p:pic>
        <p:nvPicPr>
          <p:cNvPr id="1042" name="Imagen 1041">
            <a:extLst>
              <a:ext uri="{FF2B5EF4-FFF2-40B4-BE49-F238E27FC236}">
                <a16:creationId xmlns:a16="http://schemas.microsoft.com/office/drawing/2014/main" id="{6E396B3D-68B5-48DA-4F5B-91EF114DC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279385" y="4777266"/>
            <a:ext cx="249555" cy="154999"/>
          </a:xfrm>
          <a:prstGeom prst="rect">
            <a:avLst/>
          </a:prstGeom>
        </p:spPr>
      </p:pic>
      <p:pic>
        <p:nvPicPr>
          <p:cNvPr id="1044" name="Imagen 1043">
            <a:extLst>
              <a:ext uri="{FF2B5EF4-FFF2-40B4-BE49-F238E27FC236}">
                <a16:creationId xmlns:a16="http://schemas.microsoft.com/office/drawing/2014/main" id="{A47743A3-A699-0A7B-C5BF-C1ADBAAE3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732263" y="5981517"/>
            <a:ext cx="249555" cy="154999"/>
          </a:xfrm>
          <a:prstGeom prst="rect">
            <a:avLst/>
          </a:prstGeom>
        </p:spPr>
      </p:pic>
      <p:pic>
        <p:nvPicPr>
          <p:cNvPr id="1045" name="Imagen 1044">
            <a:extLst>
              <a:ext uri="{FF2B5EF4-FFF2-40B4-BE49-F238E27FC236}">
                <a16:creationId xmlns:a16="http://schemas.microsoft.com/office/drawing/2014/main" id="{05B56C3D-2DE6-102E-D200-108F30DD0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19591" y="5869347"/>
            <a:ext cx="249555" cy="154999"/>
          </a:xfrm>
          <a:prstGeom prst="rect">
            <a:avLst/>
          </a:prstGeom>
        </p:spPr>
      </p:pic>
      <p:pic>
        <p:nvPicPr>
          <p:cNvPr id="1050" name="Imagen 1049">
            <a:extLst>
              <a:ext uri="{FF2B5EF4-FFF2-40B4-BE49-F238E27FC236}">
                <a16:creationId xmlns:a16="http://schemas.microsoft.com/office/drawing/2014/main" id="{9C5E7256-2D33-52A2-C0B0-840053FF2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799651" y="5371088"/>
            <a:ext cx="249555" cy="154999"/>
          </a:xfrm>
          <a:prstGeom prst="rect">
            <a:avLst/>
          </a:prstGeom>
        </p:spPr>
      </p:pic>
      <p:pic>
        <p:nvPicPr>
          <p:cNvPr id="1054" name="Imagen 1053">
            <a:extLst>
              <a:ext uri="{FF2B5EF4-FFF2-40B4-BE49-F238E27FC236}">
                <a16:creationId xmlns:a16="http://schemas.microsoft.com/office/drawing/2014/main" id="{9E5C306D-D575-163D-38AB-688483068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253731" y="5313391"/>
            <a:ext cx="249555" cy="154999"/>
          </a:xfrm>
          <a:prstGeom prst="rect">
            <a:avLst/>
          </a:prstGeom>
        </p:spPr>
      </p:pic>
      <p:pic>
        <p:nvPicPr>
          <p:cNvPr id="1060" name="Imagen 1059">
            <a:extLst>
              <a:ext uri="{FF2B5EF4-FFF2-40B4-BE49-F238E27FC236}">
                <a16:creationId xmlns:a16="http://schemas.microsoft.com/office/drawing/2014/main" id="{86430BA2-BCFD-CED3-5506-C9FC48B73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406864" y="5754387"/>
            <a:ext cx="249555" cy="154999"/>
          </a:xfrm>
          <a:prstGeom prst="rect">
            <a:avLst/>
          </a:prstGeom>
        </p:spPr>
      </p:pic>
      <p:pic>
        <p:nvPicPr>
          <p:cNvPr id="1062" name="Imagen 1061">
            <a:extLst>
              <a:ext uri="{FF2B5EF4-FFF2-40B4-BE49-F238E27FC236}">
                <a16:creationId xmlns:a16="http://schemas.microsoft.com/office/drawing/2014/main" id="{F78125A9-BE3A-7D69-3675-1C00C12A5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078672" y="4054687"/>
            <a:ext cx="249555" cy="154999"/>
          </a:xfrm>
          <a:prstGeom prst="rect">
            <a:avLst/>
          </a:prstGeom>
        </p:spPr>
      </p:pic>
      <p:pic>
        <p:nvPicPr>
          <p:cNvPr id="1068" name="Imagen 1067">
            <a:extLst>
              <a:ext uri="{FF2B5EF4-FFF2-40B4-BE49-F238E27FC236}">
                <a16:creationId xmlns:a16="http://schemas.microsoft.com/office/drawing/2014/main" id="{B29734FD-F72F-8F66-B77C-EDC4F4A1F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996977" y="4134457"/>
            <a:ext cx="249555" cy="154999"/>
          </a:xfrm>
          <a:prstGeom prst="rect">
            <a:avLst/>
          </a:prstGeom>
        </p:spPr>
      </p:pic>
      <p:pic>
        <p:nvPicPr>
          <p:cNvPr id="1069" name="Imagen 1068">
            <a:extLst>
              <a:ext uri="{FF2B5EF4-FFF2-40B4-BE49-F238E27FC236}">
                <a16:creationId xmlns:a16="http://schemas.microsoft.com/office/drawing/2014/main" id="{C84598F5-F6DA-4230-0B41-71D27F2E2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190266" y="5904019"/>
            <a:ext cx="249555" cy="154999"/>
          </a:xfrm>
          <a:prstGeom prst="rect">
            <a:avLst/>
          </a:prstGeom>
        </p:spPr>
      </p:pic>
      <p:pic>
        <p:nvPicPr>
          <p:cNvPr id="1072" name="Imagen 1071">
            <a:extLst>
              <a:ext uri="{FF2B5EF4-FFF2-40B4-BE49-F238E27FC236}">
                <a16:creationId xmlns:a16="http://schemas.microsoft.com/office/drawing/2014/main" id="{FF63D0C0-D9CC-DAF4-6308-ACFB5A33F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419828" y="5312620"/>
            <a:ext cx="249555" cy="154999"/>
          </a:xfrm>
          <a:prstGeom prst="rect">
            <a:avLst/>
          </a:prstGeom>
        </p:spPr>
      </p:pic>
      <p:pic>
        <p:nvPicPr>
          <p:cNvPr id="1073" name="Imagen 1072">
            <a:extLst>
              <a:ext uri="{FF2B5EF4-FFF2-40B4-BE49-F238E27FC236}">
                <a16:creationId xmlns:a16="http://schemas.microsoft.com/office/drawing/2014/main" id="{02982DFB-530B-37BA-711C-C5859BC3C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767021" y="3893600"/>
            <a:ext cx="249555" cy="154999"/>
          </a:xfrm>
          <a:prstGeom prst="rect">
            <a:avLst/>
          </a:prstGeom>
        </p:spPr>
      </p:pic>
      <p:pic>
        <p:nvPicPr>
          <p:cNvPr id="1079" name="Imagen 1078">
            <a:extLst>
              <a:ext uri="{FF2B5EF4-FFF2-40B4-BE49-F238E27FC236}">
                <a16:creationId xmlns:a16="http://schemas.microsoft.com/office/drawing/2014/main" id="{2065015E-298A-204B-4A9D-1E5760878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348009" y="3150010"/>
            <a:ext cx="249555" cy="154999"/>
          </a:xfrm>
          <a:prstGeom prst="rect">
            <a:avLst/>
          </a:prstGeom>
        </p:spPr>
      </p:pic>
      <p:pic>
        <p:nvPicPr>
          <p:cNvPr id="1082" name="Imagen 1081">
            <a:extLst>
              <a:ext uri="{FF2B5EF4-FFF2-40B4-BE49-F238E27FC236}">
                <a16:creationId xmlns:a16="http://schemas.microsoft.com/office/drawing/2014/main" id="{94AE9AB0-EE41-61D4-49CF-D9F5DFCF6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652352" y="2792818"/>
            <a:ext cx="249555" cy="154999"/>
          </a:xfrm>
          <a:prstGeom prst="rect">
            <a:avLst/>
          </a:prstGeom>
        </p:spPr>
      </p:pic>
      <p:pic>
        <p:nvPicPr>
          <p:cNvPr id="1083" name="Imagen 1082">
            <a:extLst>
              <a:ext uri="{FF2B5EF4-FFF2-40B4-BE49-F238E27FC236}">
                <a16:creationId xmlns:a16="http://schemas.microsoft.com/office/drawing/2014/main" id="{16A16C66-F928-E214-DB10-D4D302B7A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499022" y="4383559"/>
            <a:ext cx="249555" cy="154999"/>
          </a:xfrm>
          <a:prstGeom prst="rect">
            <a:avLst/>
          </a:prstGeom>
        </p:spPr>
      </p:pic>
      <p:pic>
        <p:nvPicPr>
          <p:cNvPr id="1084" name="Imagen 1083">
            <a:extLst>
              <a:ext uri="{FF2B5EF4-FFF2-40B4-BE49-F238E27FC236}">
                <a16:creationId xmlns:a16="http://schemas.microsoft.com/office/drawing/2014/main" id="{1D61E36B-FB88-0A93-08D3-309A9C9E8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620954" y="5020386"/>
            <a:ext cx="249555" cy="154999"/>
          </a:xfrm>
          <a:prstGeom prst="rect">
            <a:avLst/>
          </a:prstGeom>
        </p:spPr>
      </p:pic>
      <p:pic>
        <p:nvPicPr>
          <p:cNvPr id="1088" name="Imagen 1087">
            <a:extLst>
              <a:ext uri="{FF2B5EF4-FFF2-40B4-BE49-F238E27FC236}">
                <a16:creationId xmlns:a16="http://schemas.microsoft.com/office/drawing/2014/main" id="{2311A8D6-05EC-44B6-8C4C-37606D4DC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143241" y="3240585"/>
            <a:ext cx="249555" cy="154999"/>
          </a:xfrm>
          <a:prstGeom prst="rect">
            <a:avLst/>
          </a:prstGeom>
        </p:spPr>
      </p:pic>
      <p:pic>
        <p:nvPicPr>
          <p:cNvPr id="1091" name="Imagen 1090">
            <a:extLst>
              <a:ext uri="{FF2B5EF4-FFF2-40B4-BE49-F238E27FC236}">
                <a16:creationId xmlns:a16="http://schemas.microsoft.com/office/drawing/2014/main" id="{49C084AE-7CB9-9F24-396E-368EA7FCE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996799" y="2898682"/>
            <a:ext cx="249555" cy="154999"/>
          </a:xfrm>
          <a:prstGeom prst="rect">
            <a:avLst/>
          </a:prstGeom>
        </p:spPr>
      </p:pic>
      <p:pic>
        <p:nvPicPr>
          <p:cNvPr id="1093" name="Imagen 1092">
            <a:extLst>
              <a:ext uri="{FF2B5EF4-FFF2-40B4-BE49-F238E27FC236}">
                <a16:creationId xmlns:a16="http://schemas.microsoft.com/office/drawing/2014/main" id="{AAE1E3D3-705F-58E8-14C1-B3B6C0F1D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214117" y="2617303"/>
            <a:ext cx="249555" cy="154999"/>
          </a:xfrm>
          <a:prstGeom prst="rect">
            <a:avLst/>
          </a:prstGeom>
        </p:spPr>
      </p:pic>
      <p:pic>
        <p:nvPicPr>
          <p:cNvPr id="1094" name="Imagen 1093">
            <a:extLst>
              <a:ext uri="{FF2B5EF4-FFF2-40B4-BE49-F238E27FC236}">
                <a16:creationId xmlns:a16="http://schemas.microsoft.com/office/drawing/2014/main" id="{DF707924-4BBA-EED4-CD8A-3B42B9A18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87796" y="1330423"/>
            <a:ext cx="249555" cy="154999"/>
          </a:xfrm>
          <a:prstGeom prst="rect">
            <a:avLst/>
          </a:prstGeom>
        </p:spPr>
      </p:pic>
      <p:pic>
        <p:nvPicPr>
          <p:cNvPr id="1096" name="Imagen 1095">
            <a:extLst>
              <a:ext uri="{FF2B5EF4-FFF2-40B4-BE49-F238E27FC236}">
                <a16:creationId xmlns:a16="http://schemas.microsoft.com/office/drawing/2014/main" id="{9C230FA5-C9A0-74B2-BDD3-D98505599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151837" y="1318729"/>
            <a:ext cx="249555" cy="154999"/>
          </a:xfrm>
          <a:prstGeom prst="rect">
            <a:avLst/>
          </a:prstGeom>
        </p:spPr>
      </p:pic>
      <p:pic>
        <p:nvPicPr>
          <p:cNvPr id="1098" name="Imagen 1097">
            <a:extLst>
              <a:ext uri="{FF2B5EF4-FFF2-40B4-BE49-F238E27FC236}">
                <a16:creationId xmlns:a16="http://schemas.microsoft.com/office/drawing/2014/main" id="{596C2D6B-629E-D610-A739-D70854086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910663" y="1318438"/>
            <a:ext cx="249555" cy="154999"/>
          </a:xfrm>
          <a:prstGeom prst="rect">
            <a:avLst/>
          </a:prstGeom>
        </p:spPr>
      </p:pic>
      <p:pic>
        <p:nvPicPr>
          <p:cNvPr id="1100" name="Imagen 1099">
            <a:extLst>
              <a:ext uri="{FF2B5EF4-FFF2-40B4-BE49-F238E27FC236}">
                <a16:creationId xmlns:a16="http://schemas.microsoft.com/office/drawing/2014/main" id="{DB341D39-0C00-0AB9-2128-692AC241D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6666629" y="1312204"/>
            <a:ext cx="249555" cy="154999"/>
          </a:xfrm>
          <a:prstGeom prst="rect">
            <a:avLst/>
          </a:prstGeom>
        </p:spPr>
      </p:pic>
      <p:pic>
        <p:nvPicPr>
          <p:cNvPr id="1101" name="Imagen 1100">
            <a:extLst>
              <a:ext uri="{FF2B5EF4-FFF2-40B4-BE49-F238E27FC236}">
                <a16:creationId xmlns:a16="http://schemas.microsoft.com/office/drawing/2014/main" id="{81407873-4E42-4DC7-9165-C077BDBE0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6334914" y="1618730"/>
            <a:ext cx="249555" cy="154999"/>
          </a:xfrm>
          <a:prstGeom prst="rect">
            <a:avLst/>
          </a:prstGeom>
        </p:spPr>
      </p:pic>
      <p:pic>
        <p:nvPicPr>
          <p:cNvPr id="1102" name="Imagen 1101">
            <a:extLst>
              <a:ext uri="{FF2B5EF4-FFF2-40B4-BE49-F238E27FC236}">
                <a16:creationId xmlns:a16="http://schemas.microsoft.com/office/drawing/2014/main" id="{B16CBDE2-F9FF-4390-9703-33828DDC7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58594" y="1736287"/>
            <a:ext cx="249555" cy="154999"/>
          </a:xfrm>
          <a:prstGeom prst="rect">
            <a:avLst/>
          </a:prstGeom>
        </p:spPr>
      </p:pic>
      <p:pic>
        <p:nvPicPr>
          <p:cNvPr id="1103" name="Imagen 1102">
            <a:extLst>
              <a:ext uri="{FF2B5EF4-FFF2-40B4-BE49-F238E27FC236}">
                <a16:creationId xmlns:a16="http://schemas.microsoft.com/office/drawing/2014/main" id="{D1BAC231-B7A9-16FC-CAF6-6C482652E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57601" y="1986882"/>
            <a:ext cx="249555" cy="154999"/>
          </a:xfrm>
          <a:prstGeom prst="rect">
            <a:avLst/>
          </a:prstGeom>
        </p:spPr>
      </p:pic>
      <p:sp>
        <p:nvSpPr>
          <p:cNvPr id="1110" name="CuadroTexto 1109">
            <a:extLst>
              <a:ext uri="{FF2B5EF4-FFF2-40B4-BE49-F238E27FC236}">
                <a16:creationId xmlns:a16="http://schemas.microsoft.com/office/drawing/2014/main" id="{F95A2DFB-CC8A-CD42-4481-6B78DC460D85}"/>
              </a:ext>
            </a:extLst>
          </p:cNvPr>
          <p:cNvSpPr txBox="1"/>
          <p:nvPr/>
        </p:nvSpPr>
        <p:spPr>
          <a:xfrm>
            <a:off x="4737669" y="1847914"/>
            <a:ext cx="309403" cy="311536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99" b="1" dirty="0">
                <a:latin typeface="Comfortaa" pitchFamily="2" charset="0"/>
              </a:rPr>
              <a:t>“A”</a:t>
            </a:r>
          </a:p>
        </p:txBody>
      </p:sp>
      <p:sp>
        <p:nvSpPr>
          <p:cNvPr id="1112" name="CuadroTexto 1111">
            <a:extLst>
              <a:ext uri="{FF2B5EF4-FFF2-40B4-BE49-F238E27FC236}">
                <a16:creationId xmlns:a16="http://schemas.microsoft.com/office/drawing/2014/main" id="{8656B1DC-8487-698E-D293-86E5A327A695}"/>
              </a:ext>
            </a:extLst>
          </p:cNvPr>
          <p:cNvSpPr txBox="1"/>
          <p:nvPr/>
        </p:nvSpPr>
        <p:spPr>
          <a:xfrm>
            <a:off x="3355522" y="1796003"/>
            <a:ext cx="60345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Entrada</a:t>
            </a:r>
          </a:p>
        </p:txBody>
      </p:sp>
      <p:sp>
        <p:nvSpPr>
          <p:cNvPr id="1113" name="CuadroTexto 1112">
            <a:extLst>
              <a:ext uri="{FF2B5EF4-FFF2-40B4-BE49-F238E27FC236}">
                <a16:creationId xmlns:a16="http://schemas.microsoft.com/office/drawing/2014/main" id="{B9DD955C-85BA-176E-2B14-6BBF43808213}"/>
              </a:ext>
            </a:extLst>
          </p:cNvPr>
          <p:cNvSpPr txBox="1"/>
          <p:nvPr/>
        </p:nvSpPr>
        <p:spPr>
          <a:xfrm>
            <a:off x="3586052" y="3595682"/>
            <a:ext cx="812808" cy="277178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Estacionamiento Directivo</a:t>
            </a:r>
          </a:p>
        </p:txBody>
      </p:sp>
      <p:sp>
        <p:nvSpPr>
          <p:cNvPr id="1114" name="CuadroTexto 1113">
            <a:extLst>
              <a:ext uri="{FF2B5EF4-FFF2-40B4-BE49-F238E27FC236}">
                <a16:creationId xmlns:a16="http://schemas.microsoft.com/office/drawing/2014/main" id="{E6318050-43C9-8391-CCC9-91F129CE2547}"/>
              </a:ext>
            </a:extLst>
          </p:cNvPr>
          <p:cNvSpPr txBox="1"/>
          <p:nvPr/>
        </p:nvSpPr>
        <p:spPr>
          <a:xfrm>
            <a:off x="6607020" y="4541900"/>
            <a:ext cx="812808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Polideportivo</a:t>
            </a:r>
          </a:p>
        </p:txBody>
      </p:sp>
      <p:sp>
        <p:nvSpPr>
          <p:cNvPr id="1115" name="CuadroTexto 1114">
            <a:extLst>
              <a:ext uri="{FF2B5EF4-FFF2-40B4-BE49-F238E27FC236}">
                <a16:creationId xmlns:a16="http://schemas.microsoft.com/office/drawing/2014/main" id="{3F56DC5A-8D88-0B41-90F0-8D37555A1F79}"/>
              </a:ext>
            </a:extLst>
          </p:cNvPr>
          <p:cNvSpPr txBox="1"/>
          <p:nvPr/>
        </p:nvSpPr>
        <p:spPr>
          <a:xfrm>
            <a:off x="5897090" y="1742831"/>
            <a:ext cx="309403" cy="311536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99" b="1" dirty="0">
                <a:latin typeface="Comfortaa" pitchFamily="2" charset="0"/>
              </a:rPr>
              <a:t>“B”</a:t>
            </a:r>
          </a:p>
        </p:txBody>
      </p:sp>
      <p:sp>
        <p:nvSpPr>
          <p:cNvPr id="1116" name="CuadroTexto 1115">
            <a:extLst>
              <a:ext uri="{FF2B5EF4-FFF2-40B4-BE49-F238E27FC236}">
                <a16:creationId xmlns:a16="http://schemas.microsoft.com/office/drawing/2014/main" id="{628119E5-5D0D-482D-DE81-CEB647B37478}"/>
              </a:ext>
            </a:extLst>
          </p:cNvPr>
          <p:cNvSpPr txBox="1"/>
          <p:nvPr/>
        </p:nvSpPr>
        <p:spPr>
          <a:xfrm>
            <a:off x="6220993" y="3027473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“C”</a:t>
            </a:r>
          </a:p>
        </p:txBody>
      </p:sp>
      <p:sp>
        <p:nvSpPr>
          <p:cNvPr id="1117" name="CuadroTexto 1116">
            <a:extLst>
              <a:ext uri="{FF2B5EF4-FFF2-40B4-BE49-F238E27FC236}">
                <a16:creationId xmlns:a16="http://schemas.microsoft.com/office/drawing/2014/main" id="{F5503B9C-BA9B-9C10-2003-1FABC74269C4}"/>
              </a:ext>
            </a:extLst>
          </p:cNvPr>
          <p:cNvSpPr txBox="1"/>
          <p:nvPr/>
        </p:nvSpPr>
        <p:spPr>
          <a:xfrm>
            <a:off x="6824731" y="3633124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“E”</a:t>
            </a:r>
          </a:p>
        </p:txBody>
      </p:sp>
      <p:sp>
        <p:nvSpPr>
          <p:cNvPr id="1118" name="CuadroTexto 1117">
            <a:extLst>
              <a:ext uri="{FF2B5EF4-FFF2-40B4-BE49-F238E27FC236}">
                <a16:creationId xmlns:a16="http://schemas.microsoft.com/office/drawing/2014/main" id="{5964C5B0-8A21-12BE-94E0-78567C00A6BD}"/>
              </a:ext>
            </a:extLst>
          </p:cNvPr>
          <p:cNvSpPr txBox="1"/>
          <p:nvPr/>
        </p:nvSpPr>
        <p:spPr>
          <a:xfrm>
            <a:off x="5800606" y="4007222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“D”</a:t>
            </a:r>
          </a:p>
        </p:txBody>
      </p:sp>
      <p:pic>
        <p:nvPicPr>
          <p:cNvPr id="1120" name="Imagen 1119">
            <a:extLst>
              <a:ext uri="{FF2B5EF4-FFF2-40B4-BE49-F238E27FC236}">
                <a16:creationId xmlns:a16="http://schemas.microsoft.com/office/drawing/2014/main" id="{8099726D-8E28-2766-2E14-C5D45CD3C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842" y="3928731"/>
            <a:ext cx="485242" cy="485242"/>
          </a:xfrm>
          <a:prstGeom prst="rect">
            <a:avLst/>
          </a:prstGeom>
        </p:spPr>
      </p:pic>
      <p:pic>
        <p:nvPicPr>
          <p:cNvPr id="1122" name="Imagen 1121">
            <a:extLst>
              <a:ext uri="{FF2B5EF4-FFF2-40B4-BE49-F238E27FC236}">
                <a16:creationId xmlns:a16="http://schemas.microsoft.com/office/drawing/2014/main" id="{DFB556D8-E992-24E6-387D-DEBB6885B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244" y="4783371"/>
            <a:ext cx="312023" cy="312023"/>
          </a:xfrm>
          <a:prstGeom prst="rect">
            <a:avLst/>
          </a:prstGeom>
        </p:spPr>
      </p:pic>
      <p:pic>
        <p:nvPicPr>
          <p:cNvPr id="1124" name="Imagen 1123">
            <a:extLst>
              <a:ext uri="{FF2B5EF4-FFF2-40B4-BE49-F238E27FC236}">
                <a16:creationId xmlns:a16="http://schemas.microsoft.com/office/drawing/2014/main" id="{FFDE673B-010D-F8B7-3C9C-23113A23C8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279" b="16011"/>
          <a:stretch/>
        </p:blipFill>
        <p:spPr>
          <a:xfrm>
            <a:off x="5737469" y="5204701"/>
            <a:ext cx="1293253" cy="891085"/>
          </a:xfrm>
          <a:prstGeom prst="rect">
            <a:avLst/>
          </a:prstGeom>
        </p:spPr>
      </p:pic>
      <p:pic>
        <p:nvPicPr>
          <p:cNvPr id="1126" name="Imagen 1125">
            <a:extLst>
              <a:ext uri="{FF2B5EF4-FFF2-40B4-BE49-F238E27FC236}">
                <a16:creationId xmlns:a16="http://schemas.microsoft.com/office/drawing/2014/main" id="{015FF5C9-0490-39A3-024B-A0B2C79CF2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674052" y="3300665"/>
            <a:ext cx="137723" cy="137723"/>
          </a:xfrm>
          <a:prstGeom prst="rect">
            <a:avLst/>
          </a:prstGeom>
        </p:spPr>
      </p:pic>
      <p:pic>
        <p:nvPicPr>
          <p:cNvPr id="1130" name="Imagen 1129">
            <a:extLst>
              <a:ext uri="{FF2B5EF4-FFF2-40B4-BE49-F238E27FC236}">
                <a16:creationId xmlns:a16="http://schemas.microsoft.com/office/drawing/2014/main" id="{8F5EFDD9-49C0-26CC-2BE2-0B1E154117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790" y="4224783"/>
            <a:ext cx="154999" cy="154999"/>
          </a:xfrm>
          <a:prstGeom prst="rect">
            <a:avLst/>
          </a:prstGeom>
        </p:spPr>
      </p:pic>
      <p:sp>
        <p:nvSpPr>
          <p:cNvPr id="1131" name="CuadroTexto 1130">
            <a:extLst>
              <a:ext uri="{FF2B5EF4-FFF2-40B4-BE49-F238E27FC236}">
                <a16:creationId xmlns:a16="http://schemas.microsoft.com/office/drawing/2014/main" id="{8D2A9A87-742B-2401-68D9-84B9B5AD58AD}"/>
              </a:ext>
            </a:extLst>
          </p:cNvPr>
          <p:cNvSpPr txBox="1"/>
          <p:nvPr/>
        </p:nvSpPr>
        <p:spPr>
          <a:xfrm>
            <a:off x="6647148" y="4080039"/>
            <a:ext cx="409795" cy="207883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" b="1" dirty="0">
                <a:latin typeface="Comfortaa" pitchFamily="2" charset="0"/>
              </a:rPr>
              <a:t>Biblioteca</a:t>
            </a:r>
          </a:p>
        </p:txBody>
      </p:sp>
      <p:sp>
        <p:nvSpPr>
          <p:cNvPr id="1132" name="Rectángulo 1131">
            <a:extLst>
              <a:ext uri="{FF2B5EF4-FFF2-40B4-BE49-F238E27FC236}">
                <a16:creationId xmlns:a16="http://schemas.microsoft.com/office/drawing/2014/main" id="{3583C6D5-88A5-7355-96D5-5959DFB008DB}"/>
              </a:ext>
            </a:extLst>
          </p:cNvPr>
          <p:cNvSpPr/>
          <p:nvPr/>
        </p:nvSpPr>
        <p:spPr>
          <a:xfrm>
            <a:off x="7776420" y="1796005"/>
            <a:ext cx="499110" cy="569475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3" name="Rectángulo 1132">
            <a:extLst>
              <a:ext uri="{FF2B5EF4-FFF2-40B4-BE49-F238E27FC236}">
                <a16:creationId xmlns:a16="http://schemas.microsoft.com/office/drawing/2014/main" id="{1572A1DE-B858-A6BA-2117-1AE63D9340D8}"/>
              </a:ext>
            </a:extLst>
          </p:cNvPr>
          <p:cNvSpPr/>
          <p:nvPr/>
        </p:nvSpPr>
        <p:spPr>
          <a:xfrm rot="5400000" flipV="1">
            <a:off x="7359836" y="1680393"/>
            <a:ext cx="45719" cy="741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39" name="Imagen 1138">
            <a:extLst>
              <a:ext uri="{FF2B5EF4-FFF2-40B4-BE49-F238E27FC236}">
                <a16:creationId xmlns:a16="http://schemas.microsoft.com/office/drawing/2014/main" id="{C630DD13-FF9F-FF40-C7EC-B95D23E62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7262" y="2305990"/>
            <a:ext cx="211153" cy="211153"/>
          </a:xfrm>
          <a:prstGeom prst="rect">
            <a:avLst/>
          </a:prstGeom>
        </p:spPr>
      </p:pic>
      <p:pic>
        <p:nvPicPr>
          <p:cNvPr id="1140" name="Imagen 1139">
            <a:extLst>
              <a:ext uri="{FF2B5EF4-FFF2-40B4-BE49-F238E27FC236}">
                <a16:creationId xmlns:a16="http://schemas.microsoft.com/office/drawing/2014/main" id="{4169D3DF-0A22-D57B-7551-0F035B6FB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283524" y="2792818"/>
            <a:ext cx="249555" cy="154999"/>
          </a:xfrm>
          <a:prstGeom prst="rect">
            <a:avLst/>
          </a:prstGeom>
        </p:spPr>
      </p:pic>
      <p:pic>
        <p:nvPicPr>
          <p:cNvPr id="1141" name="Imagen 1140">
            <a:extLst>
              <a:ext uri="{FF2B5EF4-FFF2-40B4-BE49-F238E27FC236}">
                <a16:creationId xmlns:a16="http://schemas.microsoft.com/office/drawing/2014/main" id="{CBBD2B58-5030-E896-392E-A24351025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753355" y="3223357"/>
            <a:ext cx="249555" cy="154999"/>
          </a:xfrm>
          <a:prstGeom prst="rect">
            <a:avLst/>
          </a:prstGeom>
        </p:spPr>
      </p:pic>
      <p:pic>
        <p:nvPicPr>
          <p:cNvPr id="1142" name="Imagen 1141">
            <a:extLst>
              <a:ext uri="{FF2B5EF4-FFF2-40B4-BE49-F238E27FC236}">
                <a16:creationId xmlns:a16="http://schemas.microsoft.com/office/drawing/2014/main" id="{B983C921-1486-2820-CA14-0F8A364F1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349204" y="3627366"/>
            <a:ext cx="249555" cy="154999"/>
          </a:xfrm>
          <a:prstGeom prst="rect">
            <a:avLst/>
          </a:prstGeom>
        </p:spPr>
      </p:pic>
      <p:pic>
        <p:nvPicPr>
          <p:cNvPr id="1143" name="Imagen 1142">
            <a:extLst>
              <a:ext uri="{FF2B5EF4-FFF2-40B4-BE49-F238E27FC236}">
                <a16:creationId xmlns:a16="http://schemas.microsoft.com/office/drawing/2014/main" id="{AAC9208A-853B-805A-F8E8-B4647CD2A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952041" y="3941341"/>
            <a:ext cx="249555" cy="154999"/>
          </a:xfrm>
          <a:prstGeom prst="rect">
            <a:avLst/>
          </a:prstGeom>
        </p:spPr>
      </p:pic>
      <p:pic>
        <p:nvPicPr>
          <p:cNvPr id="1144" name="Imagen 1143">
            <a:extLst>
              <a:ext uri="{FF2B5EF4-FFF2-40B4-BE49-F238E27FC236}">
                <a16:creationId xmlns:a16="http://schemas.microsoft.com/office/drawing/2014/main" id="{A0AF5E1B-7EC1-FF83-AF32-4449A80E1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954878" y="2619176"/>
            <a:ext cx="249555" cy="154999"/>
          </a:xfrm>
          <a:prstGeom prst="rect">
            <a:avLst/>
          </a:prstGeom>
        </p:spPr>
      </p:pic>
      <p:pic>
        <p:nvPicPr>
          <p:cNvPr id="1145" name="Imagen 1144">
            <a:extLst>
              <a:ext uri="{FF2B5EF4-FFF2-40B4-BE49-F238E27FC236}">
                <a16:creationId xmlns:a16="http://schemas.microsoft.com/office/drawing/2014/main" id="{7B3568ED-8AAD-804E-BE30-FDA01F859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807836" y="5615178"/>
            <a:ext cx="249555" cy="154999"/>
          </a:xfrm>
          <a:prstGeom prst="rect">
            <a:avLst/>
          </a:prstGeom>
        </p:spPr>
      </p:pic>
      <p:sp>
        <p:nvSpPr>
          <p:cNvPr id="1146" name="CuadroTexto 1145">
            <a:extLst>
              <a:ext uri="{FF2B5EF4-FFF2-40B4-BE49-F238E27FC236}">
                <a16:creationId xmlns:a16="http://schemas.microsoft.com/office/drawing/2014/main" id="{69B9A548-C09F-CD8C-F046-73BB48F5D6B1}"/>
              </a:ext>
            </a:extLst>
          </p:cNvPr>
          <p:cNvSpPr txBox="1"/>
          <p:nvPr/>
        </p:nvSpPr>
        <p:spPr>
          <a:xfrm>
            <a:off x="6761296" y="1591655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“F”</a:t>
            </a:r>
          </a:p>
        </p:txBody>
      </p:sp>
      <p:pic>
        <p:nvPicPr>
          <p:cNvPr id="1147" name="Imagen 1146">
            <a:extLst>
              <a:ext uri="{FF2B5EF4-FFF2-40B4-BE49-F238E27FC236}">
                <a16:creationId xmlns:a16="http://schemas.microsoft.com/office/drawing/2014/main" id="{AF3AD560-45C2-EB88-C3EB-D03AC042D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473981" y="1331523"/>
            <a:ext cx="249555" cy="154999"/>
          </a:xfrm>
          <a:prstGeom prst="rect">
            <a:avLst/>
          </a:prstGeom>
        </p:spPr>
      </p:pic>
      <p:pic>
        <p:nvPicPr>
          <p:cNvPr id="1148" name="Imagen 1147">
            <a:extLst>
              <a:ext uri="{FF2B5EF4-FFF2-40B4-BE49-F238E27FC236}">
                <a16:creationId xmlns:a16="http://schemas.microsoft.com/office/drawing/2014/main" id="{3B3C27E3-4053-A811-E9F3-68A82BD08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389286" y="1648463"/>
            <a:ext cx="249555" cy="154999"/>
          </a:xfrm>
          <a:prstGeom prst="rect">
            <a:avLst/>
          </a:prstGeom>
        </p:spPr>
      </p:pic>
      <p:sp>
        <p:nvSpPr>
          <p:cNvPr id="1149" name="CuadroTexto 1148">
            <a:extLst>
              <a:ext uri="{FF2B5EF4-FFF2-40B4-BE49-F238E27FC236}">
                <a16:creationId xmlns:a16="http://schemas.microsoft.com/office/drawing/2014/main" id="{35B90C52-599E-6577-FD4F-399ED3BB3FF4}"/>
              </a:ext>
            </a:extLst>
          </p:cNvPr>
          <p:cNvSpPr txBox="1"/>
          <p:nvPr/>
        </p:nvSpPr>
        <p:spPr>
          <a:xfrm>
            <a:off x="7871273" y="1955771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“G”</a:t>
            </a:r>
          </a:p>
        </p:txBody>
      </p:sp>
      <p:pic>
        <p:nvPicPr>
          <p:cNvPr id="1150" name="Imagen 1149">
            <a:extLst>
              <a:ext uri="{FF2B5EF4-FFF2-40B4-BE49-F238E27FC236}">
                <a16:creationId xmlns:a16="http://schemas.microsoft.com/office/drawing/2014/main" id="{257FC479-B542-DE7A-D7EE-00298C312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028640" y="4766610"/>
            <a:ext cx="249555" cy="154999"/>
          </a:xfrm>
          <a:prstGeom prst="rect">
            <a:avLst/>
          </a:prstGeom>
        </p:spPr>
      </p:pic>
      <p:pic>
        <p:nvPicPr>
          <p:cNvPr id="1151" name="Imagen 1150">
            <a:extLst>
              <a:ext uri="{FF2B5EF4-FFF2-40B4-BE49-F238E27FC236}">
                <a16:creationId xmlns:a16="http://schemas.microsoft.com/office/drawing/2014/main" id="{EE781486-4C85-0F26-912E-3FA19007A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150302" y="2617303"/>
            <a:ext cx="249555" cy="154999"/>
          </a:xfrm>
          <a:prstGeom prst="rect">
            <a:avLst/>
          </a:prstGeom>
        </p:spPr>
      </p:pic>
      <p:pic>
        <p:nvPicPr>
          <p:cNvPr id="1154" name="Imagen 1153">
            <a:extLst>
              <a:ext uri="{FF2B5EF4-FFF2-40B4-BE49-F238E27FC236}">
                <a16:creationId xmlns:a16="http://schemas.microsoft.com/office/drawing/2014/main" id="{7F8A7183-0067-51CE-5F5B-EED267C43FC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67" y="2968116"/>
            <a:ext cx="295727" cy="295727"/>
          </a:xfrm>
          <a:prstGeom prst="rect">
            <a:avLst/>
          </a:prstGeom>
        </p:spPr>
      </p:pic>
      <p:pic>
        <p:nvPicPr>
          <p:cNvPr id="1086" name="Imagen 1085">
            <a:extLst>
              <a:ext uri="{FF2B5EF4-FFF2-40B4-BE49-F238E27FC236}">
                <a16:creationId xmlns:a16="http://schemas.microsoft.com/office/drawing/2014/main" id="{C4535D31-B725-225D-7668-B6EA5FB612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1487" y="2579105"/>
            <a:ext cx="560295" cy="560295"/>
          </a:xfrm>
          <a:prstGeom prst="rect">
            <a:avLst/>
          </a:prstGeom>
        </p:spPr>
      </p:pic>
      <p:pic>
        <p:nvPicPr>
          <p:cNvPr id="1155" name="Imagen 1154">
            <a:extLst>
              <a:ext uri="{FF2B5EF4-FFF2-40B4-BE49-F238E27FC236}">
                <a16:creationId xmlns:a16="http://schemas.microsoft.com/office/drawing/2014/main" id="{B2AEFFAB-6136-C8FC-3EE5-4A3DB3AB4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901197" y="1523630"/>
            <a:ext cx="249555" cy="1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2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>
            <a:extLst>
              <a:ext uri="{FF2B5EF4-FFF2-40B4-BE49-F238E27FC236}">
                <a16:creationId xmlns:a16="http://schemas.microsoft.com/office/drawing/2014/main" id="{78B925BA-6FE9-21C8-B93A-643D052A7349}"/>
              </a:ext>
            </a:extLst>
          </p:cNvPr>
          <p:cNvSpPr/>
          <p:nvPr/>
        </p:nvSpPr>
        <p:spPr>
          <a:xfrm>
            <a:off x="3021106" y="1237130"/>
            <a:ext cx="5340575" cy="4984378"/>
          </a:xfrm>
          <a:prstGeom prst="rect">
            <a:avLst/>
          </a:prstGeom>
          <a:solidFill>
            <a:srgbClr val="A0C9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B08CE6-C498-1B9A-8164-5CE2D979A097}"/>
              </a:ext>
            </a:extLst>
          </p:cNvPr>
          <p:cNvSpPr/>
          <p:nvPr/>
        </p:nvSpPr>
        <p:spPr>
          <a:xfrm>
            <a:off x="3082499" y="1312122"/>
            <a:ext cx="1166772" cy="11986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67FEB75-80B2-F961-89AD-F09AFB1F0008}"/>
              </a:ext>
            </a:extLst>
          </p:cNvPr>
          <p:cNvSpPr/>
          <p:nvPr/>
        </p:nvSpPr>
        <p:spPr>
          <a:xfrm>
            <a:off x="5833111" y="2226430"/>
            <a:ext cx="391311" cy="3778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66EFC5-424B-390D-FDD1-C2661BA82D48}"/>
              </a:ext>
            </a:extLst>
          </p:cNvPr>
          <p:cNvSpPr/>
          <p:nvPr/>
        </p:nvSpPr>
        <p:spPr>
          <a:xfrm>
            <a:off x="4310662" y="2184954"/>
            <a:ext cx="1493104" cy="293681"/>
          </a:xfrm>
          <a:custGeom>
            <a:avLst/>
            <a:gdLst>
              <a:gd name="connsiteX0" fmla="*/ 0 w 1517497"/>
              <a:gd name="connsiteY0" fmla="*/ 0 h 129470"/>
              <a:gd name="connsiteX1" fmla="*/ 1517497 w 1517497"/>
              <a:gd name="connsiteY1" fmla="*/ 0 h 129470"/>
              <a:gd name="connsiteX2" fmla="*/ 1517497 w 1517497"/>
              <a:gd name="connsiteY2" fmla="*/ 129470 h 129470"/>
              <a:gd name="connsiteX3" fmla="*/ 0 w 1517497"/>
              <a:gd name="connsiteY3" fmla="*/ 129470 h 129470"/>
              <a:gd name="connsiteX4" fmla="*/ 0 w 1517497"/>
              <a:gd name="connsiteY4" fmla="*/ 0 h 129470"/>
              <a:gd name="connsiteX0" fmla="*/ 6096 w 1517497"/>
              <a:gd name="connsiteY0" fmla="*/ 0 h 135566"/>
              <a:gd name="connsiteX1" fmla="*/ 1517497 w 1517497"/>
              <a:gd name="connsiteY1" fmla="*/ 6096 h 135566"/>
              <a:gd name="connsiteX2" fmla="*/ 1517497 w 1517497"/>
              <a:gd name="connsiteY2" fmla="*/ 135566 h 135566"/>
              <a:gd name="connsiteX3" fmla="*/ 0 w 1517497"/>
              <a:gd name="connsiteY3" fmla="*/ 135566 h 135566"/>
              <a:gd name="connsiteX4" fmla="*/ 6096 w 1517497"/>
              <a:gd name="connsiteY4" fmla="*/ 0 h 135566"/>
              <a:gd name="connsiteX0" fmla="*/ 263271 w 1517497"/>
              <a:gd name="connsiteY0" fmla="*/ 0 h 225101"/>
              <a:gd name="connsiteX1" fmla="*/ 1517497 w 1517497"/>
              <a:gd name="connsiteY1" fmla="*/ 95631 h 225101"/>
              <a:gd name="connsiteX2" fmla="*/ 1517497 w 1517497"/>
              <a:gd name="connsiteY2" fmla="*/ 225101 h 225101"/>
              <a:gd name="connsiteX3" fmla="*/ 0 w 1517497"/>
              <a:gd name="connsiteY3" fmla="*/ 225101 h 225101"/>
              <a:gd name="connsiteX4" fmla="*/ 263271 w 1517497"/>
              <a:gd name="connsiteY4" fmla="*/ 0 h 225101"/>
              <a:gd name="connsiteX0" fmla="*/ 53721 w 1517497"/>
              <a:gd name="connsiteY0" fmla="*/ 0 h 236531"/>
              <a:gd name="connsiteX1" fmla="*/ 1517497 w 1517497"/>
              <a:gd name="connsiteY1" fmla="*/ 107061 h 236531"/>
              <a:gd name="connsiteX2" fmla="*/ 1517497 w 1517497"/>
              <a:gd name="connsiteY2" fmla="*/ 236531 h 236531"/>
              <a:gd name="connsiteX3" fmla="*/ 0 w 1517497"/>
              <a:gd name="connsiteY3" fmla="*/ 236531 h 236531"/>
              <a:gd name="connsiteX4" fmla="*/ 53721 w 1517497"/>
              <a:gd name="connsiteY4" fmla="*/ 0 h 236531"/>
              <a:gd name="connsiteX0" fmla="*/ 0 w 1530451"/>
              <a:gd name="connsiteY0" fmla="*/ 0 h 242246"/>
              <a:gd name="connsiteX1" fmla="*/ 1530451 w 1530451"/>
              <a:gd name="connsiteY1" fmla="*/ 112776 h 242246"/>
              <a:gd name="connsiteX2" fmla="*/ 1530451 w 1530451"/>
              <a:gd name="connsiteY2" fmla="*/ 242246 h 242246"/>
              <a:gd name="connsiteX3" fmla="*/ 12954 w 1530451"/>
              <a:gd name="connsiteY3" fmla="*/ 242246 h 242246"/>
              <a:gd name="connsiteX4" fmla="*/ 0 w 1530451"/>
              <a:gd name="connsiteY4" fmla="*/ 0 h 242246"/>
              <a:gd name="connsiteX0" fmla="*/ 0 w 1530451"/>
              <a:gd name="connsiteY0" fmla="*/ 0 h 242246"/>
              <a:gd name="connsiteX1" fmla="*/ 1530451 w 1530451"/>
              <a:gd name="connsiteY1" fmla="*/ 112776 h 242246"/>
              <a:gd name="connsiteX2" fmla="*/ 1530451 w 1530451"/>
              <a:gd name="connsiteY2" fmla="*/ 242246 h 242246"/>
              <a:gd name="connsiteX3" fmla="*/ 12954 w 1530451"/>
              <a:gd name="connsiteY3" fmla="*/ 242246 h 242246"/>
              <a:gd name="connsiteX4" fmla="*/ 0 w 1530451"/>
              <a:gd name="connsiteY4" fmla="*/ 0 h 242246"/>
              <a:gd name="connsiteX0" fmla="*/ 0 w 1534261"/>
              <a:gd name="connsiteY0" fmla="*/ 0 h 293681"/>
              <a:gd name="connsiteX1" fmla="*/ 1534261 w 1534261"/>
              <a:gd name="connsiteY1" fmla="*/ 164211 h 293681"/>
              <a:gd name="connsiteX2" fmla="*/ 1534261 w 1534261"/>
              <a:gd name="connsiteY2" fmla="*/ 293681 h 293681"/>
              <a:gd name="connsiteX3" fmla="*/ 16764 w 1534261"/>
              <a:gd name="connsiteY3" fmla="*/ 293681 h 293681"/>
              <a:gd name="connsiteX4" fmla="*/ 0 w 1534261"/>
              <a:gd name="connsiteY4" fmla="*/ 0 h 293681"/>
              <a:gd name="connsiteX0" fmla="*/ 0 w 1534261"/>
              <a:gd name="connsiteY0" fmla="*/ 0 h 293681"/>
              <a:gd name="connsiteX1" fmla="*/ 1534261 w 1534261"/>
              <a:gd name="connsiteY1" fmla="*/ 164211 h 293681"/>
              <a:gd name="connsiteX2" fmla="*/ 1534261 w 1534261"/>
              <a:gd name="connsiteY2" fmla="*/ 293681 h 293681"/>
              <a:gd name="connsiteX3" fmla="*/ 16764 w 1534261"/>
              <a:gd name="connsiteY3" fmla="*/ 293681 h 293681"/>
              <a:gd name="connsiteX4" fmla="*/ 0 w 1534261"/>
              <a:gd name="connsiteY4" fmla="*/ 0 h 29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4261" h="293681">
                <a:moveTo>
                  <a:pt x="0" y="0"/>
                </a:moveTo>
                <a:cubicBezTo>
                  <a:pt x="513960" y="167132"/>
                  <a:pt x="1024111" y="126619"/>
                  <a:pt x="1534261" y="164211"/>
                </a:cubicBezTo>
                <a:lnTo>
                  <a:pt x="1534261" y="293681"/>
                </a:lnTo>
                <a:lnTo>
                  <a:pt x="16764" y="29368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81B560-CC7A-7B45-6601-090CDE0B54B9}"/>
              </a:ext>
            </a:extLst>
          </p:cNvPr>
          <p:cNvSpPr/>
          <p:nvPr/>
        </p:nvSpPr>
        <p:spPr>
          <a:xfrm>
            <a:off x="4276727" y="1550895"/>
            <a:ext cx="1002031" cy="224060"/>
          </a:xfrm>
          <a:custGeom>
            <a:avLst/>
            <a:gdLst>
              <a:gd name="connsiteX0" fmla="*/ 0 w 996315"/>
              <a:gd name="connsiteY0" fmla="*/ 0 h 83090"/>
              <a:gd name="connsiteX1" fmla="*/ 996315 w 996315"/>
              <a:gd name="connsiteY1" fmla="*/ 0 h 83090"/>
              <a:gd name="connsiteX2" fmla="*/ 996315 w 996315"/>
              <a:gd name="connsiteY2" fmla="*/ 83090 h 83090"/>
              <a:gd name="connsiteX3" fmla="*/ 0 w 996315"/>
              <a:gd name="connsiteY3" fmla="*/ 83090 h 83090"/>
              <a:gd name="connsiteX4" fmla="*/ 0 w 996315"/>
              <a:gd name="connsiteY4" fmla="*/ 0 h 83090"/>
              <a:gd name="connsiteX0" fmla="*/ 5715 w 1002030"/>
              <a:gd name="connsiteY0" fmla="*/ 0 h 224060"/>
              <a:gd name="connsiteX1" fmla="*/ 1002030 w 1002030"/>
              <a:gd name="connsiteY1" fmla="*/ 0 h 224060"/>
              <a:gd name="connsiteX2" fmla="*/ 1002030 w 1002030"/>
              <a:gd name="connsiteY2" fmla="*/ 83090 h 224060"/>
              <a:gd name="connsiteX3" fmla="*/ 0 w 1002030"/>
              <a:gd name="connsiteY3" fmla="*/ 224060 h 224060"/>
              <a:gd name="connsiteX4" fmla="*/ 5715 w 1002030"/>
              <a:gd name="connsiteY4" fmla="*/ 0 h 224060"/>
              <a:gd name="connsiteX0" fmla="*/ 5715 w 1002030"/>
              <a:gd name="connsiteY0" fmla="*/ 0 h 224060"/>
              <a:gd name="connsiteX1" fmla="*/ 1002030 w 1002030"/>
              <a:gd name="connsiteY1" fmla="*/ 0 h 224060"/>
              <a:gd name="connsiteX2" fmla="*/ 1002030 w 1002030"/>
              <a:gd name="connsiteY2" fmla="*/ 83090 h 224060"/>
              <a:gd name="connsiteX3" fmla="*/ 0 w 1002030"/>
              <a:gd name="connsiteY3" fmla="*/ 224060 h 224060"/>
              <a:gd name="connsiteX4" fmla="*/ 5715 w 1002030"/>
              <a:gd name="connsiteY4" fmla="*/ 0 h 22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030" h="224060">
                <a:moveTo>
                  <a:pt x="5715" y="0"/>
                </a:moveTo>
                <a:lnTo>
                  <a:pt x="1002030" y="0"/>
                </a:lnTo>
                <a:lnTo>
                  <a:pt x="1002030" y="83090"/>
                </a:lnTo>
                <a:cubicBezTo>
                  <a:pt x="668020" y="130080"/>
                  <a:pt x="284480" y="18955"/>
                  <a:pt x="0" y="224060"/>
                </a:cubicBezTo>
                <a:lnTo>
                  <a:pt x="5715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D1F71A-C510-73F1-85FF-BE13CAC32AFD}"/>
              </a:ext>
            </a:extLst>
          </p:cNvPr>
          <p:cNvSpPr/>
          <p:nvPr/>
        </p:nvSpPr>
        <p:spPr>
          <a:xfrm>
            <a:off x="4640582" y="1687830"/>
            <a:ext cx="499110" cy="5219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C12A6F-5720-2E9E-430C-D6AD38B54C7C}"/>
              </a:ext>
            </a:extLst>
          </p:cNvPr>
          <p:cNvSpPr/>
          <p:nvPr/>
        </p:nvSpPr>
        <p:spPr>
          <a:xfrm>
            <a:off x="5868342" y="1577342"/>
            <a:ext cx="361009" cy="5219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9641FF-64F9-5834-2B01-75BE9CDFAD99}"/>
              </a:ext>
            </a:extLst>
          </p:cNvPr>
          <p:cNvSpPr/>
          <p:nvPr/>
        </p:nvSpPr>
        <p:spPr>
          <a:xfrm>
            <a:off x="6666444" y="1519557"/>
            <a:ext cx="499110" cy="363742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1537C6E-E9B8-AB49-E8C6-38C08F3C8AFF}"/>
              </a:ext>
            </a:extLst>
          </p:cNvPr>
          <p:cNvSpPr/>
          <p:nvPr/>
        </p:nvSpPr>
        <p:spPr>
          <a:xfrm>
            <a:off x="6899722" y="2200910"/>
            <a:ext cx="266395" cy="43053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C936D82-2355-C480-8360-CF93E12CC307}"/>
              </a:ext>
            </a:extLst>
          </p:cNvPr>
          <p:cNvSpPr/>
          <p:nvPr/>
        </p:nvSpPr>
        <p:spPr>
          <a:xfrm>
            <a:off x="6206491" y="2846071"/>
            <a:ext cx="339090" cy="62865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8185762-E186-9B09-C60B-8CD1C6C628BA}"/>
              </a:ext>
            </a:extLst>
          </p:cNvPr>
          <p:cNvSpPr/>
          <p:nvPr/>
        </p:nvSpPr>
        <p:spPr>
          <a:xfrm>
            <a:off x="6793230" y="3429001"/>
            <a:ext cx="360188" cy="57911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73B16E-7A39-3850-9339-E2BDFB482EF2}"/>
              </a:ext>
            </a:extLst>
          </p:cNvPr>
          <p:cNvSpPr/>
          <p:nvPr/>
        </p:nvSpPr>
        <p:spPr>
          <a:xfrm>
            <a:off x="6585104" y="4057650"/>
            <a:ext cx="533883" cy="30861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8CA64FA-7D90-ADE7-A63A-3AC44E1B1EA6}"/>
              </a:ext>
            </a:extLst>
          </p:cNvPr>
          <p:cNvSpPr/>
          <p:nvPr/>
        </p:nvSpPr>
        <p:spPr>
          <a:xfrm>
            <a:off x="5658416" y="3937206"/>
            <a:ext cx="579463" cy="3314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0A8329A-781C-83D0-DFF5-A6BBB22237ED}"/>
              </a:ext>
            </a:extLst>
          </p:cNvPr>
          <p:cNvSpPr/>
          <p:nvPr/>
        </p:nvSpPr>
        <p:spPr>
          <a:xfrm>
            <a:off x="5300268" y="3626616"/>
            <a:ext cx="360188" cy="21336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B8ACC1-ED10-F59B-0C0D-ECAE6723BEC5}"/>
              </a:ext>
            </a:extLst>
          </p:cNvPr>
          <p:cNvSpPr/>
          <p:nvPr/>
        </p:nvSpPr>
        <p:spPr>
          <a:xfrm>
            <a:off x="5000626" y="3626616"/>
            <a:ext cx="220657" cy="21336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BD940E3-2346-D817-85F8-65F2DB8697BE}"/>
              </a:ext>
            </a:extLst>
          </p:cNvPr>
          <p:cNvSpPr/>
          <p:nvPr/>
        </p:nvSpPr>
        <p:spPr>
          <a:xfrm>
            <a:off x="5964334" y="4455161"/>
            <a:ext cx="2021427" cy="70612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EB18A36-CB16-6940-B960-37FD412BBC3E}"/>
              </a:ext>
            </a:extLst>
          </p:cNvPr>
          <p:cNvSpPr/>
          <p:nvPr/>
        </p:nvSpPr>
        <p:spPr>
          <a:xfrm>
            <a:off x="3365829" y="3429003"/>
            <a:ext cx="1274753" cy="98679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F4D5ABB-225C-E28E-AA80-849CFB47ED15}"/>
              </a:ext>
            </a:extLst>
          </p:cNvPr>
          <p:cNvSpPr/>
          <p:nvPr/>
        </p:nvSpPr>
        <p:spPr>
          <a:xfrm>
            <a:off x="4166367" y="2545082"/>
            <a:ext cx="87632" cy="8505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7ADE988-169F-AF25-02F8-1F6CCDC92F62}"/>
              </a:ext>
            </a:extLst>
          </p:cNvPr>
          <p:cNvSpPr/>
          <p:nvPr/>
        </p:nvSpPr>
        <p:spPr>
          <a:xfrm>
            <a:off x="5622367" y="3251059"/>
            <a:ext cx="236055" cy="24314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FF4EB8-888D-BE20-2A0B-3D9C566B0042}"/>
              </a:ext>
            </a:extLst>
          </p:cNvPr>
          <p:cNvSpPr/>
          <p:nvPr/>
        </p:nvSpPr>
        <p:spPr>
          <a:xfrm>
            <a:off x="4664321" y="3527053"/>
            <a:ext cx="1022106" cy="457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76C29A0-0417-B0B4-6880-EA605B926AA2}"/>
              </a:ext>
            </a:extLst>
          </p:cNvPr>
          <p:cNvSpPr/>
          <p:nvPr/>
        </p:nvSpPr>
        <p:spPr>
          <a:xfrm flipV="1">
            <a:off x="5716906" y="3527050"/>
            <a:ext cx="56451" cy="1324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96D961-4872-DDDE-FC3F-66D498B1E3D9}"/>
              </a:ext>
            </a:extLst>
          </p:cNvPr>
          <p:cNvSpPr/>
          <p:nvPr/>
        </p:nvSpPr>
        <p:spPr>
          <a:xfrm flipV="1">
            <a:off x="5984723" y="3683000"/>
            <a:ext cx="429414" cy="827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DA9967D-016F-A66A-4CC3-75B5E98D50A5}"/>
              </a:ext>
            </a:extLst>
          </p:cNvPr>
          <p:cNvSpPr/>
          <p:nvPr/>
        </p:nvSpPr>
        <p:spPr>
          <a:xfrm flipV="1">
            <a:off x="6533645" y="3683000"/>
            <a:ext cx="235845" cy="908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544EC8B-388C-0D80-3B20-60B37ED2BAC1}"/>
              </a:ext>
            </a:extLst>
          </p:cNvPr>
          <p:cNvSpPr/>
          <p:nvPr/>
        </p:nvSpPr>
        <p:spPr>
          <a:xfrm flipV="1">
            <a:off x="6444488" y="3690116"/>
            <a:ext cx="65416" cy="7447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9D013EA-6AF9-D65D-3083-FB0772C8E6F4}"/>
              </a:ext>
            </a:extLst>
          </p:cNvPr>
          <p:cNvSpPr/>
          <p:nvPr/>
        </p:nvSpPr>
        <p:spPr>
          <a:xfrm flipV="1">
            <a:off x="6635118" y="3794127"/>
            <a:ext cx="65416" cy="233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529A230-9DDA-C5ED-4AB1-195FA4565D3D}"/>
              </a:ext>
            </a:extLst>
          </p:cNvPr>
          <p:cNvSpPr/>
          <p:nvPr/>
        </p:nvSpPr>
        <p:spPr>
          <a:xfrm flipV="1">
            <a:off x="6640013" y="2483619"/>
            <a:ext cx="65416" cy="1175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9F551A-4A4A-41AC-0CA2-BE36F7C3A85E}"/>
              </a:ext>
            </a:extLst>
          </p:cNvPr>
          <p:cNvSpPr/>
          <p:nvPr/>
        </p:nvSpPr>
        <p:spPr>
          <a:xfrm rot="20017812" flipV="1">
            <a:off x="5760577" y="2529861"/>
            <a:ext cx="53303" cy="3871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B22996F-AACE-C8ED-B816-3895BD90DD7D}"/>
              </a:ext>
            </a:extLst>
          </p:cNvPr>
          <p:cNvSpPr/>
          <p:nvPr/>
        </p:nvSpPr>
        <p:spPr>
          <a:xfrm flipV="1">
            <a:off x="5916461" y="2632792"/>
            <a:ext cx="175507" cy="253284"/>
          </a:xfrm>
          <a:custGeom>
            <a:avLst/>
            <a:gdLst>
              <a:gd name="connsiteX0" fmla="*/ 0 w 47872"/>
              <a:gd name="connsiteY0" fmla="*/ 0 h 253285"/>
              <a:gd name="connsiteX1" fmla="*/ 47872 w 47872"/>
              <a:gd name="connsiteY1" fmla="*/ 0 h 253285"/>
              <a:gd name="connsiteX2" fmla="*/ 47872 w 47872"/>
              <a:gd name="connsiteY2" fmla="*/ 253285 h 253285"/>
              <a:gd name="connsiteX3" fmla="*/ 0 w 47872"/>
              <a:gd name="connsiteY3" fmla="*/ 253285 h 253285"/>
              <a:gd name="connsiteX4" fmla="*/ 0 w 47872"/>
              <a:gd name="connsiteY4" fmla="*/ 0 h 253285"/>
              <a:gd name="connsiteX0" fmla="*/ 0 w 118357"/>
              <a:gd name="connsiteY0" fmla="*/ 0 h 253285"/>
              <a:gd name="connsiteX1" fmla="*/ 47872 w 118357"/>
              <a:gd name="connsiteY1" fmla="*/ 0 h 253285"/>
              <a:gd name="connsiteX2" fmla="*/ 118357 w 118357"/>
              <a:gd name="connsiteY2" fmla="*/ 253285 h 253285"/>
              <a:gd name="connsiteX3" fmla="*/ 0 w 118357"/>
              <a:gd name="connsiteY3" fmla="*/ 253285 h 253285"/>
              <a:gd name="connsiteX4" fmla="*/ 0 w 118357"/>
              <a:gd name="connsiteY4" fmla="*/ 0 h 253285"/>
              <a:gd name="connsiteX0" fmla="*/ 0 w 175507"/>
              <a:gd name="connsiteY0" fmla="*/ 0 h 253285"/>
              <a:gd name="connsiteX1" fmla="*/ 47872 w 175507"/>
              <a:gd name="connsiteY1" fmla="*/ 0 h 253285"/>
              <a:gd name="connsiteX2" fmla="*/ 175507 w 175507"/>
              <a:gd name="connsiteY2" fmla="*/ 253285 h 253285"/>
              <a:gd name="connsiteX3" fmla="*/ 0 w 175507"/>
              <a:gd name="connsiteY3" fmla="*/ 253285 h 253285"/>
              <a:gd name="connsiteX4" fmla="*/ 0 w 175507"/>
              <a:gd name="connsiteY4" fmla="*/ 0 h 2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7" h="253285">
                <a:moveTo>
                  <a:pt x="0" y="0"/>
                </a:moveTo>
                <a:lnTo>
                  <a:pt x="47872" y="0"/>
                </a:lnTo>
                <a:lnTo>
                  <a:pt x="175507" y="253285"/>
                </a:lnTo>
                <a:lnTo>
                  <a:pt x="0" y="2532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3521E4-077E-7D5E-FE90-71190F4E73AE}"/>
              </a:ext>
            </a:extLst>
          </p:cNvPr>
          <p:cNvSpPr/>
          <p:nvPr/>
        </p:nvSpPr>
        <p:spPr>
          <a:xfrm rot="2456320" flipV="1">
            <a:off x="6172594" y="2401424"/>
            <a:ext cx="45719" cy="5721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EB6E0FA-9B54-C117-4692-626256718BD1}"/>
              </a:ext>
            </a:extLst>
          </p:cNvPr>
          <p:cNvSpPr/>
          <p:nvPr/>
        </p:nvSpPr>
        <p:spPr>
          <a:xfrm flipV="1">
            <a:off x="5897090" y="2938890"/>
            <a:ext cx="87632" cy="2351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D3DE4C7-559D-9BB8-68F8-BAAFDE3B154D}"/>
              </a:ext>
            </a:extLst>
          </p:cNvPr>
          <p:cNvSpPr/>
          <p:nvPr/>
        </p:nvSpPr>
        <p:spPr>
          <a:xfrm flipV="1">
            <a:off x="5897090" y="3216651"/>
            <a:ext cx="87632" cy="4428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7062C11-EAC6-6AD4-A545-AF01FE0AAB87}"/>
              </a:ext>
            </a:extLst>
          </p:cNvPr>
          <p:cNvSpPr/>
          <p:nvPr/>
        </p:nvSpPr>
        <p:spPr>
          <a:xfrm flipV="1">
            <a:off x="5897090" y="3800856"/>
            <a:ext cx="87632" cy="1078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E8908EA-CD71-964B-20EA-E3CB767C8CEA}"/>
              </a:ext>
            </a:extLst>
          </p:cNvPr>
          <p:cNvSpPr/>
          <p:nvPr/>
        </p:nvSpPr>
        <p:spPr>
          <a:xfrm rot="5400000" flipV="1">
            <a:off x="6271615" y="2367229"/>
            <a:ext cx="45719" cy="9454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011AB90-9C3C-BDEE-3C10-17853D5DDAC4}"/>
              </a:ext>
            </a:extLst>
          </p:cNvPr>
          <p:cNvSpPr/>
          <p:nvPr/>
        </p:nvSpPr>
        <p:spPr>
          <a:xfrm rot="5400000" flipV="1">
            <a:off x="6538883" y="2291486"/>
            <a:ext cx="61494" cy="2618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F766B14-A46A-8742-4907-C3DEA1D5469A}"/>
              </a:ext>
            </a:extLst>
          </p:cNvPr>
          <p:cNvSpPr/>
          <p:nvPr/>
        </p:nvSpPr>
        <p:spPr>
          <a:xfrm rot="5400000" flipV="1">
            <a:off x="6767865" y="2347760"/>
            <a:ext cx="61494" cy="1492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9F4389E-4C21-35DA-B498-1289327D9CE6}"/>
              </a:ext>
            </a:extLst>
          </p:cNvPr>
          <p:cNvSpPr/>
          <p:nvPr/>
        </p:nvSpPr>
        <p:spPr>
          <a:xfrm rot="5400000" flipV="1">
            <a:off x="6256869" y="2199522"/>
            <a:ext cx="269237" cy="626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75F0D1F-17BA-E2C8-1714-39B082AA9E34}"/>
              </a:ext>
            </a:extLst>
          </p:cNvPr>
          <p:cNvSpPr/>
          <p:nvPr/>
        </p:nvSpPr>
        <p:spPr>
          <a:xfrm rot="5400000" flipV="1">
            <a:off x="6636929" y="1752839"/>
            <a:ext cx="45719" cy="596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0FED40B-20AB-8364-96A7-54558238DFFA}"/>
              </a:ext>
            </a:extLst>
          </p:cNvPr>
          <p:cNvSpPr/>
          <p:nvPr/>
        </p:nvSpPr>
        <p:spPr>
          <a:xfrm rot="5400000" flipV="1">
            <a:off x="6880168" y="1922418"/>
            <a:ext cx="90804" cy="648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219B249-4DAD-EAFB-18A0-6EA6562A24A9}"/>
              </a:ext>
            </a:extLst>
          </p:cNvPr>
          <p:cNvSpPr/>
          <p:nvPr/>
        </p:nvSpPr>
        <p:spPr>
          <a:xfrm flipV="1">
            <a:off x="6012198" y="3091288"/>
            <a:ext cx="164735" cy="827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622C6B8-9254-E880-AFB7-A43E7BA1393D}"/>
              </a:ext>
            </a:extLst>
          </p:cNvPr>
          <p:cNvSpPr/>
          <p:nvPr/>
        </p:nvSpPr>
        <p:spPr>
          <a:xfrm>
            <a:off x="5745592" y="5305019"/>
            <a:ext cx="1260204" cy="734335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AAB0F4B-DDBD-0AB0-6999-97721BD3E3F5}"/>
              </a:ext>
            </a:extLst>
          </p:cNvPr>
          <p:cNvSpPr/>
          <p:nvPr/>
        </p:nvSpPr>
        <p:spPr>
          <a:xfrm flipV="1">
            <a:off x="5712272" y="3682175"/>
            <a:ext cx="184820" cy="827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3C008E-17DF-E803-0E8E-1782B85112A2}"/>
              </a:ext>
            </a:extLst>
          </p:cNvPr>
          <p:cNvSpPr/>
          <p:nvPr/>
        </p:nvSpPr>
        <p:spPr>
          <a:xfrm>
            <a:off x="6793231" y="2697993"/>
            <a:ext cx="32575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92BF5FC9-329F-7C3D-E6D0-E63B9183C124}"/>
              </a:ext>
            </a:extLst>
          </p:cNvPr>
          <p:cNvSpPr/>
          <p:nvPr/>
        </p:nvSpPr>
        <p:spPr>
          <a:xfrm>
            <a:off x="6793231" y="2930249"/>
            <a:ext cx="32575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FE54C16-EC4D-C42F-B975-D8514D014A20}"/>
              </a:ext>
            </a:extLst>
          </p:cNvPr>
          <p:cNvSpPr/>
          <p:nvPr/>
        </p:nvSpPr>
        <p:spPr>
          <a:xfrm>
            <a:off x="6793231" y="3166066"/>
            <a:ext cx="32575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C316975-8EF3-401E-6127-2AD857328A61}"/>
              </a:ext>
            </a:extLst>
          </p:cNvPr>
          <p:cNvSpPr/>
          <p:nvPr/>
        </p:nvSpPr>
        <p:spPr>
          <a:xfrm>
            <a:off x="5214115" y="1680817"/>
            <a:ext cx="64642" cy="1689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3304132-70A8-EE95-8D29-85F4360E2A55}"/>
              </a:ext>
            </a:extLst>
          </p:cNvPr>
          <p:cNvSpPr/>
          <p:nvPr/>
        </p:nvSpPr>
        <p:spPr>
          <a:xfrm>
            <a:off x="5316858" y="1809265"/>
            <a:ext cx="531305" cy="748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C2507D-73BE-51B2-C12A-E963410B45FA}"/>
              </a:ext>
            </a:extLst>
          </p:cNvPr>
          <p:cNvSpPr/>
          <p:nvPr/>
        </p:nvSpPr>
        <p:spPr>
          <a:xfrm rot="1647230">
            <a:off x="5184887" y="2051770"/>
            <a:ext cx="693142" cy="839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7" name="Imagen 1026">
            <a:extLst>
              <a:ext uri="{FF2B5EF4-FFF2-40B4-BE49-F238E27FC236}">
                <a16:creationId xmlns:a16="http://schemas.microsoft.com/office/drawing/2014/main" id="{E95AFE65-1588-AD4A-2F97-B93C6CE1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61" y="2253658"/>
            <a:ext cx="321656" cy="321656"/>
          </a:xfrm>
          <a:prstGeom prst="rect">
            <a:avLst/>
          </a:prstGeom>
        </p:spPr>
      </p:pic>
      <p:pic>
        <p:nvPicPr>
          <p:cNvPr id="1031" name="Imagen 1030">
            <a:extLst>
              <a:ext uri="{FF2B5EF4-FFF2-40B4-BE49-F238E27FC236}">
                <a16:creationId xmlns:a16="http://schemas.microsoft.com/office/drawing/2014/main" id="{2255F134-AD66-228E-88DE-08B8C3515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550094" y="4671876"/>
            <a:ext cx="249555" cy="154999"/>
          </a:xfrm>
          <a:prstGeom prst="rect">
            <a:avLst/>
          </a:prstGeom>
        </p:spPr>
      </p:pic>
      <p:pic>
        <p:nvPicPr>
          <p:cNvPr id="1033" name="Imagen 1032">
            <a:extLst>
              <a:ext uri="{FF2B5EF4-FFF2-40B4-BE49-F238E27FC236}">
                <a16:creationId xmlns:a16="http://schemas.microsoft.com/office/drawing/2014/main" id="{BCC812DB-CDC9-579A-4C8E-4D695DB3E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980865" y="4908210"/>
            <a:ext cx="249555" cy="154999"/>
          </a:xfrm>
          <a:prstGeom prst="rect">
            <a:avLst/>
          </a:prstGeom>
        </p:spPr>
      </p:pic>
      <p:pic>
        <p:nvPicPr>
          <p:cNvPr id="1035" name="Imagen 1034">
            <a:extLst>
              <a:ext uri="{FF2B5EF4-FFF2-40B4-BE49-F238E27FC236}">
                <a16:creationId xmlns:a16="http://schemas.microsoft.com/office/drawing/2014/main" id="{30F0534A-CE7A-4A58-63A2-5ED5A4EDD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960629" y="5359838"/>
            <a:ext cx="249555" cy="154999"/>
          </a:xfrm>
          <a:prstGeom prst="rect">
            <a:avLst/>
          </a:prstGeom>
        </p:spPr>
      </p:pic>
      <p:pic>
        <p:nvPicPr>
          <p:cNvPr id="1039" name="Imagen 1038">
            <a:extLst>
              <a:ext uri="{FF2B5EF4-FFF2-40B4-BE49-F238E27FC236}">
                <a16:creationId xmlns:a16="http://schemas.microsoft.com/office/drawing/2014/main" id="{96C972C9-3480-6BB1-7E2F-B89505E8B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119387" y="5914839"/>
            <a:ext cx="249555" cy="154999"/>
          </a:xfrm>
          <a:prstGeom prst="rect">
            <a:avLst/>
          </a:prstGeom>
        </p:spPr>
      </p:pic>
      <p:pic>
        <p:nvPicPr>
          <p:cNvPr id="1040" name="Imagen 1039">
            <a:extLst>
              <a:ext uri="{FF2B5EF4-FFF2-40B4-BE49-F238E27FC236}">
                <a16:creationId xmlns:a16="http://schemas.microsoft.com/office/drawing/2014/main" id="{9E1D18C0-6466-38AB-30B1-BF59C7558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316258" y="5468383"/>
            <a:ext cx="249555" cy="154999"/>
          </a:xfrm>
          <a:prstGeom prst="rect">
            <a:avLst/>
          </a:prstGeom>
        </p:spPr>
      </p:pic>
      <p:pic>
        <p:nvPicPr>
          <p:cNvPr id="1042" name="Imagen 1041">
            <a:extLst>
              <a:ext uri="{FF2B5EF4-FFF2-40B4-BE49-F238E27FC236}">
                <a16:creationId xmlns:a16="http://schemas.microsoft.com/office/drawing/2014/main" id="{6E396B3D-68B5-48DA-4F5B-91EF114DC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279385" y="4777266"/>
            <a:ext cx="249555" cy="154999"/>
          </a:xfrm>
          <a:prstGeom prst="rect">
            <a:avLst/>
          </a:prstGeom>
        </p:spPr>
      </p:pic>
      <p:pic>
        <p:nvPicPr>
          <p:cNvPr id="1044" name="Imagen 1043">
            <a:extLst>
              <a:ext uri="{FF2B5EF4-FFF2-40B4-BE49-F238E27FC236}">
                <a16:creationId xmlns:a16="http://schemas.microsoft.com/office/drawing/2014/main" id="{A47743A3-A699-0A7B-C5BF-C1ADBAAE3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732263" y="5981517"/>
            <a:ext cx="249555" cy="154999"/>
          </a:xfrm>
          <a:prstGeom prst="rect">
            <a:avLst/>
          </a:prstGeom>
        </p:spPr>
      </p:pic>
      <p:pic>
        <p:nvPicPr>
          <p:cNvPr id="1045" name="Imagen 1044">
            <a:extLst>
              <a:ext uri="{FF2B5EF4-FFF2-40B4-BE49-F238E27FC236}">
                <a16:creationId xmlns:a16="http://schemas.microsoft.com/office/drawing/2014/main" id="{05B56C3D-2DE6-102E-D200-108F30DD0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19591" y="5869347"/>
            <a:ext cx="249555" cy="154999"/>
          </a:xfrm>
          <a:prstGeom prst="rect">
            <a:avLst/>
          </a:prstGeom>
        </p:spPr>
      </p:pic>
      <p:pic>
        <p:nvPicPr>
          <p:cNvPr id="1050" name="Imagen 1049">
            <a:extLst>
              <a:ext uri="{FF2B5EF4-FFF2-40B4-BE49-F238E27FC236}">
                <a16:creationId xmlns:a16="http://schemas.microsoft.com/office/drawing/2014/main" id="{9C5E7256-2D33-52A2-C0B0-840053FF2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799651" y="5371088"/>
            <a:ext cx="249555" cy="154999"/>
          </a:xfrm>
          <a:prstGeom prst="rect">
            <a:avLst/>
          </a:prstGeom>
        </p:spPr>
      </p:pic>
      <p:pic>
        <p:nvPicPr>
          <p:cNvPr id="1054" name="Imagen 1053">
            <a:extLst>
              <a:ext uri="{FF2B5EF4-FFF2-40B4-BE49-F238E27FC236}">
                <a16:creationId xmlns:a16="http://schemas.microsoft.com/office/drawing/2014/main" id="{9E5C306D-D575-163D-38AB-688483068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253731" y="5313391"/>
            <a:ext cx="249555" cy="154999"/>
          </a:xfrm>
          <a:prstGeom prst="rect">
            <a:avLst/>
          </a:prstGeom>
        </p:spPr>
      </p:pic>
      <p:pic>
        <p:nvPicPr>
          <p:cNvPr id="1060" name="Imagen 1059">
            <a:extLst>
              <a:ext uri="{FF2B5EF4-FFF2-40B4-BE49-F238E27FC236}">
                <a16:creationId xmlns:a16="http://schemas.microsoft.com/office/drawing/2014/main" id="{86430BA2-BCFD-CED3-5506-C9FC48B73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406864" y="5754387"/>
            <a:ext cx="249555" cy="154999"/>
          </a:xfrm>
          <a:prstGeom prst="rect">
            <a:avLst/>
          </a:prstGeom>
        </p:spPr>
      </p:pic>
      <p:pic>
        <p:nvPicPr>
          <p:cNvPr id="1062" name="Imagen 1061">
            <a:extLst>
              <a:ext uri="{FF2B5EF4-FFF2-40B4-BE49-F238E27FC236}">
                <a16:creationId xmlns:a16="http://schemas.microsoft.com/office/drawing/2014/main" id="{F78125A9-BE3A-7D69-3675-1C00C12A5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078672" y="4054687"/>
            <a:ext cx="249555" cy="154999"/>
          </a:xfrm>
          <a:prstGeom prst="rect">
            <a:avLst/>
          </a:prstGeom>
        </p:spPr>
      </p:pic>
      <p:pic>
        <p:nvPicPr>
          <p:cNvPr id="1068" name="Imagen 1067">
            <a:extLst>
              <a:ext uri="{FF2B5EF4-FFF2-40B4-BE49-F238E27FC236}">
                <a16:creationId xmlns:a16="http://schemas.microsoft.com/office/drawing/2014/main" id="{B29734FD-F72F-8F66-B77C-EDC4F4A1F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996977" y="4134457"/>
            <a:ext cx="249555" cy="154999"/>
          </a:xfrm>
          <a:prstGeom prst="rect">
            <a:avLst/>
          </a:prstGeom>
        </p:spPr>
      </p:pic>
      <p:pic>
        <p:nvPicPr>
          <p:cNvPr id="1069" name="Imagen 1068">
            <a:extLst>
              <a:ext uri="{FF2B5EF4-FFF2-40B4-BE49-F238E27FC236}">
                <a16:creationId xmlns:a16="http://schemas.microsoft.com/office/drawing/2014/main" id="{C84598F5-F6DA-4230-0B41-71D27F2E2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190266" y="5904019"/>
            <a:ext cx="249555" cy="154999"/>
          </a:xfrm>
          <a:prstGeom prst="rect">
            <a:avLst/>
          </a:prstGeom>
        </p:spPr>
      </p:pic>
      <p:pic>
        <p:nvPicPr>
          <p:cNvPr id="1072" name="Imagen 1071">
            <a:extLst>
              <a:ext uri="{FF2B5EF4-FFF2-40B4-BE49-F238E27FC236}">
                <a16:creationId xmlns:a16="http://schemas.microsoft.com/office/drawing/2014/main" id="{FF63D0C0-D9CC-DAF4-6308-ACFB5A33F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419828" y="5312620"/>
            <a:ext cx="249555" cy="154999"/>
          </a:xfrm>
          <a:prstGeom prst="rect">
            <a:avLst/>
          </a:prstGeom>
        </p:spPr>
      </p:pic>
      <p:pic>
        <p:nvPicPr>
          <p:cNvPr id="1073" name="Imagen 1072">
            <a:extLst>
              <a:ext uri="{FF2B5EF4-FFF2-40B4-BE49-F238E27FC236}">
                <a16:creationId xmlns:a16="http://schemas.microsoft.com/office/drawing/2014/main" id="{02982DFB-530B-37BA-711C-C5859BC3C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767021" y="3893600"/>
            <a:ext cx="249555" cy="154999"/>
          </a:xfrm>
          <a:prstGeom prst="rect">
            <a:avLst/>
          </a:prstGeom>
        </p:spPr>
      </p:pic>
      <p:pic>
        <p:nvPicPr>
          <p:cNvPr id="1079" name="Imagen 1078">
            <a:extLst>
              <a:ext uri="{FF2B5EF4-FFF2-40B4-BE49-F238E27FC236}">
                <a16:creationId xmlns:a16="http://schemas.microsoft.com/office/drawing/2014/main" id="{2065015E-298A-204B-4A9D-1E5760878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348009" y="3150010"/>
            <a:ext cx="249555" cy="154999"/>
          </a:xfrm>
          <a:prstGeom prst="rect">
            <a:avLst/>
          </a:prstGeom>
        </p:spPr>
      </p:pic>
      <p:pic>
        <p:nvPicPr>
          <p:cNvPr id="1082" name="Imagen 1081">
            <a:extLst>
              <a:ext uri="{FF2B5EF4-FFF2-40B4-BE49-F238E27FC236}">
                <a16:creationId xmlns:a16="http://schemas.microsoft.com/office/drawing/2014/main" id="{94AE9AB0-EE41-61D4-49CF-D9F5DFCF6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652352" y="2792818"/>
            <a:ext cx="249555" cy="154999"/>
          </a:xfrm>
          <a:prstGeom prst="rect">
            <a:avLst/>
          </a:prstGeom>
        </p:spPr>
      </p:pic>
      <p:pic>
        <p:nvPicPr>
          <p:cNvPr id="1083" name="Imagen 1082">
            <a:extLst>
              <a:ext uri="{FF2B5EF4-FFF2-40B4-BE49-F238E27FC236}">
                <a16:creationId xmlns:a16="http://schemas.microsoft.com/office/drawing/2014/main" id="{16A16C66-F928-E214-DB10-D4D302B7A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499022" y="4383559"/>
            <a:ext cx="249555" cy="154999"/>
          </a:xfrm>
          <a:prstGeom prst="rect">
            <a:avLst/>
          </a:prstGeom>
        </p:spPr>
      </p:pic>
      <p:pic>
        <p:nvPicPr>
          <p:cNvPr id="1084" name="Imagen 1083">
            <a:extLst>
              <a:ext uri="{FF2B5EF4-FFF2-40B4-BE49-F238E27FC236}">
                <a16:creationId xmlns:a16="http://schemas.microsoft.com/office/drawing/2014/main" id="{1D61E36B-FB88-0A93-08D3-309A9C9E8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620954" y="5020386"/>
            <a:ext cx="249555" cy="154999"/>
          </a:xfrm>
          <a:prstGeom prst="rect">
            <a:avLst/>
          </a:prstGeom>
        </p:spPr>
      </p:pic>
      <p:pic>
        <p:nvPicPr>
          <p:cNvPr id="1088" name="Imagen 1087">
            <a:extLst>
              <a:ext uri="{FF2B5EF4-FFF2-40B4-BE49-F238E27FC236}">
                <a16:creationId xmlns:a16="http://schemas.microsoft.com/office/drawing/2014/main" id="{2311A8D6-05EC-44B6-8C4C-37606D4DC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143241" y="3240585"/>
            <a:ext cx="249555" cy="154999"/>
          </a:xfrm>
          <a:prstGeom prst="rect">
            <a:avLst/>
          </a:prstGeom>
        </p:spPr>
      </p:pic>
      <p:pic>
        <p:nvPicPr>
          <p:cNvPr id="1091" name="Imagen 1090">
            <a:extLst>
              <a:ext uri="{FF2B5EF4-FFF2-40B4-BE49-F238E27FC236}">
                <a16:creationId xmlns:a16="http://schemas.microsoft.com/office/drawing/2014/main" id="{49C084AE-7CB9-9F24-396E-368EA7FCE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996799" y="2898682"/>
            <a:ext cx="249555" cy="154999"/>
          </a:xfrm>
          <a:prstGeom prst="rect">
            <a:avLst/>
          </a:prstGeom>
        </p:spPr>
      </p:pic>
      <p:pic>
        <p:nvPicPr>
          <p:cNvPr id="1093" name="Imagen 1092">
            <a:extLst>
              <a:ext uri="{FF2B5EF4-FFF2-40B4-BE49-F238E27FC236}">
                <a16:creationId xmlns:a16="http://schemas.microsoft.com/office/drawing/2014/main" id="{AAE1E3D3-705F-58E8-14C1-B3B6C0F1D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214117" y="2617303"/>
            <a:ext cx="249555" cy="154999"/>
          </a:xfrm>
          <a:prstGeom prst="rect">
            <a:avLst/>
          </a:prstGeom>
        </p:spPr>
      </p:pic>
      <p:pic>
        <p:nvPicPr>
          <p:cNvPr id="1094" name="Imagen 1093">
            <a:extLst>
              <a:ext uri="{FF2B5EF4-FFF2-40B4-BE49-F238E27FC236}">
                <a16:creationId xmlns:a16="http://schemas.microsoft.com/office/drawing/2014/main" id="{DF707924-4BBA-EED4-CD8A-3B42B9A18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87796" y="1330423"/>
            <a:ext cx="249555" cy="154999"/>
          </a:xfrm>
          <a:prstGeom prst="rect">
            <a:avLst/>
          </a:prstGeom>
        </p:spPr>
      </p:pic>
      <p:pic>
        <p:nvPicPr>
          <p:cNvPr id="1096" name="Imagen 1095">
            <a:extLst>
              <a:ext uri="{FF2B5EF4-FFF2-40B4-BE49-F238E27FC236}">
                <a16:creationId xmlns:a16="http://schemas.microsoft.com/office/drawing/2014/main" id="{9C230FA5-C9A0-74B2-BDD3-D98505599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151837" y="1318729"/>
            <a:ext cx="249555" cy="154999"/>
          </a:xfrm>
          <a:prstGeom prst="rect">
            <a:avLst/>
          </a:prstGeom>
        </p:spPr>
      </p:pic>
      <p:pic>
        <p:nvPicPr>
          <p:cNvPr id="1098" name="Imagen 1097">
            <a:extLst>
              <a:ext uri="{FF2B5EF4-FFF2-40B4-BE49-F238E27FC236}">
                <a16:creationId xmlns:a16="http://schemas.microsoft.com/office/drawing/2014/main" id="{596C2D6B-629E-D610-A739-D70854086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910663" y="1318438"/>
            <a:ext cx="249555" cy="154999"/>
          </a:xfrm>
          <a:prstGeom prst="rect">
            <a:avLst/>
          </a:prstGeom>
        </p:spPr>
      </p:pic>
      <p:pic>
        <p:nvPicPr>
          <p:cNvPr id="1100" name="Imagen 1099">
            <a:extLst>
              <a:ext uri="{FF2B5EF4-FFF2-40B4-BE49-F238E27FC236}">
                <a16:creationId xmlns:a16="http://schemas.microsoft.com/office/drawing/2014/main" id="{DB341D39-0C00-0AB9-2128-692AC241D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6666629" y="1312204"/>
            <a:ext cx="249555" cy="154999"/>
          </a:xfrm>
          <a:prstGeom prst="rect">
            <a:avLst/>
          </a:prstGeom>
        </p:spPr>
      </p:pic>
      <p:pic>
        <p:nvPicPr>
          <p:cNvPr id="1101" name="Imagen 1100">
            <a:extLst>
              <a:ext uri="{FF2B5EF4-FFF2-40B4-BE49-F238E27FC236}">
                <a16:creationId xmlns:a16="http://schemas.microsoft.com/office/drawing/2014/main" id="{81407873-4E42-4DC7-9165-C077BDBE0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6334914" y="1618730"/>
            <a:ext cx="249555" cy="154999"/>
          </a:xfrm>
          <a:prstGeom prst="rect">
            <a:avLst/>
          </a:prstGeom>
        </p:spPr>
      </p:pic>
      <p:pic>
        <p:nvPicPr>
          <p:cNvPr id="1102" name="Imagen 1101">
            <a:extLst>
              <a:ext uri="{FF2B5EF4-FFF2-40B4-BE49-F238E27FC236}">
                <a16:creationId xmlns:a16="http://schemas.microsoft.com/office/drawing/2014/main" id="{B16CBDE2-F9FF-4390-9703-33828DDC7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58594" y="1736287"/>
            <a:ext cx="249555" cy="154999"/>
          </a:xfrm>
          <a:prstGeom prst="rect">
            <a:avLst/>
          </a:prstGeom>
        </p:spPr>
      </p:pic>
      <p:pic>
        <p:nvPicPr>
          <p:cNvPr id="1103" name="Imagen 1102">
            <a:extLst>
              <a:ext uri="{FF2B5EF4-FFF2-40B4-BE49-F238E27FC236}">
                <a16:creationId xmlns:a16="http://schemas.microsoft.com/office/drawing/2014/main" id="{D1BAC231-B7A9-16FC-CAF6-6C482652E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57601" y="1986882"/>
            <a:ext cx="249555" cy="154999"/>
          </a:xfrm>
          <a:prstGeom prst="rect">
            <a:avLst/>
          </a:prstGeom>
        </p:spPr>
      </p:pic>
      <p:sp>
        <p:nvSpPr>
          <p:cNvPr id="1110" name="CuadroTexto 1109">
            <a:extLst>
              <a:ext uri="{FF2B5EF4-FFF2-40B4-BE49-F238E27FC236}">
                <a16:creationId xmlns:a16="http://schemas.microsoft.com/office/drawing/2014/main" id="{F95A2DFB-CC8A-CD42-4481-6B78DC460D85}"/>
              </a:ext>
            </a:extLst>
          </p:cNvPr>
          <p:cNvSpPr txBox="1"/>
          <p:nvPr/>
        </p:nvSpPr>
        <p:spPr>
          <a:xfrm>
            <a:off x="4737669" y="1847914"/>
            <a:ext cx="309403" cy="311536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99" b="1" dirty="0">
                <a:latin typeface="Comfortaa" pitchFamily="2" charset="0"/>
              </a:rPr>
              <a:t>“A”</a:t>
            </a:r>
          </a:p>
        </p:txBody>
      </p:sp>
      <p:sp>
        <p:nvSpPr>
          <p:cNvPr id="1112" name="CuadroTexto 1111">
            <a:extLst>
              <a:ext uri="{FF2B5EF4-FFF2-40B4-BE49-F238E27FC236}">
                <a16:creationId xmlns:a16="http://schemas.microsoft.com/office/drawing/2014/main" id="{8656B1DC-8487-698E-D293-86E5A327A695}"/>
              </a:ext>
            </a:extLst>
          </p:cNvPr>
          <p:cNvSpPr txBox="1"/>
          <p:nvPr/>
        </p:nvSpPr>
        <p:spPr>
          <a:xfrm>
            <a:off x="3355522" y="1796003"/>
            <a:ext cx="60345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Entrada</a:t>
            </a:r>
          </a:p>
        </p:txBody>
      </p:sp>
      <p:sp>
        <p:nvSpPr>
          <p:cNvPr id="1113" name="CuadroTexto 1112">
            <a:extLst>
              <a:ext uri="{FF2B5EF4-FFF2-40B4-BE49-F238E27FC236}">
                <a16:creationId xmlns:a16="http://schemas.microsoft.com/office/drawing/2014/main" id="{B9DD955C-85BA-176E-2B14-6BBF43808213}"/>
              </a:ext>
            </a:extLst>
          </p:cNvPr>
          <p:cNvSpPr txBox="1"/>
          <p:nvPr/>
        </p:nvSpPr>
        <p:spPr>
          <a:xfrm>
            <a:off x="3586052" y="3595682"/>
            <a:ext cx="812808" cy="277178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Estacionamiento Directivo</a:t>
            </a:r>
          </a:p>
        </p:txBody>
      </p:sp>
      <p:sp>
        <p:nvSpPr>
          <p:cNvPr id="1114" name="CuadroTexto 1113">
            <a:extLst>
              <a:ext uri="{FF2B5EF4-FFF2-40B4-BE49-F238E27FC236}">
                <a16:creationId xmlns:a16="http://schemas.microsoft.com/office/drawing/2014/main" id="{E6318050-43C9-8391-CCC9-91F129CE2547}"/>
              </a:ext>
            </a:extLst>
          </p:cNvPr>
          <p:cNvSpPr txBox="1"/>
          <p:nvPr/>
        </p:nvSpPr>
        <p:spPr>
          <a:xfrm>
            <a:off x="6607020" y="4541900"/>
            <a:ext cx="812808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Polideportivo</a:t>
            </a:r>
          </a:p>
        </p:txBody>
      </p:sp>
      <p:sp>
        <p:nvSpPr>
          <p:cNvPr id="1115" name="CuadroTexto 1114">
            <a:extLst>
              <a:ext uri="{FF2B5EF4-FFF2-40B4-BE49-F238E27FC236}">
                <a16:creationId xmlns:a16="http://schemas.microsoft.com/office/drawing/2014/main" id="{3F56DC5A-8D88-0B41-90F0-8D37555A1F79}"/>
              </a:ext>
            </a:extLst>
          </p:cNvPr>
          <p:cNvSpPr txBox="1"/>
          <p:nvPr/>
        </p:nvSpPr>
        <p:spPr>
          <a:xfrm>
            <a:off x="5897090" y="1742831"/>
            <a:ext cx="309403" cy="311536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99" b="1" dirty="0">
                <a:latin typeface="Comfortaa" pitchFamily="2" charset="0"/>
              </a:rPr>
              <a:t>“B”</a:t>
            </a:r>
          </a:p>
        </p:txBody>
      </p:sp>
      <p:sp>
        <p:nvSpPr>
          <p:cNvPr id="1116" name="CuadroTexto 1115">
            <a:extLst>
              <a:ext uri="{FF2B5EF4-FFF2-40B4-BE49-F238E27FC236}">
                <a16:creationId xmlns:a16="http://schemas.microsoft.com/office/drawing/2014/main" id="{628119E5-5D0D-482D-DE81-CEB647B37478}"/>
              </a:ext>
            </a:extLst>
          </p:cNvPr>
          <p:cNvSpPr txBox="1"/>
          <p:nvPr/>
        </p:nvSpPr>
        <p:spPr>
          <a:xfrm>
            <a:off x="6220993" y="3027473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“C”</a:t>
            </a:r>
          </a:p>
        </p:txBody>
      </p:sp>
      <p:sp>
        <p:nvSpPr>
          <p:cNvPr id="1117" name="CuadroTexto 1116">
            <a:extLst>
              <a:ext uri="{FF2B5EF4-FFF2-40B4-BE49-F238E27FC236}">
                <a16:creationId xmlns:a16="http://schemas.microsoft.com/office/drawing/2014/main" id="{F5503B9C-BA9B-9C10-2003-1FABC74269C4}"/>
              </a:ext>
            </a:extLst>
          </p:cNvPr>
          <p:cNvSpPr txBox="1"/>
          <p:nvPr/>
        </p:nvSpPr>
        <p:spPr>
          <a:xfrm>
            <a:off x="6824731" y="3633124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“E”</a:t>
            </a:r>
          </a:p>
        </p:txBody>
      </p:sp>
      <p:sp>
        <p:nvSpPr>
          <p:cNvPr id="1118" name="CuadroTexto 1117">
            <a:extLst>
              <a:ext uri="{FF2B5EF4-FFF2-40B4-BE49-F238E27FC236}">
                <a16:creationId xmlns:a16="http://schemas.microsoft.com/office/drawing/2014/main" id="{5964C5B0-8A21-12BE-94E0-78567C00A6BD}"/>
              </a:ext>
            </a:extLst>
          </p:cNvPr>
          <p:cNvSpPr txBox="1"/>
          <p:nvPr/>
        </p:nvSpPr>
        <p:spPr>
          <a:xfrm>
            <a:off x="5800606" y="4007222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“D”</a:t>
            </a:r>
          </a:p>
        </p:txBody>
      </p:sp>
      <p:pic>
        <p:nvPicPr>
          <p:cNvPr id="1120" name="Imagen 1119">
            <a:extLst>
              <a:ext uri="{FF2B5EF4-FFF2-40B4-BE49-F238E27FC236}">
                <a16:creationId xmlns:a16="http://schemas.microsoft.com/office/drawing/2014/main" id="{8099726D-8E28-2766-2E14-C5D45CD3C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842" y="3928731"/>
            <a:ext cx="485242" cy="485242"/>
          </a:xfrm>
          <a:prstGeom prst="rect">
            <a:avLst/>
          </a:prstGeom>
        </p:spPr>
      </p:pic>
      <p:pic>
        <p:nvPicPr>
          <p:cNvPr id="1122" name="Imagen 1121">
            <a:extLst>
              <a:ext uri="{FF2B5EF4-FFF2-40B4-BE49-F238E27FC236}">
                <a16:creationId xmlns:a16="http://schemas.microsoft.com/office/drawing/2014/main" id="{DFB556D8-E992-24E6-387D-DEBB6885B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244" y="4783371"/>
            <a:ext cx="312023" cy="312023"/>
          </a:xfrm>
          <a:prstGeom prst="rect">
            <a:avLst/>
          </a:prstGeom>
        </p:spPr>
      </p:pic>
      <p:pic>
        <p:nvPicPr>
          <p:cNvPr id="1124" name="Imagen 1123">
            <a:extLst>
              <a:ext uri="{FF2B5EF4-FFF2-40B4-BE49-F238E27FC236}">
                <a16:creationId xmlns:a16="http://schemas.microsoft.com/office/drawing/2014/main" id="{FFDE673B-010D-F8B7-3C9C-23113A23C8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279" b="16011"/>
          <a:stretch/>
        </p:blipFill>
        <p:spPr>
          <a:xfrm>
            <a:off x="5737469" y="5204701"/>
            <a:ext cx="1293253" cy="891085"/>
          </a:xfrm>
          <a:prstGeom prst="rect">
            <a:avLst/>
          </a:prstGeom>
        </p:spPr>
      </p:pic>
      <p:pic>
        <p:nvPicPr>
          <p:cNvPr id="1126" name="Imagen 1125">
            <a:extLst>
              <a:ext uri="{FF2B5EF4-FFF2-40B4-BE49-F238E27FC236}">
                <a16:creationId xmlns:a16="http://schemas.microsoft.com/office/drawing/2014/main" id="{015FF5C9-0490-39A3-024B-A0B2C79CF2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674052" y="3300665"/>
            <a:ext cx="137723" cy="137723"/>
          </a:xfrm>
          <a:prstGeom prst="rect">
            <a:avLst/>
          </a:prstGeom>
        </p:spPr>
      </p:pic>
      <p:pic>
        <p:nvPicPr>
          <p:cNvPr id="1130" name="Imagen 1129">
            <a:extLst>
              <a:ext uri="{FF2B5EF4-FFF2-40B4-BE49-F238E27FC236}">
                <a16:creationId xmlns:a16="http://schemas.microsoft.com/office/drawing/2014/main" id="{8F5EFDD9-49C0-26CC-2BE2-0B1E154117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790" y="4224783"/>
            <a:ext cx="154999" cy="154999"/>
          </a:xfrm>
          <a:prstGeom prst="rect">
            <a:avLst/>
          </a:prstGeom>
        </p:spPr>
      </p:pic>
      <p:sp>
        <p:nvSpPr>
          <p:cNvPr id="1131" name="CuadroTexto 1130">
            <a:extLst>
              <a:ext uri="{FF2B5EF4-FFF2-40B4-BE49-F238E27FC236}">
                <a16:creationId xmlns:a16="http://schemas.microsoft.com/office/drawing/2014/main" id="{8D2A9A87-742B-2401-68D9-84B9B5AD58AD}"/>
              </a:ext>
            </a:extLst>
          </p:cNvPr>
          <p:cNvSpPr txBox="1"/>
          <p:nvPr/>
        </p:nvSpPr>
        <p:spPr>
          <a:xfrm>
            <a:off x="6647148" y="4080039"/>
            <a:ext cx="409795" cy="207883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" b="1" dirty="0">
                <a:latin typeface="Comfortaa" pitchFamily="2" charset="0"/>
              </a:rPr>
              <a:t>Biblioteca</a:t>
            </a:r>
          </a:p>
        </p:txBody>
      </p:sp>
      <p:sp>
        <p:nvSpPr>
          <p:cNvPr id="1132" name="Rectángulo 1131">
            <a:extLst>
              <a:ext uri="{FF2B5EF4-FFF2-40B4-BE49-F238E27FC236}">
                <a16:creationId xmlns:a16="http://schemas.microsoft.com/office/drawing/2014/main" id="{3583C6D5-88A5-7355-96D5-5959DFB008DB}"/>
              </a:ext>
            </a:extLst>
          </p:cNvPr>
          <p:cNvSpPr/>
          <p:nvPr/>
        </p:nvSpPr>
        <p:spPr>
          <a:xfrm>
            <a:off x="7776420" y="1796005"/>
            <a:ext cx="499110" cy="569475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3" name="Rectángulo 1132">
            <a:extLst>
              <a:ext uri="{FF2B5EF4-FFF2-40B4-BE49-F238E27FC236}">
                <a16:creationId xmlns:a16="http://schemas.microsoft.com/office/drawing/2014/main" id="{1572A1DE-B858-A6BA-2117-1AE63D9340D8}"/>
              </a:ext>
            </a:extLst>
          </p:cNvPr>
          <p:cNvSpPr/>
          <p:nvPr/>
        </p:nvSpPr>
        <p:spPr>
          <a:xfrm rot="5400000" flipV="1">
            <a:off x="7359836" y="1680393"/>
            <a:ext cx="45719" cy="741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39" name="Imagen 1138">
            <a:extLst>
              <a:ext uri="{FF2B5EF4-FFF2-40B4-BE49-F238E27FC236}">
                <a16:creationId xmlns:a16="http://schemas.microsoft.com/office/drawing/2014/main" id="{C630DD13-FF9F-FF40-C7EC-B95D23E62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7262" y="2305990"/>
            <a:ext cx="211153" cy="211153"/>
          </a:xfrm>
          <a:prstGeom prst="rect">
            <a:avLst/>
          </a:prstGeom>
        </p:spPr>
      </p:pic>
      <p:pic>
        <p:nvPicPr>
          <p:cNvPr id="1140" name="Imagen 1139">
            <a:extLst>
              <a:ext uri="{FF2B5EF4-FFF2-40B4-BE49-F238E27FC236}">
                <a16:creationId xmlns:a16="http://schemas.microsoft.com/office/drawing/2014/main" id="{4169D3DF-0A22-D57B-7551-0F035B6FB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283524" y="2792818"/>
            <a:ext cx="249555" cy="154999"/>
          </a:xfrm>
          <a:prstGeom prst="rect">
            <a:avLst/>
          </a:prstGeom>
        </p:spPr>
      </p:pic>
      <p:pic>
        <p:nvPicPr>
          <p:cNvPr id="1141" name="Imagen 1140">
            <a:extLst>
              <a:ext uri="{FF2B5EF4-FFF2-40B4-BE49-F238E27FC236}">
                <a16:creationId xmlns:a16="http://schemas.microsoft.com/office/drawing/2014/main" id="{CBBD2B58-5030-E896-392E-A24351025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753355" y="3223357"/>
            <a:ext cx="249555" cy="154999"/>
          </a:xfrm>
          <a:prstGeom prst="rect">
            <a:avLst/>
          </a:prstGeom>
        </p:spPr>
      </p:pic>
      <p:pic>
        <p:nvPicPr>
          <p:cNvPr id="1142" name="Imagen 1141">
            <a:extLst>
              <a:ext uri="{FF2B5EF4-FFF2-40B4-BE49-F238E27FC236}">
                <a16:creationId xmlns:a16="http://schemas.microsoft.com/office/drawing/2014/main" id="{B983C921-1486-2820-CA14-0F8A364F1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349204" y="3627366"/>
            <a:ext cx="249555" cy="154999"/>
          </a:xfrm>
          <a:prstGeom prst="rect">
            <a:avLst/>
          </a:prstGeom>
        </p:spPr>
      </p:pic>
      <p:pic>
        <p:nvPicPr>
          <p:cNvPr id="1143" name="Imagen 1142">
            <a:extLst>
              <a:ext uri="{FF2B5EF4-FFF2-40B4-BE49-F238E27FC236}">
                <a16:creationId xmlns:a16="http://schemas.microsoft.com/office/drawing/2014/main" id="{AAC9208A-853B-805A-F8E8-B4647CD2A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952041" y="3941341"/>
            <a:ext cx="249555" cy="154999"/>
          </a:xfrm>
          <a:prstGeom prst="rect">
            <a:avLst/>
          </a:prstGeom>
        </p:spPr>
      </p:pic>
      <p:pic>
        <p:nvPicPr>
          <p:cNvPr id="1144" name="Imagen 1143">
            <a:extLst>
              <a:ext uri="{FF2B5EF4-FFF2-40B4-BE49-F238E27FC236}">
                <a16:creationId xmlns:a16="http://schemas.microsoft.com/office/drawing/2014/main" id="{A0AF5E1B-7EC1-FF83-AF32-4449A80E1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954878" y="2619176"/>
            <a:ext cx="249555" cy="154999"/>
          </a:xfrm>
          <a:prstGeom prst="rect">
            <a:avLst/>
          </a:prstGeom>
        </p:spPr>
      </p:pic>
      <p:pic>
        <p:nvPicPr>
          <p:cNvPr id="1145" name="Imagen 1144">
            <a:extLst>
              <a:ext uri="{FF2B5EF4-FFF2-40B4-BE49-F238E27FC236}">
                <a16:creationId xmlns:a16="http://schemas.microsoft.com/office/drawing/2014/main" id="{7B3568ED-8AAD-804E-BE30-FDA01F859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807836" y="5615178"/>
            <a:ext cx="249555" cy="154999"/>
          </a:xfrm>
          <a:prstGeom prst="rect">
            <a:avLst/>
          </a:prstGeom>
        </p:spPr>
      </p:pic>
      <p:sp>
        <p:nvSpPr>
          <p:cNvPr id="1146" name="CuadroTexto 1145">
            <a:extLst>
              <a:ext uri="{FF2B5EF4-FFF2-40B4-BE49-F238E27FC236}">
                <a16:creationId xmlns:a16="http://schemas.microsoft.com/office/drawing/2014/main" id="{69B9A548-C09F-CD8C-F046-73BB48F5D6B1}"/>
              </a:ext>
            </a:extLst>
          </p:cNvPr>
          <p:cNvSpPr txBox="1"/>
          <p:nvPr/>
        </p:nvSpPr>
        <p:spPr>
          <a:xfrm>
            <a:off x="6761296" y="1591655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“F”</a:t>
            </a:r>
          </a:p>
        </p:txBody>
      </p:sp>
      <p:pic>
        <p:nvPicPr>
          <p:cNvPr id="1147" name="Imagen 1146">
            <a:extLst>
              <a:ext uri="{FF2B5EF4-FFF2-40B4-BE49-F238E27FC236}">
                <a16:creationId xmlns:a16="http://schemas.microsoft.com/office/drawing/2014/main" id="{AF3AD560-45C2-EB88-C3EB-D03AC042D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473981" y="1331523"/>
            <a:ext cx="249555" cy="154999"/>
          </a:xfrm>
          <a:prstGeom prst="rect">
            <a:avLst/>
          </a:prstGeom>
        </p:spPr>
      </p:pic>
      <p:pic>
        <p:nvPicPr>
          <p:cNvPr id="1148" name="Imagen 1147">
            <a:extLst>
              <a:ext uri="{FF2B5EF4-FFF2-40B4-BE49-F238E27FC236}">
                <a16:creationId xmlns:a16="http://schemas.microsoft.com/office/drawing/2014/main" id="{3B3C27E3-4053-A811-E9F3-68A82BD08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389286" y="1648463"/>
            <a:ext cx="249555" cy="154999"/>
          </a:xfrm>
          <a:prstGeom prst="rect">
            <a:avLst/>
          </a:prstGeom>
        </p:spPr>
      </p:pic>
      <p:sp>
        <p:nvSpPr>
          <p:cNvPr id="1149" name="CuadroTexto 1148">
            <a:extLst>
              <a:ext uri="{FF2B5EF4-FFF2-40B4-BE49-F238E27FC236}">
                <a16:creationId xmlns:a16="http://schemas.microsoft.com/office/drawing/2014/main" id="{35B90C52-599E-6577-FD4F-399ED3BB3FF4}"/>
              </a:ext>
            </a:extLst>
          </p:cNvPr>
          <p:cNvSpPr txBox="1"/>
          <p:nvPr/>
        </p:nvSpPr>
        <p:spPr>
          <a:xfrm>
            <a:off x="7871273" y="1955771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“G”</a:t>
            </a:r>
          </a:p>
        </p:txBody>
      </p:sp>
      <p:pic>
        <p:nvPicPr>
          <p:cNvPr id="1150" name="Imagen 1149">
            <a:extLst>
              <a:ext uri="{FF2B5EF4-FFF2-40B4-BE49-F238E27FC236}">
                <a16:creationId xmlns:a16="http://schemas.microsoft.com/office/drawing/2014/main" id="{257FC479-B542-DE7A-D7EE-00298C312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028640" y="4766610"/>
            <a:ext cx="249555" cy="154999"/>
          </a:xfrm>
          <a:prstGeom prst="rect">
            <a:avLst/>
          </a:prstGeom>
        </p:spPr>
      </p:pic>
      <p:pic>
        <p:nvPicPr>
          <p:cNvPr id="1151" name="Imagen 1150">
            <a:extLst>
              <a:ext uri="{FF2B5EF4-FFF2-40B4-BE49-F238E27FC236}">
                <a16:creationId xmlns:a16="http://schemas.microsoft.com/office/drawing/2014/main" id="{EE781486-4C85-0F26-912E-3FA19007A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150302" y="2617303"/>
            <a:ext cx="249555" cy="154999"/>
          </a:xfrm>
          <a:prstGeom prst="rect">
            <a:avLst/>
          </a:prstGeom>
        </p:spPr>
      </p:pic>
      <p:pic>
        <p:nvPicPr>
          <p:cNvPr id="1154" name="Imagen 1153">
            <a:extLst>
              <a:ext uri="{FF2B5EF4-FFF2-40B4-BE49-F238E27FC236}">
                <a16:creationId xmlns:a16="http://schemas.microsoft.com/office/drawing/2014/main" id="{7F8A7183-0067-51CE-5F5B-EED267C43FC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67" y="2968116"/>
            <a:ext cx="295727" cy="295727"/>
          </a:xfrm>
          <a:prstGeom prst="rect">
            <a:avLst/>
          </a:prstGeom>
        </p:spPr>
      </p:pic>
      <p:pic>
        <p:nvPicPr>
          <p:cNvPr id="1086" name="Imagen 1085">
            <a:extLst>
              <a:ext uri="{FF2B5EF4-FFF2-40B4-BE49-F238E27FC236}">
                <a16:creationId xmlns:a16="http://schemas.microsoft.com/office/drawing/2014/main" id="{C4535D31-B725-225D-7668-B6EA5FB612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1487" y="2579105"/>
            <a:ext cx="560295" cy="560295"/>
          </a:xfrm>
          <a:prstGeom prst="rect">
            <a:avLst/>
          </a:prstGeom>
        </p:spPr>
      </p:pic>
      <p:pic>
        <p:nvPicPr>
          <p:cNvPr id="1155" name="Imagen 1154">
            <a:extLst>
              <a:ext uri="{FF2B5EF4-FFF2-40B4-BE49-F238E27FC236}">
                <a16:creationId xmlns:a16="http://schemas.microsoft.com/office/drawing/2014/main" id="{B2AEFFAB-6136-C8FC-3EE5-4A3DB3AB4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901197" y="1523630"/>
            <a:ext cx="249555" cy="1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4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>
            <a:extLst>
              <a:ext uri="{FF2B5EF4-FFF2-40B4-BE49-F238E27FC236}">
                <a16:creationId xmlns:a16="http://schemas.microsoft.com/office/drawing/2014/main" id="{78B925BA-6FE9-21C8-B93A-643D052A7349}"/>
              </a:ext>
            </a:extLst>
          </p:cNvPr>
          <p:cNvSpPr/>
          <p:nvPr/>
        </p:nvSpPr>
        <p:spPr>
          <a:xfrm>
            <a:off x="3021106" y="1237130"/>
            <a:ext cx="5340575" cy="4984378"/>
          </a:xfrm>
          <a:prstGeom prst="rect">
            <a:avLst/>
          </a:prstGeom>
          <a:solidFill>
            <a:srgbClr val="A9DBA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B08CE6-C498-1B9A-8164-5CE2D979A097}"/>
              </a:ext>
            </a:extLst>
          </p:cNvPr>
          <p:cNvSpPr/>
          <p:nvPr/>
        </p:nvSpPr>
        <p:spPr>
          <a:xfrm>
            <a:off x="3082499" y="1312122"/>
            <a:ext cx="1166772" cy="11986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67FEB75-80B2-F961-89AD-F09AFB1F0008}"/>
              </a:ext>
            </a:extLst>
          </p:cNvPr>
          <p:cNvSpPr/>
          <p:nvPr/>
        </p:nvSpPr>
        <p:spPr>
          <a:xfrm>
            <a:off x="5833111" y="2226430"/>
            <a:ext cx="391311" cy="3778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66EFC5-424B-390D-FDD1-C2661BA82D48}"/>
              </a:ext>
            </a:extLst>
          </p:cNvPr>
          <p:cNvSpPr/>
          <p:nvPr/>
        </p:nvSpPr>
        <p:spPr>
          <a:xfrm>
            <a:off x="4310662" y="2184954"/>
            <a:ext cx="1493104" cy="293681"/>
          </a:xfrm>
          <a:custGeom>
            <a:avLst/>
            <a:gdLst>
              <a:gd name="connsiteX0" fmla="*/ 0 w 1517497"/>
              <a:gd name="connsiteY0" fmla="*/ 0 h 129470"/>
              <a:gd name="connsiteX1" fmla="*/ 1517497 w 1517497"/>
              <a:gd name="connsiteY1" fmla="*/ 0 h 129470"/>
              <a:gd name="connsiteX2" fmla="*/ 1517497 w 1517497"/>
              <a:gd name="connsiteY2" fmla="*/ 129470 h 129470"/>
              <a:gd name="connsiteX3" fmla="*/ 0 w 1517497"/>
              <a:gd name="connsiteY3" fmla="*/ 129470 h 129470"/>
              <a:gd name="connsiteX4" fmla="*/ 0 w 1517497"/>
              <a:gd name="connsiteY4" fmla="*/ 0 h 129470"/>
              <a:gd name="connsiteX0" fmla="*/ 6096 w 1517497"/>
              <a:gd name="connsiteY0" fmla="*/ 0 h 135566"/>
              <a:gd name="connsiteX1" fmla="*/ 1517497 w 1517497"/>
              <a:gd name="connsiteY1" fmla="*/ 6096 h 135566"/>
              <a:gd name="connsiteX2" fmla="*/ 1517497 w 1517497"/>
              <a:gd name="connsiteY2" fmla="*/ 135566 h 135566"/>
              <a:gd name="connsiteX3" fmla="*/ 0 w 1517497"/>
              <a:gd name="connsiteY3" fmla="*/ 135566 h 135566"/>
              <a:gd name="connsiteX4" fmla="*/ 6096 w 1517497"/>
              <a:gd name="connsiteY4" fmla="*/ 0 h 135566"/>
              <a:gd name="connsiteX0" fmla="*/ 263271 w 1517497"/>
              <a:gd name="connsiteY0" fmla="*/ 0 h 225101"/>
              <a:gd name="connsiteX1" fmla="*/ 1517497 w 1517497"/>
              <a:gd name="connsiteY1" fmla="*/ 95631 h 225101"/>
              <a:gd name="connsiteX2" fmla="*/ 1517497 w 1517497"/>
              <a:gd name="connsiteY2" fmla="*/ 225101 h 225101"/>
              <a:gd name="connsiteX3" fmla="*/ 0 w 1517497"/>
              <a:gd name="connsiteY3" fmla="*/ 225101 h 225101"/>
              <a:gd name="connsiteX4" fmla="*/ 263271 w 1517497"/>
              <a:gd name="connsiteY4" fmla="*/ 0 h 225101"/>
              <a:gd name="connsiteX0" fmla="*/ 53721 w 1517497"/>
              <a:gd name="connsiteY0" fmla="*/ 0 h 236531"/>
              <a:gd name="connsiteX1" fmla="*/ 1517497 w 1517497"/>
              <a:gd name="connsiteY1" fmla="*/ 107061 h 236531"/>
              <a:gd name="connsiteX2" fmla="*/ 1517497 w 1517497"/>
              <a:gd name="connsiteY2" fmla="*/ 236531 h 236531"/>
              <a:gd name="connsiteX3" fmla="*/ 0 w 1517497"/>
              <a:gd name="connsiteY3" fmla="*/ 236531 h 236531"/>
              <a:gd name="connsiteX4" fmla="*/ 53721 w 1517497"/>
              <a:gd name="connsiteY4" fmla="*/ 0 h 236531"/>
              <a:gd name="connsiteX0" fmla="*/ 0 w 1530451"/>
              <a:gd name="connsiteY0" fmla="*/ 0 h 242246"/>
              <a:gd name="connsiteX1" fmla="*/ 1530451 w 1530451"/>
              <a:gd name="connsiteY1" fmla="*/ 112776 h 242246"/>
              <a:gd name="connsiteX2" fmla="*/ 1530451 w 1530451"/>
              <a:gd name="connsiteY2" fmla="*/ 242246 h 242246"/>
              <a:gd name="connsiteX3" fmla="*/ 12954 w 1530451"/>
              <a:gd name="connsiteY3" fmla="*/ 242246 h 242246"/>
              <a:gd name="connsiteX4" fmla="*/ 0 w 1530451"/>
              <a:gd name="connsiteY4" fmla="*/ 0 h 242246"/>
              <a:gd name="connsiteX0" fmla="*/ 0 w 1530451"/>
              <a:gd name="connsiteY0" fmla="*/ 0 h 242246"/>
              <a:gd name="connsiteX1" fmla="*/ 1530451 w 1530451"/>
              <a:gd name="connsiteY1" fmla="*/ 112776 h 242246"/>
              <a:gd name="connsiteX2" fmla="*/ 1530451 w 1530451"/>
              <a:gd name="connsiteY2" fmla="*/ 242246 h 242246"/>
              <a:gd name="connsiteX3" fmla="*/ 12954 w 1530451"/>
              <a:gd name="connsiteY3" fmla="*/ 242246 h 242246"/>
              <a:gd name="connsiteX4" fmla="*/ 0 w 1530451"/>
              <a:gd name="connsiteY4" fmla="*/ 0 h 242246"/>
              <a:gd name="connsiteX0" fmla="*/ 0 w 1534261"/>
              <a:gd name="connsiteY0" fmla="*/ 0 h 293681"/>
              <a:gd name="connsiteX1" fmla="*/ 1534261 w 1534261"/>
              <a:gd name="connsiteY1" fmla="*/ 164211 h 293681"/>
              <a:gd name="connsiteX2" fmla="*/ 1534261 w 1534261"/>
              <a:gd name="connsiteY2" fmla="*/ 293681 h 293681"/>
              <a:gd name="connsiteX3" fmla="*/ 16764 w 1534261"/>
              <a:gd name="connsiteY3" fmla="*/ 293681 h 293681"/>
              <a:gd name="connsiteX4" fmla="*/ 0 w 1534261"/>
              <a:gd name="connsiteY4" fmla="*/ 0 h 293681"/>
              <a:gd name="connsiteX0" fmla="*/ 0 w 1534261"/>
              <a:gd name="connsiteY0" fmla="*/ 0 h 293681"/>
              <a:gd name="connsiteX1" fmla="*/ 1534261 w 1534261"/>
              <a:gd name="connsiteY1" fmla="*/ 164211 h 293681"/>
              <a:gd name="connsiteX2" fmla="*/ 1534261 w 1534261"/>
              <a:gd name="connsiteY2" fmla="*/ 293681 h 293681"/>
              <a:gd name="connsiteX3" fmla="*/ 16764 w 1534261"/>
              <a:gd name="connsiteY3" fmla="*/ 293681 h 293681"/>
              <a:gd name="connsiteX4" fmla="*/ 0 w 1534261"/>
              <a:gd name="connsiteY4" fmla="*/ 0 h 29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4261" h="293681">
                <a:moveTo>
                  <a:pt x="0" y="0"/>
                </a:moveTo>
                <a:cubicBezTo>
                  <a:pt x="513960" y="167132"/>
                  <a:pt x="1024111" y="126619"/>
                  <a:pt x="1534261" y="164211"/>
                </a:cubicBezTo>
                <a:lnTo>
                  <a:pt x="1534261" y="293681"/>
                </a:lnTo>
                <a:lnTo>
                  <a:pt x="16764" y="29368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81B560-CC7A-7B45-6601-090CDE0B54B9}"/>
              </a:ext>
            </a:extLst>
          </p:cNvPr>
          <p:cNvSpPr/>
          <p:nvPr/>
        </p:nvSpPr>
        <p:spPr>
          <a:xfrm>
            <a:off x="4276727" y="1550895"/>
            <a:ext cx="1002031" cy="224060"/>
          </a:xfrm>
          <a:custGeom>
            <a:avLst/>
            <a:gdLst>
              <a:gd name="connsiteX0" fmla="*/ 0 w 996315"/>
              <a:gd name="connsiteY0" fmla="*/ 0 h 83090"/>
              <a:gd name="connsiteX1" fmla="*/ 996315 w 996315"/>
              <a:gd name="connsiteY1" fmla="*/ 0 h 83090"/>
              <a:gd name="connsiteX2" fmla="*/ 996315 w 996315"/>
              <a:gd name="connsiteY2" fmla="*/ 83090 h 83090"/>
              <a:gd name="connsiteX3" fmla="*/ 0 w 996315"/>
              <a:gd name="connsiteY3" fmla="*/ 83090 h 83090"/>
              <a:gd name="connsiteX4" fmla="*/ 0 w 996315"/>
              <a:gd name="connsiteY4" fmla="*/ 0 h 83090"/>
              <a:gd name="connsiteX0" fmla="*/ 5715 w 1002030"/>
              <a:gd name="connsiteY0" fmla="*/ 0 h 224060"/>
              <a:gd name="connsiteX1" fmla="*/ 1002030 w 1002030"/>
              <a:gd name="connsiteY1" fmla="*/ 0 h 224060"/>
              <a:gd name="connsiteX2" fmla="*/ 1002030 w 1002030"/>
              <a:gd name="connsiteY2" fmla="*/ 83090 h 224060"/>
              <a:gd name="connsiteX3" fmla="*/ 0 w 1002030"/>
              <a:gd name="connsiteY3" fmla="*/ 224060 h 224060"/>
              <a:gd name="connsiteX4" fmla="*/ 5715 w 1002030"/>
              <a:gd name="connsiteY4" fmla="*/ 0 h 224060"/>
              <a:gd name="connsiteX0" fmla="*/ 5715 w 1002030"/>
              <a:gd name="connsiteY0" fmla="*/ 0 h 224060"/>
              <a:gd name="connsiteX1" fmla="*/ 1002030 w 1002030"/>
              <a:gd name="connsiteY1" fmla="*/ 0 h 224060"/>
              <a:gd name="connsiteX2" fmla="*/ 1002030 w 1002030"/>
              <a:gd name="connsiteY2" fmla="*/ 83090 h 224060"/>
              <a:gd name="connsiteX3" fmla="*/ 0 w 1002030"/>
              <a:gd name="connsiteY3" fmla="*/ 224060 h 224060"/>
              <a:gd name="connsiteX4" fmla="*/ 5715 w 1002030"/>
              <a:gd name="connsiteY4" fmla="*/ 0 h 22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030" h="224060">
                <a:moveTo>
                  <a:pt x="5715" y="0"/>
                </a:moveTo>
                <a:lnTo>
                  <a:pt x="1002030" y="0"/>
                </a:lnTo>
                <a:lnTo>
                  <a:pt x="1002030" y="83090"/>
                </a:lnTo>
                <a:cubicBezTo>
                  <a:pt x="668020" y="130080"/>
                  <a:pt x="284480" y="18955"/>
                  <a:pt x="0" y="224060"/>
                </a:cubicBezTo>
                <a:lnTo>
                  <a:pt x="5715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D1F71A-C510-73F1-85FF-BE13CAC32AFD}"/>
              </a:ext>
            </a:extLst>
          </p:cNvPr>
          <p:cNvSpPr/>
          <p:nvPr/>
        </p:nvSpPr>
        <p:spPr>
          <a:xfrm>
            <a:off x="4640582" y="1687830"/>
            <a:ext cx="499110" cy="5219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C12A6F-5720-2E9E-430C-D6AD38B54C7C}"/>
              </a:ext>
            </a:extLst>
          </p:cNvPr>
          <p:cNvSpPr/>
          <p:nvPr/>
        </p:nvSpPr>
        <p:spPr>
          <a:xfrm>
            <a:off x="5868342" y="1577342"/>
            <a:ext cx="361009" cy="5219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9641FF-64F9-5834-2B01-75BE9CDFAD99}"/>
              </a:ext>
            </a:extLst>
          </p:cNvPr>
          <p:cNvSpPr/>
          <p:nvPr/>
        </p:nvSpPr>
        <p:spPr>
          <a:xfrm>
            <a:off x="6666444" y="1519557"/>
            <a:ext cx="499110" cy="363742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1537C6E-E9B8-AB49-E8C6-38C08F3C8AFF}"/>
              </a:ext>
            </a:extLst>
          </p:cNvPr>
          <p:cNvSpPr/>
          <p:nvPr/>
        </p:nvSpPr>
        <p:spPr>
          <a:xfrm>
            <a:off x="6899722" y="2200910"/>
            <a:ext cx="266395" cy="43053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C936D82-2355-C480-8360-CF93E12CC307}"/>
              </a:ext>
            </a:extLst>
          </p:cNvPr>
          <p:cNvSpPr/>
          <p:nvPr/>
        </p:nvSpPr>
        <p:spPr>
          <a:xfrm>
            <a:off x="6206491" y="2846071"/>
            <a:ext cx="339090" cy="62865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8185762-E186-9B09-C60B-8CD1C6C628BA}"/>
              </a:ext>
            </a:extLst>
          </p:cNvPr>
          <p:cNvSpPr/>
          <p:nvPr/>
        </p:nvSpPr>
        <p:spPr>
          <a:xfrm>
            <a:off x="6793230" y="3429001"/>
            <a:ext cx="360188" cy="57911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73B16E-7A39-3850-9339-E2BDFB482EF2}"/>
              </a:ext>
            </a:extLst>
          </p:cNvPr>
          <p:cNvSpPr/>
          <p:nvPr/>
        </p:nvSpPr>
        <p:spPr>
          <a:xfrm>
            <a:off x="6585104" y="4057650"/>
            <a:ext cx="533883" cy="30861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8CA64FA-7D90-ADE7-A63A-3AC44E1B1EA6}"/>
              </a:ext>
            </a:extLst>
          </p:cNvPr>
          <p:cNvSpPr/>
          <p:nvPr/>
        </p:nvSpPr>
        <p:spPr>
          <a:xfrm>
            <a:off x="5658416" y="3937206"/>
            <a:ext cx="579463" cy="3314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0A8329A-781C-83D0-DFF5-A6BBB22237ED}"/>
              </a:ext>
            </a:extLst>
          </p:cNvPr>
          <p:cNvSpPr/>
          <p:nvPr/>
        </p:nvSpPr>
        <p:spPr>
          <a:xfrm>
            <a:off x="5300268" y="3626616"/>
            <a:ext cx="360188" cy="21336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B8ACC1-ED10-F59B-0C0D-ECAE6723BEC5}"/>
              </a:ext>
            </a:extLst>
          </p:cNvPr>
          <p:cNvSpPr/>
          <p:nvPr/>
        </p:nvSpPr>
        <p:spPr>
          <a:xfrm>
            <a:off x="5000626" y="3626616"/>
            <a:ext cx="220657" cy="21336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BD940E3-2346-D817-85F8-65F2DB8697BE}"/>
              </a:ext>
            </a:extLst>
          </p:cNvPr>
          <p:cNvSpPr/>
          <p:nvPr/>
        </p:nvSpPr>
        <p:spPr>
          <a:xfrm>
            <a:off x="5964334" y="4455161"/>
            <a:ext cx="2021427" cy="70612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EB18A36-CB16-6940-B960-37FD412BBC3E}"/>
              </a:ext>
            </a:extLst>
          </p:cNvPr>
          <p:cNvSpPr/>
          <p:nvPr/>
        </p:nvSpPr>
        <p:spPr>
          <a:xfrm>
            <a:off x="3365829" y="3429003"/>
            <a:ext cx="1274753" cy="98679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F4D5ABB-225C-E28E-AA80-849CFB47ED15}"/>
              </a:ext>
            </a:extLst>
          </p:cNvPr>
          <p:cNvSpPr/>
          <p:nvPr/>
        </p:nvSpPr>
        <p:spPr>
          <a:xfrm>
            <a:off x="4166367" y="2545082"/>
            <a:ext cx="87632" cy="8505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7ADE988-169F-AF25-02F8-1F6CCDC92F62}"/>
              </a:ext>
            </a:extLst>
          </p:cNvPr>
          <p:cNvSpPr/>
          <p:nvPr/>
        </p:nvSpPr>
        <p:spPr>
          <a:xfrm>
            <a:off x="5622367" y="3251059"/>
            <a:ext cx="236055" cy="24314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FF4EB8-888D-BE20-2A0B-3D9C566B0042}"/>
              </a:ext>
            </a:extLst>
          </p:cNvPr>
          <p:cNvSpPr/>
          <p:nvPr/>
        </p:nvSpPr>
        <p:spPr>
          <a:xfrm>
            <a:off x="4664321" y="3527053"/>
            <a:ext cx="1022106" cy="457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76C29A0-0417-B0B4-6880-EA605B926AA2}"/>
              </a:ext>
            </a:extLst>
          </p:cNvPr>
          <p:cNvSpPr/>
          <p:nvPr/>
        </p:nvSpPr>
        <p:spPr>
          <a:xfrm flipV="1">
            <a:off x="5716906" y="3527050"/>
            <a:ext cx="56451" cy="1324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96D961-4872-DDDE-FC3F-66D498B1E3D9}"/>
              </a:ext>
            </a:extLst>
          </p:cNvPr>
          <p:cNvSpPr/>
          <p:nvPr/>
        </p:nvSpPr>
        <p:spPr>
          <a:xfrm flipV="1">
            <a:off x="5984723" y="3683000"/>
            <a:ext cx="429414" cy="827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DA9967D-016F-A66A-4CC3-75B5E98D50A5}"/>
              </a:ext>
            </a:extLst>
          </p:cNvPr>
          <p:cNvSpPr/>
          <p:nvPr/>
        </p:nvSpPr>
        <p:spPr>
          <a:xfrm flipV="1">
            <a:off x="6533645" y="3683000"/>
            <a:ext cx="235845" cy="908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544EC8B-388C-0D80-3B20-60B37ED2BAC1}"/>
              </a:ext>
            </a:extLst>
          </p:cNvPr>
          <p:cNvSpPr/>
          <p:nvPr/>
        </p:nvSpPr>
        <p:spPr>
          <a:xfrm flipV="1">
            <a:off x="6444488" y="3690116"/>
            <a:ext cx="65416" cy="7447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9D013EA-6AF9-D65D-3083-FB0772C8E6F4}"/>
              </a:ext>
            </a:extLst>
          </p:cNvPr>
          <p:cNvSpPr/>
          <p:nvPr/>
        </p:nvSpPr>
        <p:spPr>
          <a:xfrm flipV="1">
            <a:off x="6635118" y="3794127"/>
            <a:ext cx="65416" cy="233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529A230-9DDA-C5ED-4AB1-195FA4565D3D}"/>
              </a:ext>
            </a:extLst>
          </p:cNvPr>
          <p:cNvSpPr/>
          <p:nvPr/>
        </p:nvSpPr>
        <p:spPr>
          <a:xfrm flipV="1">
            <a:off x="6640013" y="2483619"/>
            <a:ext cx="65416" cy="1175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9F551A-4A4A-41AC-0CA2-BE36F7C3A85E}"/>
              </a:ext>
            </a:extLst>
          </p:cNvPr>
          <p:cNvSpPr/>
          <p:nvPr/>
        </p:nvSpPr>
        <p:spPr>
          <a:xfrm rot="20017812" flipV="1">
            <a:off x="5760577" y="2529861"/>
            <a:ext cx="53303" cy="3871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B22996F-AACE-C8ED-B816-3895BD90DD7D}"/>
              </a:ext>
            </a:extLst>
          </p:cNvPr>
          <p:cNvSpPr/>
          <p:nvPr/>
        </p:nvSpPr>
        <p:spPr>
          <a:xfrm flipV="1">
            <a:off x="5916461" y="2632792"/>
            <a:ext cx="175507" cy="253284"/>
          </a:xfrm>
          <a:custGeom>
            <a:avLst/>
            <a:gdLst>
              <a:gd name="connsiteX0" fmla="*/ 0 w 47872"/>
              <a:gd name="connsiteY0" fmla="*/ 0 h 253285"/>
              <a:gd name="connsiteX1" fmla="*/ 47872 w 47872"/>
              <a:gd name="connsiteY1" fmla="*/ 0 h 253285"/>
              <a:gd name="connsiteX2" fmla="*/ 47872 w 47872"/>
              <a:gd name="connsiteY2" fmla="*/ 253285 h 253285"/>
              <a:gd name="connsiteX3" fmla="*/ 0 w 47872"/>
              <a:gd name="connsiteY3" fmla="*/ 253285 h 253285"/>
              <a:gd name="connsiteX4" fmla="*/ 0 w 47872"/>
              <a:gd name="connsiteY4" fmla="*/ 0 h 253285"/>
              <a:gd name="connsiteX0" fmla="*/ 0 w 118357"/>
              <a:gd name="connsiteY0" fmla="*/ 0 h 253285"/>
              <a:gd name="connsiteX1" fmla="*/ 47872 w 118357"/>
              <a:gd name="connsiteY1" fmla="*/ 0 h 253285"/>
              <a:gd name="connsiteX2" fmla="*/ 118357 w 118357"/>
              <a:gd name="connsiteY2" fmla="*/ 253285 h 253285"/>
              <a:gd name="connsiteX3" fmla="*/ 0 w 118357"/>
              <a:gd name="connsiteY3" fmla="*/ 253285 h 253285"/>
              <a:gd name="connsiteX4" fmla="*/ 0 w 118357"/>
              <a:gd name="connsiteY4" fmla="*/ 0 h 253285"/>
              <a:gd name="connsiteX0" fmla="*/ 0 w 175507"/>
              <a:gd name="connsiteY0" fmla="*/ 0 h 253285"/>
              <a:gd name="connsiteX1" fmla="*/ 47872 w 175507"/>
              <a:gd name="connsiteY1" fmla="*/ 0 h 253285"/>
              <a:gd name="connsiteX2" fmla="*/ 175507 w 175507"/>
              <a:gd name="connsiteY2" fmla="*/ 253285 h 253285"/>
              <a:gd name="connsiteX3" fmla="*/ 0 w 175507"/>
              <a:gd name="connsiteY3" fmla="*/ 253285 h 253285"/>
              <a:gd name="connsiteX4" fmla="*/ 0 w 175507"/>
              <a:gd name="connsiteY4" fmla="*/ 0 h 2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7" h="253285">
                <a:moveTo>
                  <a:pt x="0" y="0"/>
                </a:moveTo>
                <a:lnTo>
                  <a:pt x="47872" y="0"/>
                </a:lnTo>
                <a:lnTo>
                  <a:pt x="175507" y="253285"/>
                </a:lnTo>
                <a:lnTo>
                  <a:pt x="0" y="2532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3521E4-077E-7D5E-FE90-71190F4E73AE}"/>
              </a:ext>
            </a:extLst>
          </p:cNvPr>
          <p:cNvSpPr/>
          <p:nvPr/>
        </p:nvSpPr>
        <p:spPr>
          <a:xfrm rot="2456320" flipV="1">
            <a:off x="6172594" y="2401424"/>
            <a:ext cx="45719" cy="5721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EB6E0FA-9B54-C117-4692-626256718BD1}"/>
              </a:ext>
            </a:extLst>
          </p:cNvPr>
          <p:cNvSpPr/>
          <p:nvPr/>
        </p:nvSpPr>
        <p:spPr>
          <a:xfrm flipV="1">
            <a:off x="5897090" y="2938890"/>
            <a:ext cx="87632" cy="2351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D3DE4C7-559D-9BB8-68F8-BAAFDE3B154D}"/>
              </a:ext>
            </a:extLst>
          </p:cNvPr>
          <p:cNvSpPr/>
          <p:nvPr/>
        </p:nvSpPr>
        <p:spPr>
          <a:xfrm flipV="1">
            <a:off x="5897090" y="3216651"/>
            <a:ext cx="87632" cy="4428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7062C11-EAC6-6AD4-A545-AF01FE0AAB87}"/>
              </a:ext>
            </a:extLst>
          </p:cNvPr>
          <p:cNvSpPr/>
          <p:nvPr/>
        </p:nvSpPr>
        <p:spPr>
          <a:xfrm flipV="1">
            <a:off x="5897090" y="3800856"/>
            <a:ext cx="87632" cy="1078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E8908EA-CD71-964B-20EA-E3CB767C8CEA}"/>
              </a:ext>
            </a:extLst>
          </p:cNvPr>
          <p:cNvSpPr/>
          <p:nvPr/>
        </p:nvSpPr>
        <p:spPr>
          <a:xfrm rot="5400000" flipV="1">
            <a:off x="6271615" y="2367229"/>
            <a:ext cx="45719" cy="9454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011AB90-9C3C-BDEE-3C10-17853D5DDAC4}"/>
              </a:ext>
            </a:extLst>
          </p:cNvPr>
          <p:cNvSpPr/>
          <p:nvPr/>
        </p:nvSpPr>
        <p:spPr>
          <a:xfrm rot="5400000" flipV="1">
            <a:off x="6538883" y="2291486"/>
            <a:ext cx="61494" cy="2618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F766B14-A46A-8742-4907-C3DEA1D5469A}"/>
              </a:ext>
            </a:extLst>
          </p:cNvPr>
          <p:cNvSpPr/>
          <p:nvPr/>
        </p:nvSpPr>
        <p:spPr>
          <a:xfrm rot="5400000" flipV="1">
            <a:off x="6767865" y="2347760"/>
            <a:ext cx="61494" cy="1492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9F4389E-4C21-35DA-B498-1289327D9CE6}"/>
              </a:ext>
            </a:extLst>
          </p:cNvPr>
          <p:cNvSpPr/>
          <p:nvPr/>
        </p:nvSpPr>
        <p:spPr>
          <a:xfrm rot="5400000" flipV="1">
            <a:off x="6256869" y="2199522"/>
            <a:ext cx="269237" cy="626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75F0D1F-17BA-E2C8-1714-39B082AA9E34}"/>
              </a:ext>
            </a:extLst>
          </p:cNvPr>
          <p:cNvSpPr/>
          <p:nvPr/>
        </p:nvSpPr>
        <p:spPr>
          <a:xfrm rot="5400000" flipV="1">
            <a:off x="6636929" y="1752839"/>
            <a:ext cx="45719" cy="596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0FED40B-20AB-8364-96A7-54558238DFFA}"/>
              </a:ext>
            </a:extLst>
          </p:cNvPr>
          <p:cNvSpPr/>
          <p:nvPr/>
        </p:nvSpPr>
        <p:spPr>
          <a:xfrm rot="5400000" flipV="1">
            <a:off x="6880168" y="1922418"/>
            <a:ext cx="90804" cy="648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219B249-4DAD-EAFB-18A0-6EA6562A24A9}"/>
              </a:ext>
            </a:extLst>
          </p:cNvPr>
          <p:cNvSpPr/>
          <p:nvPr/>
        </p:nvSpPr>
        <p:spPr>
          <a:xfrm flipV="1">
            <a:off x="6012198" y="3091288"/>
            <a:ext cx="164735" cy="827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622C6B8-9254-E880-AFB7-A43E7BA1393D}"/>
              </a:ext>
            </a:extLst>
          </p:cNvPr>
          <p:cNvSpPr/>
          <p:nvPr/>
        </p:nvSpPr>
        <p:spPr>
          <a:xfrm>
            <a:off x="5745592" y="5305019"/>
            <a:ext cx="1260204" cy="734335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AAB0F4B-DDBD-0AB0-6999-97721BD3E3F5}"/>
              </a:ext>
            </a:extLst>
          </p:cNvPr>
          <p:cNvSpPr/>
          <p:nvPr/>
        </p:nvSpPr>
        <p:spPr>
          <a:xfrm flipV="1">
            <a:off x="5712272" y="3682175"/>
            <a:ext cx="184820" cy="827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3C008E-17DF-E803-0E8E-1782B85112A2}"/>
              </a:ext>
            </a:extLst>
          </p:cNvPr>
          <p:cNvSpPr/>
          <p:nvPr/>
        </p:nvSpPr>
        <p:spPr>
          <a:xfrm>
            <a:off x="6793231" y="2697993"/>
            <a:ext cx="32575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92BF5FC9-329F-7C3D-E6D0-E63B9183C124}"/>
              </a:ext>
            </a:extLst>
          </p:cNvPr>
          <p:cNvSpPr/>
          <p:nvPr/>
        </p:nvSpPr>
        <p:spPr>
          <a:xfrm>
            <a:off x="6793231" y="2930249"/>
            <a:ext cx="32575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FE54C16-EC4D-C42F-B975-D8514D014A20}"/>
              </a:ext>
            </a:extLst>
          </p:cNvPr>
          <p:cNvSpPr/>
          <p:nvPr/>
        </p:nvSpPr>
        <p:spPr>
          <a:xfrm>
            <a:off x="6793231" y="3166066"/>
            <a:ext cx="32575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C316975-8EF3-401E-6127-2AD857328A61}"/>
              </a:ext>
            </a:extLst>
          </p:cNvPr>
          <p:cNvSpPr/>
          <p:nvPr/>
        </p:nvSpPr>
        <p:spPr>
          <a:xfrm>
            <a:off x="5214115" y="1680817"/>
            <a:ext cx="64642" cy="1689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3304132-70A8-EE95-8D29-85F4360E2A55}"/>
              </a:ext>
            </a:extLst>
          </p:cNvPr>
          <p:cNvSpPr/>
          <p:nvPr/>
        </p:nvSpPr>
        <p:spPr>
          <a:xfrm>
            <a:off x="5316858" y="1809265"/>
            <a:ext cx="531305" cy="748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C2507D-73BE-51B2-C12A-E963410B45FA}"/>
              </a:ext>
            </a:extLst>
          </p:cNvPr>
          <p:cNvSpPr/>
          <p:nvPr/>
        </p:nvSpPr>
        <p:spPr>
          <a:xfrm rot="1647230">
            <a:off x="5184887" y="2051770"/>
            <a:ext cx="693142" cy="839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7" name="Imagen 1026">
            <a:extLst>
              <a:ext uri="{FF2B5EF4-FFF2-40B4-BE49-F238E27FC236}">
                <a16:creationId xmlns:a16="http://schemas.microsoft.com/office/drawing/2014/main" id="{E95AFE65-1588-AD4A-2F97-B93C6CE1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61" y="2253658"/>
            <a:ext cx="321656" cy="321656"/>
          </a:xfrm>
          <a:prstGeom prst="rect">
            <a:avLst/>
          </a:prstGeom>
        </p:spPr>
      </p:pic>
      <p:pic>
        <p:nvPicPr>
          <p:cNvPr id="1031" name="Imagen 1030">
            <a:extLst>
              <a:ext uri="{FF2B5EF4-FFF2-40B4-BE49-F238E27FC236}">
                <a16:creationId xmlns:a16="http://schemas.microsoft.com/office/drawing/2014/main" id="{2255F134-AD66-228E-88DE-08B8C3515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550094" y="4671876"/>
            <a:ext cx="249555" cy="154999"/>
          </a:xfrm>
          <a:prstGeom prst="rect">
            <a:avLst/>
          </a:prstGeom>
        </p:spPr>
      </p:pic>
      <p:pic>
        <p:nvPicPr>
          <p:cNvPr id="1033" name="Imagen 1032">
            <a:extLst>
              <a:ext uri="{FF2B5EF4-FFF2-40B4-BE49-F238E27FC236}">
                <a16:creationId xmlns:a16="http://schemas.microsoft.com/office/drawing/2014/main" id="{BCC812DB-CDC9-579A-4C8E-4D695DB3E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980865" y="4908210"/>
            <a:ext cx="249555" cy="154999"/>
          </a:xfrm>
          <a:prstGeom prst="rect">
            <a:avLst/>
          </a:prstGeom>
        </p:spPr>
      </p:pic>
      <p:pic>
        <p:nvPicPr>
          <p:cNvPr id="1035" name="Imagen 1034">
            <a:extLst>
              <a:ext uri="{FF2B5EF4-FFF2-40B4-BE49-F238E27FC236}">
                <a16:creationId xmlns:a16="http://schemas.microsoft.com/office/drawing/2014/main" id="{30F0534A-CE7A-4A58-63A2-5ED5A4EDD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960629" y="5359838"/>
            <a:ext cx="249555" cy="154999"/>
          </a:xfrm>
          <a:prstGeom prst="rect">
            <a:avLst/>
          </a:prstGeom>
        </p:spPr>
      </p:pic>
      <p:pic>
        <p:nvPicPr>
          <p:cNvPr id="1039" name="Imagen 1038">
            <a:extLst>
              <a:ext uri="{FF2B5EF4-FFF2-40B4-BE49-F238E27FC236}">
                <a16:creationId xmlns:a16="http://schemas.microsoft.com/office/drawing/2014/main" id="{96C972C9-3480-6BB1-7E2F-B89505E8B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119387" y="5914839"/>
            <a:ext cx="249555" cy="154999"/>
          </a:xfrm>
          <a:prstGeom prst="rect">
            <a:avLst/>
          </a:prstGeom>
        </p:spPr>
      </p:pic>
      <p:pic>
        <p:nvPicPr>
          <p:cNvPr id="1040" name="Imagen 1039">
            <a:extLst>
              <a:ext uri="{FF2B5EF4-FFF2-40B4-BE49-F238E27FC236}">
                <a16:creationId xmlns:a16="http://schemas.microsoft.com/office/drawing/2014/main" id="{9E1D18C0-6466-38AB-30B1-BF59C7558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316258" y="5468383"/>
            <a:ext cx="249555" cy="154999"/>
          </a:xfrm>
          <a:prstGeom prst="rect">
            <a:avLst/>
          </a:prstGeom>
        </p:spPr>
      </p:pic>
      <p:pic>
        <p:nvPicPr>
          <p:cNvPr id="1042" name="Imagen 1041">
            <a:extLst>
              <a:ext uri="{FF2B5EF4-FFF2-40B4-BE49-F238E27FC236}">
                <a16:creationId xmlns:a16="http://schemas.microsoft.com/office/drawing/2014/main" id="{6E396B3D-68B5-48DA-4F5B-91EF114DC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279385" y="4777266"/>
            <a:ext cx="249555" cy="154999"/>
          </a:xfrm>
          <a:prstGeom prst="rect">
            <a:avLst/>
          </a:prstGeom>
        </p:spPr>
      </p:pic>
      <p:pic>
        <p:nvPicPr>
          <p:cNvPr id="1044" name="Imagen 1043">
            <a:extLst>
              <a:ext uri="{FF2B5EF4-FFF2-40B4-BE49-F238E27FC236}">
                <a16:creationId xmlns:a16="http://schemas.microsoft.com/office/drawing/2014/main" id="{A47743A3-A699-0A7B-C5BF-C1ADBAAE3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732263" y="5981517"/>
            <a:ext cx="249555" cy="154999"/>
          </a:xfrm>
          <a:prstGeom prst="rect">
            <a:avLst/>
          </a:prstGeom>
        </p:spPr>
      </p:pic>
      <p:pic>
        <p:nvPicPr>
          <p:cNvPr id="1045" name="Imagen 1044">
            <a:extLst>
              <a:ext uri="{FF2B5EF4-FFF2-40B4-BE49-F238E27FC236}">
                <a16:creationId xmlns:a16="http://schemas.microsoft.com/office/drawing/2014/main" id="{05B56C3D-2DE6-102E-D200-108F30DD0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19591" y="5869347"/>
            <a:ext cx="249555" cy="154999"/>
          </a:xfrm>
          <a:prstGeom prst="rect">
            <a:avLst/>
          </a:prstGeom>
        </p:spPr>
      </p:pic>
      <p:pic>
        <p:nvPicPr>
          <p:cNvPr id="1050" name="Imagen 1049">
            <a:extLst>
              <a:ext uri="{FF2B5EF4-FFF2-40B4-BE49-F238E27FC236}">
                <a16:creationId xmlns:a16="http://schemas.microsoft.com/office/drawing/2014/main" id="{9C5E7256-2D33-52A2-C0B0-840053FF2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799651" y="5371088"/>
            <a:ext cx="249555" cy="154999"/>
          </a:xfrm>
          <a:prstGeom prst="rect">
            <a:avLst/>
          </a:prstGeom>
        </p:spPr>
      </p:pic>
      <p:pic>
        <p:nvPicPr>
          <p:cNvPr id="1054" name="Imagen 1053">
            <a:extLst>
              <a:ext uri="{FF2B5EF4-FFF2-40B4-BE49-F238E27FC236}">
                <a16:creationId xmlns:a16="http://schemas.microsoft.com/office/drawing/2014/main" id="{9E5C306D-D575-163D-38AB-688483068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253731" y="5313391"/>
            <a:ext cx="249555" cy="154999"/>
          </a:xfrm>
          <a:prstGeom prst="rect">
            <a:avLst/>
          </a:prstGeom>
        </p:spPr>
      </p:pic>
      <p:pic>
        <p:nvPicPr>
          <p:cNvPr id="1060" name="Imagen 1059">
            <a:extLst>
              <a:ext uri="{FF2B5EF4-FFF2-40B4-BE49-F238E27FC236}">
                <a16:creationId xmlns:a16="http://schemas.microsoft.com/office/drawing/2014/main" id="{86430BA2-BCFD-CED3-5506-C9FC48B73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406864" y="5754387"/>
            <a:ext cx="249555" cy="154999"/>
          </a:xfrm>
          <a:prstGeom prst="rect">
            <a:avLst/>
          </a:prstGeom>
        </p:spPr>
      </p:pic>
      <p:pic>
        <p:nvPicPr>
          <p:cNvPr id="1062" name="Imagen 1061">
            <a:extLst>
              <a:ext uri="{FF2B5EF4-FFF2-40B4-BE49-F238E27FC236}">
                <a16:creationId xmlns:a16="http://schemas.microsoft.com/office/drawing/2014/main" id="{F78125A9-BE3A-7D69-3675-1C00C12A5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078672" y="4054687"/>
            <a:ext cx="249555" cy="154999"/>
          </a:xfrm>
          <a:prstGeom prst="rect">
            <a:avLst/>
          </a:prstGeom>
        </p:spPr>
      </p:pic>
      <p:pic>
        <p:nvPicPr>
          <p:cNvPr id="1068" name="Imagen 1067">
            <a:extLst>
              <a:ext uri="{FF2B5EF4-FFF2-40B4-BE49-F238E27FC236}">
                <a16:creationId xmlns:a16="http://schemas.microsoft.com/office/drawing/2014/main" id="{B29734FD-F72F-8F66-B77C-EDC4F4A1F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996977" y="4134457"/>
            <a:ext cx="249555" cy="154999"/>
          </a:xfrm>
          <a:prstGeom prst="rect">
            <a:avLst/>
          </a:prstGeom>
        </p:spPr>
      </p:pic>
      <p:pic>
        <p:nvPicPr>
          <p:cNvPr id="1069" name="Imagen 1068">
            <a:extLst>
              <a:ext uri="{FF2B5EF4-FFF2-40B4-BE49-F238E27FC236}">
                <a16:creationId xmlns:a16="http://schemas.microsoft.com/office/drawing/2014/main" id="{C84598F5-F6DA-4230-0B41-71D27F2E2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190266" y="5904019"/>
            <a:ext cx="249555" cy="154999"/>
          </a:xfrm>
          <a:prstGeom prst="rect">
            <a:avLst/>
          </a:prstGeom>
        </p:spPr>
      </p:pic>
      <p:pic>
        <p:nvPicPr>
          <p:cNvPr id="1072" name="Imagen 1071">
            <a:extLst>
              <a:ext uri="{FF2B5EF4-FFF2-40B4-BE49-F238E27FC236}">
                <a16:creationId xmlns:a16="http://schemas.microsoft.com/office/drawing/2014/main" id="{FF63D0C0-D9CC-DAF4-6308-ACFB5A33F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419828" y="5312620"/>
            <a:ext cx="249555" cy="154999"/>
          </a:xfrm>
          <a:prstGeom prst="rect">
            <a:avLst/>
          </a:prstGeom>
        </p:spPr>
      </p:pic>
      <p:pic>
        <p:nvPicPr>
          <p:cNvPr id="1073" name="Imagen 1072">
            <a:extLst>
              <a:ext uri="{FF2B5EF4-FFF2-40B4-BE49-F238E27FC236}">
                <a16:creationId xmlns:a16="http://schemas.microsoft.com/office/drawing/2014/main" id="{02982DFB-530B-37BA-711C-C5859BC3C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767021" y="3893600"/>
            <a:ext cx="249555" cy="154999"/>
          </a:xfrm>
          <a:prstGeom prst="rect">
            <a:avLst/>
          </a:prstGeom>
        </p:spPr>
      </p:pic>
      <p:pic>
        <p:nvPicPr>
          <p:cNvPr id="1079" name="Imagen 1078">
            <a:extLst>
              <a:ext uri="{FF2B5EF4-FFF2-40B4-BE49-F238E27FC236}">
                <a16:creationId xmlns:a16="http://schemas.microsoft.com/office/drawing/2014/main" id="{2065015E-298A-204B-4A9D-1E5760878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348009" y="3150010"/>
            <a:ext cx="249555" cy="154999"/>
          </a:xfrm>
          <a:prstGeom prst="rect">
            <a:avLst/>
          </a:prstGeom>
        </p:spPr>
      </p:pic>
      <p:pic>
        <p:nvPicPr>
          <p:cNvPr id="1082" name="Imagen 1081">
            <a:extLst>
              <a:ext uri="{FF2B5EF4-FFF2-40B4-BE49-F238E27FC236}">
                <a16:creationId xmlns:a16="http://schemas.microsoft.com/office/drawing/2014/main" id="{94AE9AB0-EE41-61D4-49CF-D9F5DFCF6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652352" y="2792818"/>
            <a:ext cx="249555" cy="154999"/>
          </a:xfrm>
          <a:prstGeom prst="rect">
            <a:avLst/>
          </a:prstGeom>
        </p:spPr>
      </p:pic>
      <p:pic>
        <p:nvPicPr>
          <p:cNvPr id="1083" name="Imagen 1082">
            <a:extLst>
              <a:ext uri="{FF2B5EF4-FFF2-40B4-BE49-F238E27FC236}">
                <a16:creationId xmlns:a16="http://schemas.microsoft.com/office/drawing/2014/main" id="{16A16C66-F928-E214-DB10-D4D302B7A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499022" y="4383559"/>
            <a:ext cx="249555" cy="154999"/>
          </a:xfrm>
          <a:prstGeom prst="rect">
            <a:avLst/>
          </a:prstGeom>
        </p:spPr>
      </p:pic>
      <p:pic>
        <p:nvPicPr>
          <p:cNvPr id="1084" name="Imagen 1083">
            <a:extLst>
              <a:ext uri="{FF2B5EF4-FFF2-40B4-BE49-F238E27FC236}">
                <a16:creationId xmlns:a16="http://schemas.microsoft.com/office/drawing/2014/main" id="{1D61E36B-FB88-0A93-08D3-309A9C9E8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620954" y="5020386"/>
            <a:ext cx="249555" cy="154999"/>
          </a:xfrm>
          <a:prstGeom prst="rect">
            <a:avLst/>
          </a:prstGeom>
        </p:spPr>
      </p:pic>
      <p:pic>
        <p:nvPicPr>
          <p:cNvPr id="1088" name="Imagen 1087">
            <a:extLst>
              <a:ext uri="{FF2B5EF4-FFF2-40B4-BE49-F238E27FC236}">
                <a16:creationId xmlns:a16="http://schemas.microsoft.com/office/drawing/2014/main" id="{2311A8D6-05EC-44B6-8C4C-37606D4DC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143241" y="3240585"/>
            <a:ext cx="249555" cy="154999"/>
          </a:xfrm>
          <a:prstGeom prst="rect">
            <a:avLst/>
          </a:prstGeom>
        </p:spPr>
      </p:pic>
      <p:pic>
        <p:nvPicPr>
          <p:cNvPr id="1091" name="Imagen 1090">
            <a:extLst>
              <a:ext uri="{FF2B5EF4-FFF2-40B4-BE49-F238E27FC236}">
                <a16:creationId xmlns:a16="http://schemas.microsoft.com/office/drawing/2014/main" id="{49C084AE-7CB9-9F24-396E-368EA7FCE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996799" y="2898682"/>
            <a:ext cx="249555" cy="154999"/>
          </a:xfrm>
          <a:prstGeom prst="rect">
            <a:avLst/>
          </a:prstGeom>
        </p:spPr>
      </p:pic>
      <p:pic>
        <p:nvPicPr>
          <p:cNvPr id="1093" name="Imagen 1092">
            <a:extLst>
              <a:ext uri="{FF2B5EF4-FFF2-40B4-BE49-F238E27FC236}">
                <a16:creationId xmlns:a16="http://schemas.microsoft.com/office/drawing/2014/main" id="{AAE1E3D3-705F-58E8-14C1-B3B6C0F1D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214117" y="2617303"/>
            <a:ext cx="249555" cy="154999"/>
          </a:xfrm>
          <a:prstGeom prst="rect">
            <a:avLst/>
          </a:prstGeom>
        </p:spPr>
      </p:pic>
      <p:pic>
        <p:nvPicPr>
          <p:cNvPr id="1094" name="Imagen 1093">
            <a:extLst>
              <a:ext uri="{FF2B5EF4-FFF2-40B4-BE49-F238E27FC236}">
                <a16:creationId xmlns:a16="http://schemas.microsoft.com/office/drawing/2014/main" id="{DF707924-4BBA-EED4-CD8A-3B42B9A18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87796" y="1330423"/>
            <a:ext cx="249555" cy="154999"/>
          </a:xfrm>
          <a:prstGeom prst="rect">
            <a:avLst/>
          </a:prstGeom>
        </p:spPr>
      </p:pic>
      <p:pic>
        <p:nvPicPr>
          <p:cNvPr id="1096" name="Imagen 1095">
            <a:extLst>
              <a:ext uri="{FF2B5EF4-FFF2-40B4-BE49-F238E27FC236}">
                <a16:creationId xmlns:a16="http://schemas.microsoft.com/office/drawing/2014/main" id="{9C230FA5-C9A0-74B2-BDD3-D98505599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151837" y="1318729"/>
            <a:ext cx="249555" cy="154999"/>
          </a:xfrm>
          <a:prstGeom prst="rect">
            <a:avLst/>
          </a:prstGeom>
        </p:spPr>
      </p:pic>
      <p:pic>
        <p:nvPicPr>
          <p:cNvPr id="1098" name="Imagen 1097">
            <a:extLst>
              <a:ext uri="{FF2B5EF4-FFF2-40B4-BE49-F238E27FC236}">
                <a16:creationId xmlns:a16="http://schemas.microsoft.com/office/drawing/2014/main" id="{596C2D6B-629E-D610-A739-D70854086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910663" y="1318438"/>
            <a:ext cx="249555" cy="154999"/>
          </a:xfrm>
          <a:prstGeom prst="rect">
            <a:avLst/>
          </a:prstGeom>
        </p:spPr>
      </p:pic>
      <p:pic>
        <p:nvPicPr>
          <p:cNvPr id="1100" name="Imagen 1099">
            <a:extLst>
              <a:ext uri="{FF2B5EF4-FFF2-40B4-BE49-F238E27FC236}">
                <a16:creationId xmlns:a16="http://schemas.microsoft.com/office/drawing/2014/main" id="{DB341D39-0C00-0AB9-2128-692AC241D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6666629" y="1312204"/>
            <a:ext cx="249555" cy="154999"/>
          </a:xfrm>
          <a:prstGeom prst="rect">
            <a:avLst/>
          </a:prstGeom>
        </p:spPr>
      </p:pic>
      <p:pic>
        <p:nvPicPr>
          <p:cNvPr id="1101" name="Imagen 1100">
            <a:extLst>
              <a:ext uri="{FF2B5EF4-FFF2-40B4-BE49-F238E27FC236}">
                <a16:creationId xmlns:a16="http://schemas.microsoft.com/office/drawing/2014/main" id="{81407873-4E42-4DC7-9165-C077BDBE0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6334914" y="1618730"/>
            <a:ext cx="249555" cy="154999"/>
          </a:xfrm>
          <a:prstGeom prst="rect">
            <a:avLst/>
          </a:prstGeom>
        </p:spPr>
      </p:pic>
      <p:pic>
        <p:nvPicPr>
          <p:cNvPr id="1102" name="Imagen 1101">
            <a:extLst>
              <a:ext uri="{FF2B5EF4-FFF2-40B4-BE49-F238E27FC236}">
                <a16:creationId xmlns:a16="http://schemas.microsoft.com/office/drawing/2014/main" id="{B16CBDE2-F9FF-4390-9703-33828DDC7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58594" y="1736287"/>
            <a:ext cx="249555" cy="154999"/>
          </a:xfrm>
          <a:prstGeom prst="rect">
            <a:avLst/>
          </a:prstGeom>
        </p:spPr>
      </p:pic>
      <p:pic>
        <p:nvPicPr>
          <p:cNvPr id="1103" name="Imagen 1102">
            <a:extLst>
              <a:ext uri="{FF2B5EF4-FFF2-40B4-BE49-F238E27FC236}">
                <a16:creationId xmlns:a16="http://schemas.microsoft.com/office/drawing/2014/main" id="{D1BAC231-B7A9-16FC-CAF6-6C482652E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57601" y="1986882"/>
            <a:ext cx="249555" cy="154999"/>
          </a:xfrm>
          <a:prstGeom prst="rect">
            <a:avLst/>
          </a:prstGeom>
        </p:spPr>
      </p:pic>
      <p:sp>
        <p:nvSpPr>
          <p:cNvPr id="1110" name="CuadroTexto 1109">
            <a:extLst>
              <a:ext uri="{FF2B5EF4-FFF2-40B4-BE49-F238E27FC236}">
                <a16:creationId xmlns:a16="http://schemas.microsoft.com/office/drawing/2014/main" id="{F95A2DFB-CC8A-CD42-4481-6B78DC460D85}"/>
              </a:ext>
            </a:extLst>
          </p:cNvPr>
          <p:cNvSpPr txBox="1"/>
          <p:nvPr/>
        </p:nvSpPr>
        <p:spPr>
          <a:xfrm>
            <a:off x="4737669" y="1847914"/>
            <a:ext cx="309403" cy="311536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99" b="1" dirty="0">
                <a:latin typeface="Comfortaa" pitchFamily="2" charset="0"/>
              </a:rPr>
              <a:t>“A”</a:t>
            </a:r>
          </a:p>
        </p:txBody>
      </p:sp>
      <p:sp>
        <p:nvSpPr>
          <p:cNvPr id="1112" name="CuadroTexto 1111">
            <a:extLst>
              <a:ext uri="{FF2B5EF4-FFF2-40B4-BE49-F238E27FC236}">
                <a16:creationId xmlns:a16="http://schemas.microsoft.com/office/drawing/2014/main" id="{8656B1DC-8487-698E-D293-86E5A327A695}"/>
              </a:ext>
            </a:extLst>
          </p:cNvPr>
          <p:cNvSpPr txBox="1"/>
          <p:nvPr/>
        </p:nvSpPr>
        <p:spPr>
          <a:xfrm>
            <a:off x="3355522" y="1796003"/>
            <a:ext cx="60345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Entrada</a:t>
            </a:r>
          </a:p>
        </p:txBody>
      </p:sp>
      <p:sp>
        <p:nvSpPr>
          <p:cNvPr id="1114" name="CuadroTexto 1113">
            <a:extLst>
              <a:ext uri="{FF2B5EF4-FFF2-40B4-BE49-F238E27FC236}">
                <a16:creationId xmlns:a16="http://schemas.microsoft.com/office/drawing/2014/main" id="{E6318050-43C9-8391-CCC9-91F129CE2547}"/>
              </a:ext>
            </a:extLst>
          </p:cNvPr>
          <p:cNvSpPr txBox="1"/>
          <p:nvPr/>
        </p:nvSpPr>
        <p:spPr>
          <a:xfrm>
            <a:off x="6607020" y="4541900"/>
            <a:ext cx="812808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Polideportivo</a:t>
            </a:r>
          </a:p>
        </p:txBody>
      </p:sp>
      <p:sp>
        <p:nvSpPr>
          <p:cNvPr id="1115" name="CuadroTexto 1114">
            <a:extLst>
              <a:ext uri="{FF2B5EF4-FFF2-40B4-BE49-F238E27FC236}">
                <a16:creationId xmlns:a16="http://schemas.microsoft.com/office/drawing/2014/main" id="{3F56DC5A-8D88-0B41-90F0-8D37555A1F79}"/>
              </a:ext>
            </a:extLst>
          </p:cNvPr>
          <p:cNvSpPr txBox="1"/>
          <p:nvPr/>
        </p:nvSpPr>
        <p:spPr>
          <a:xfrm>
            <a:off x="5897090" y="1742831"/>
            <a:ext cx="309403" cy="311536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99" b="1" dirty="0">
                <a:latin typeface="Comfortaa" pitchFamily="2" charset="0"/>
              </a:rPr>
              <a:t>“B”</a:t>
            </a:r>
          </a:p>
        </p:txBody>
      </p:sp>
      <p:sp>
        <p:nvSpPr>
          <p:cNvPr id="1116" name="CuadroTexto 1115">
            <a:extLst>
              <a:ext uri="{FF2B5EF4-FFF2-40B4-BE49-F238E27FC236}">
                <a16:creationId xmlns:a16="http://schemas.microsoft.com/office/drawing/2014/main" id="{628119E5-5D0D-482D-DE81-CEB647B37478}"/>
              </a:ext>
            </a:extLst>
          </p:cNvPr>
          <p:cNvSpPr txBox="1"/>
          <p:nvPr/>
        </p:nvSpPr>
        <p:spPr>
          <a:xfrm>
            <a:off x="6220993" y="3027473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“C”</a:t>
            </a:r>
          </a:p>
        </p:txBody>
      </p:sp>
      <p:sp>
        <p:nvSpPr>
          <p:cNvPr id="1117" name="CuadroTexto 1116">
            <a:extLst>
              <a:ext uri="{FF2B5EF4-FFF2-40B4-BE49-F238E27FC236}">
                <a16:creationId xmlns:a16="http://schemas.microsoft.com/office/drawing/2014/main" id="{F5503B9C-BA9B-9C10-2003-1FABC74269C4}"/>
              </a:ext>
            </a:extLst>
          </p:cNvPr>
          <p:cNvSpPr txBox="1"/>
          <p:nvPr/>
        </p:nvSpPr>
        <p:spPr>
          <a:xfrm>
            <a:off x="6824731" y="3633124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“E”</a:t>
            </a:r>
          </a:p>
        </p:txBody>
      </p:sp>
      <p:sp>
        <p:nvSpPr>
          <p:cNvPr id="1118" name="CuadroTexto 1117">
            <a:extLst>
              <a:ext uri="{FF2B5EF4-FFF2-40B4-BE49-F238E27FC236}">
                <a16:creationId xmlns:a16="http://schemas.microsoft.com/office/drawing/2014/main" id="{5964C5B0-8A21-12BE-94E0-78567C00A6BD}"/>
              </a:ext>
            </a:extLst>
          </p:cNvPr>
          <p:cNvSpPr txBox="1"/>
          <p:nvPr/>
        </p:nvSpPr>
        <p:spPr>
          <a:xfrm>
            <a:off x="5800606" y="4007222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“D”</a:t>
            </a:r>
          </a:p>
        </p:txBody>
      </p:sp>
      <p:pic>
        <p:nvPicPr>
          <p:cNvPr id="1120" name="Imagen 1119">
            <a:extLst>
              <a:ext uri="{FF2B5EF4-FFF2-40B4-BE49-F238E27FC236}">
                <a16:creationId xmlns:a16="http://schemas.microsoft.com/office/drawing/2014/main" id="{8099726D-8E28-2766-2E14-C5D45CD3C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555" y="3935815"/>
            <a:ext cx="485242" cy="485242"/>
          </a:xfrm>
          <a:prstGeom prst="rect">
            <a:avLst/>
          </a:prstGeom>
        </p:spPr>
      </p:pic>
      <p:pic>
        <p:nvPicPr>
          <p:cNvPr id="1122" name="Imagen 1121">
            <a:extLst>
              <a:ext uri="{FF2B5EF4-FFF2-40B4-BE49-F238E27FC236}">
                <a16:creationId xmlns:a16="http://schemas.microsoft.com/office/drawing/2014/main" id="{DFB556D8-E992-24E6-387D-DEBB6885B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244" y="4783371"/>
            <a:ext cx="312023" cy="312023"/>
          </a:xfrm>
          <a:prstGeom prst="rect">
            <a:avLst/>
          </a:prstGeom>
        </p:spPr>
      </p:pic>
      <p:pic>
        <p:nvPicPr>
          <p:cNvPr id="1124" name="Imagen 1123">
            <a:extLst>
              <a:ext uri="{FF2B5EF4-FFF2-40B4-BE49-F238E27FC236}">
                <a16:creationId xmlns:a16="http://schemas.microsoft.com/office/drawing/2014/main" id="{FFDE673B-010D-F8B7-3C9C-23113A23C8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279" b="16011"/>
          <a:stretch/>
        </p:blipFill>
        <p:spPr>
          <a:xfrm>
            <a:off x="5737469" y="5204701"/>
            <a:ext cx="1293253" cy="891085"/>
          </a:xfrm>
          <a:prstGeom prst="rect">
            <a:avLst/>
          </a:prstGeom>
        </p:spPr>
      </p:pic>
      <p:pic>
        <p:nvPicPr>
          <p:cNvPr id="1126" name="Imagen 1125">
            <a:extLst>
              <a:ext uri="{FF2B5EF4-FFF2-40B4-BE49-F238E27FC236}">
                <a16:creationId xmlns:a16="http://schemas.microsoft.com/office/drawing/2014/main" id="{015FF5C9-0490-39A3-024B-A0B2C79CF2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674052" y="3300665"/>
            <a:ext cx="137723" cy="137723"/>
          </a:xfrm>
          <a:prstGeom prst="rect">
            <a:avLst/>
          </a:prstGeom>
        </p:spPr>
      </p:pic>
      <p:pic>
        <p:nvPicPr>
          <p:cNvPr id="1130" name="Imagen 1129">
            <a:extLst>
              <a:ext uri="{FF2B5EF4-FFF2-40B4-BE49-F238E27FC236}">
                <a16:creationId xmlns:a16="http://schemas.microsoft.com/office/drawing/2014/main" id="{8F5EFDD9-49C0-26CC-2BE2-0B1E154117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747" y="4224490"/>
            <a:ext cx="154999" cy="154999"/>
          </a:xfrm>
          <a:prstGeom prst="rect">
            <a:avLst/>
          </a:prstGeom>
        </p:spPr>
      </p:pic>
      <p:sp>
        <p:nvSpPr>
          <p:cNvPr id="1131" name="CuadroTexto 1130">
            <a:extLst>
              <a:ext uri="{FF2B5EF4-FFF2-40B4-BE49-F238E27FC236}">
                <a16:creationId xmlns:a16="http://schemas.microsoft.com/office/drawing/2014/main" id="{8D2A9A87-742B-2401-68D9-84B9B5AD58AD}"/>
              </a:ext>
            </a:extLst>
          </p:cNvPr>
          <p:cNvSpPr txBox="1"/>
          <p:nvPr/>
        </p:nvSpPr>
        <p:spPr>
          <a:xfrm>
            <a:off x="6649763" y="4079158"/>
            <a:ext cx="409795" cy="207883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" b="1" dirty="0">
                <a:latin typeface="Comfortaa" pitchFamily="2" charset="0"/>
              </a:rPr>
              <a:t>Biblioteca</a:t>
            </a:r>
          </a:p>
        </p:txBody>
      </p:sp>
      <p:sp>
        <p:nvSpPr>
          <p:cNvPr id="1132" name="Rectángulo 1131">
            <a:extLst>
              <a:ext uri="{FF2B5EF4-FFF2-40B4-BE49-F238E27FC236}">
                <a16:creationId xmlns:a16="http://schemas.microsoft.com/office/drawing/2014/main" id="{3583C6D5-88A5-7355-96D5-5959DFB008DB}"/>
              </a:ext>
            </a:extLst>
          </p:cNvPr>
          <p:cNvSpPr/>
          <p:nvPr/>
        </p:nvSpPr>
        <p:spPr>
          <a:xfrm>
            <a:off x="7776420" y="1796005"/>
            <a:ext cx="499110" cy="569475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3" name="Rectángulo 1132">
            <a:extLst>
              <a:ext uri="{FF2B5EF4-FFF2-40B4-BE49-F238E27FC236}">
                <a16:creationId xmlns:a16="http://schemas.microsoft.com/office/drawing/2014/main" id="{1572A1DE-B858-A6BA-2117-1AE63D9340D8}"/>
              </a:ext>
            </a:extLst>
          </p:cNvPr>
          <p:cNvSpPr/>
          <p:nvPr/>
        </p:nvSpPr>
        <p:spPr>
          <a:xfrm rot="5400000" flipV="1">
            <a:off x="7359836" y="1680393"/>
            <a:ext cx="45719" cy="741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39" name="Imagen 1138">
            <a:extLst>
              <a:ext uri="{FF2B5EF4-FFF2-40B4-BE49-F238E27FC236}">
                <a16:creationId xmlns:a16="http://schemas.microsoft.com/office/drawing/2014/main" id="{C630DD13-FF9F-FF40-C7EC-B95D23E62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7262" y="2305990"/>
            <a:ext cx="211153" cy="211153"/>
          </a:xfrm>
          <a:prstGeom prst="rect">
            <a:avLst/>
          </a:prstGeom>
        </p:spPr>
      </p:pic>
      <p:pic>
        <p:nvPicPr>
          <p:cNvPr id="1140" name="Imagen 1139">
            <a:extLst>
              <a:ext uri="{FF2B5EF4-FFF2-40B4-BE49-F238E27FC236}">
                <a16:creationId xmlns:a16="http://schemas.microsoft.com/office/drawing/2014/main" id="{4169D3DF-0A22-D57B-7551-0F035B6FB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283524" y="2792818"/>
            <a:ext cx="249555" cy="154999"/>
          </a:xfrm>
          <a:prstGeom prst="rect">
            <a:avLst/>
          </a:prstGeom>
        </p:spPr>
      </p:pic>
      <p:pic>
        <p:nvPicPr>
          <p:cNvPr id="1141" name="Imagen 1140">
            <a:extLst>
              <a:ext uri="{FF2B5EF4-FFF2-40B4-BE49-F238E27FC236}">
                <a16:creationId xmlns:a16="http://schemas.microsoft.com/office/drawing/2014/main" id="{CBBD2B58-5030-E896-392E-A24351025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753355" y="3223357"/>
            <a:ext cx="249555" cy="154999"/>
          </a:xfrm>
          <a:prstGeom prst="rect">
            <a:avLst/>
          </a:prstGeom>
        </p:spPr>
      </p:pic>
      <p:pic>
        <p:nvPicPr>
          <p:cNvPr id="1142" name="Imagen 1141">
            <a:extLst>
              <a:ext uri="{FF2B5EF4-FFF2-40B4-BE49-F238E27FC236}">
                <a16:creationId xmlns:a16="http://schemas.microsoft.com/office/drawing/2014/main" id="{B983C921-1486-2820-CA14-0F8A364F1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349204" y="3627366"/>
            <a:ext cx="249555" cy="154999"/>
          </a:xfrm>
          <a:prstGeom prst="rect">
            <a:avLst/>
          </a:prstGeom>
        </p:spPr>
      </p:pic>
      <p:pic>
        <p:nvPicPr>
          <p:cNvPr id="1143" name="Imagen 1142">
            <a:extLst>
              <a:ext uri="{FF2B5EF4-FFF2-40B4-BE49-F238E27FC236}">
                <a16:creationId xmlns:a16="http://schemas.microsoft.com/office/drawing/2014/main" id="{AAC9208A-853B-805A-F8E8-B4647CD2A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952041" y="3941341"/>
            <a:ext cx="249555" cy="154999"/>
          </a:xfrm>
          <a:prstGeom prst="rect">
            <a:avLst/>
          </a:prstGeom>
        </p:spPr>
      </p:pic>
      <p:pic>
        <p:nvPicPr>
          <p:cNvPr id="1144" name="Imagen 1143">
            <a:extLst>
              <a:ext uri="{FF2B5EF4-FFF2-40B4-BE49-F238E27FC236}">
                <a16:creationId xmlns:a16="http://schemas.microsoft.com/office/drawing/2014/main" id="{A0AF5E1B-7EC1-FF83-AF32-4449A80E1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954878" y="2619176"/>
            <a:ext cx="249555" cy="154999"/>
          </a:xfrm>
          <a:prstGeom prst="rect">
            <a:avLst/>
          </a:prstGeom>
        </p:spPr>
      </p:pic>
      <p:pic>
        <p:nvPicPr>
          <p:cNvPr id="1145" name="Imagen 1144">
            <a:extLst>
              <a:ext uri="{FF2B5EF4-FFF2-40B4-BE49-F238E27FC236}">
                <a16:creationId xmlns:a16="http://schemas.microsoft.com/office/drawing/2014/main" id="{7B3568ED-8AAD-804E-BE30-FDA01F859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807836" y="5615178"/>
            <a:ext cx="249555" cy="154999"/>
          </a:xfrm>
          <a:prstGeom prst="rect">
            <a:avLst/>
          </a:prstGeom>
        </p:spPr>
      </p:pic>
      <p:sp>
        <p:nvSpPr>
          <p:cNvPr id="1146" name="CuadroTexto 1145">
            <a:extLst>
              <a:ext uri="{FF2B5EF4-FFF2-40B4-BE49-F238E27FC236}">
                <a16:creationId xmlns:a16="http://schemas.microsoft.com/office/drawing/2014/main" id="{69B9A548-C09F-CD8C-F046-73BB48F5D6B1}"/>
              </a:ext>
            </a:extLst>
          </p:cNvPr>
          <p:cNvSpPr txBox="1"/>
          <p:nvPr/>
        </p:nvSpPr>
        <p:spPr>
          <a:xfrm>
            <a:off x="6761296" y="1591655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“F”</a:t>
            </a:r>
          </a:p>
        </p:txBody>
      </p:sp>
      <p:pic>
        <p:nvPicPr>
          <p:cNvPr id="1147" name="Imagen 1146">
            <a:extLst>
              <a:ext uri="{FF2B5EF4-FFF2-40B4-BE49-F238E27FC236}">
                <a16:creationId xmlns:a16="http://schemas.microsoft.com/office/drawing/2014/main" id="{AF3AD560-45C2-EB88-C3EB-D03AC042D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473981" y="1331523"/>
            <a:ext cx="249555" cy="154999"/>
          </a:xfrm>
          <a:prstGeom prst="rect">
            <a:avLst/>
          </a:prstGeom>
        </p:spPr>
      </p:pic>
      <p:pic>
        <p:nvPicPr>
          <p:cNvPr id="1148" name="Imagen 1147">
            <a:extLst>
              <a:ext uri="{FF2B5EF4-FFF2-40B4-BE49-F238E27FC236}">
                <a16:creationId xmlns:a16="http://schemas.microsoft.com/office/drawing/2014/main" id="{3B3C27E3-4053-A811-E9F3-68A82BD08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389286" y="1648463"/>
            <a:ext cx="249555" cy="154999"/>
          </a:xfrm>
          <a:prstGeom prst="rect">
            <a:avLst/>
          </a:prstGeom>
        </p:spPr>
      </p:pic>
      <p:sp>
        <p:nvSpPr>
          <p:cNvPr id="1149" name="CuadroTexto 1148">
            <a:extLst>
              <a:ext uri="{FF2B5EF4-FFF2-40B4-BE49-F238E27FC236}">
                <a16:creationId xmlns:a16="http://schemas.microsoft.com/office/drawing/2014/main" id="{35B90C52-599E-6577-FD4F-399ED3BB3FF4}"/>
              </a:ext>
            </a:extLst>
          </p:cNvPr>
          <p:cNvSpPr txBox="1"/>
          <p:nvPr/>
        </p:nvSpPr>
        <p:spPr>
          <a:xfrm>
            <a:off x="7871273" y="1955771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“G”</a:t>
            </a:r>
          </a:p>
        </p:txBody>
      </p:sp>
      <p:pic>
        <p:nvPicPr>
          <p:cNvPr id="1150" name="Imagen 1149">
            <a:extLst>
              <a:ext uri="{FF2B5EF4-FFF2-40B4-BE49-F238E27FC236}">
                <a16:creationId xmlns:a16="http://schemas.microsoft.com/office/drawing/2014/main" id="{257FC479-B542-DE7A-D7EE-00298C312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028640" y="4766610"/>
            <a:ext cx="249555" cy="154999"/>
          </a:xfrm>
          <a:prstGeom prst="rect">
            <a:avLst/>
          </a:prstGeom>
        </p:spPr>
      </p:pic>
      <p:pic>
        <p:nvPicPr>
          <p:cNvPr id="1151" name="Imagen 1150">
            <a:extLst>
              <a:ext uri="{FF2B5EF4-FFF2-40B4-BE49-F238E27FC236}">
                <a16:creationId xmlns:a16="http://schemas.microsoft.com/office/drawing/2014/main" id="{EE781486-4C85-0F26-912E-3FA19007A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150302" y="2617303"/>
            <a:ext cx="249555" cy="154999"/>
          </a:xfrm>
          <a:prstGeom prst="rect">
            <a:avLst/>
          </a:prstGeom>
        </p:spPr>
      </p:pic>
      <p:pic>
        <p:nvPicPr>
          <p:cNvPr id="1154" name="Imagen 1153">
            <a:extLst>
              <a:ext uri="{FF2B5EF4-FFF2-40B4-BE49-F238E27FC236}">
                <a16:creationId xmlns:a16="http://schemas.microsoft.com/office/drawing/2014/main" id="{7F8A7183-0067-51CE-5F5B-EED267C43FC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67" y="2968116"/>
            <a:ext cx="295727" cy="295727"/>
          </a:xfrm>
          <a:prstGeom prst="rect">
            <a:avLst/>
          </a:prstGeom>
        </p:spPr>
      </p:pic>
      <p:pic>
        <p:nvPicPr>
          <p:cNvPr id="1086" name="Imagen 1085">
            <a:extLst>
              <a:ext uri="{FF2B5EF4-FFF2-40B4-BE49-F238E27FC236}">
                <a16:creationId xmlns:a16="http://schemas.microsoft.com/office/drawing/2014/main" id="{C4535D31-B725-225D-7668-B6EA5FB612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1487" y="2579105"/>
            <a:ext cx="560295" cy="560295"/>
          </a:xfrm>
          <a:prstGeom prst="rect">
            <a:avLst/>
          </a:prstGeom>
        </p:spPr>
      </p:pic>
      <p:pic>
        <p:nvPicPr>
          <p:cNvPr id="1155" name="Imagen 1154">
            <a:extLst>
              <a:ext uri="{FF2B5EF4-FFF2-40B4-BE49-F238E27FC236}">
                <a16:creationId xmlns:a16="http://schemas.microsoft.com/office/drawing/2014/main" id="{B2AEFFAB-6136-C8FC-3EE5-4A3DB3AB4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901197" y="1523630"/>
            <a:ext cx="249555" cy="1549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43E081-9FBB-9342-3805-8A1F08E3F0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5522" y="3684753"/>
            <a:ext cx="105435" cy="1125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504EEE-A951-1E67-81CF-7F0CFB8222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2836" y="3638760"/>
            <a:ext cx="167414" cy="167414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C3E06D65-F8A9-5C45-DA43-CF03C6C14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092231" y="3425130"/>
            <a:ext cx="485242" cy="485242"/>
          </a:xfrm>
          <a:prstGeom prst="rect">
            <a:avLst/>
          </a:prstGeom>
        </p:spPr>
      </p:pic>
      <p:sp>
        <p:nvSpPr>
          <p:cNvPr id="1113" name="CuadroTexto 1112">
            <a:extLst>
              <a:ext uri="{FF2B5EF4-FFF2-40B4-BE49-F238E27FC236}">
                <a16:creationId xmlns:a16="http://schemas.microsoft.com/office/drawing/2014/main" id="{B9DD955C-85BA-176E-2B14-6BBF43808213}"/>
              </a:ext>
            </a:extLst>
          </p:cNvPr>
          <p:cNvSpPr txBox="1"/>
          <p:nvPr/>
        </p:nvSpPr>
        <p:spPr>
          <a:xfrm>
            <a:off x="3618353" y="3740813"/>
            <a:ext cx="812808" cy="277178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Estacionamiento Directivo</a:t>
            </a:r>
          </a:p>
        </p:txBody>
      </p:sp>
    </p:spTree>
    <p:extLst>
      <p:ext uri="{BB962C8B-B14F-4D97-AF65-F5344CB8AC3E}">
        <p14:creationId xmlns:p14="http://schemas.microsoft.com/office/powerpoint/2010/main" val="7184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>
            <a:extLst>
              <a:ext uri="{FF2B5EF4-FFF2-40B4-BE49-F238E27FC236}">
                <a16:creationId xmlns:a16="http://schemas.microsoft.com/office/drawing/2014/main" id="{78B925BA-6FE9-21C8-B93A-643D052A7349}"/>
              </a:ext>
            </a:extLst>
          </p:cNvPr>
          <p:cNvSpPr/>
          <p:nvPr/>
        </p:nvSpPr>
        <p:spPr>
          <a:xfrm>
            <a:off x="3021107" y="1237130"/>
            <a:ext cx="4338919" cy="4984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/>
              <a:t>EDIFICIO “H”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B08CE6-C498-1B9A-8164-5CE2D979A097}"/>
              </a:ext>
            </a:extLst>
          </p:cNvPr>
          <p:cNvSpPr/>
          <p:nvPr/>
        </p:nvSpPr>
        <p:spPr>
          <a:xfrm>
            <a:off x="3365828" y="1550895"/>
            <a:ext cx="883444" cy="959897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67FEB75-80B2-F961-89AD-F09AFB1F0008}"/>
              </a:ext>
            </a:extLst>
          </p:cNvPr>
          <p:cNvSpPr/>
          <p:nvPr/>
        </p:nvSpPr>
        <p:spPr>
          <a:xfrm>
            <a:off x="5833111" y="2200912"/>
            <a:ext cx="391311" cy="424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66EFC5-424B-390D-FDD1-C2661BA82D48}"/>
              </a:ext>
            </a:extLst>
          </p:cNvPr>
          <p:cNvSpPr/>
          <p:nvPr/>
        </p:nvSpPr>
        <p:spPr>
          <a:xfrm>
            <a:off x="4286270" y="2349165"/>
            <a:ext cx="1517497" cy="129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81B560-CC7A-7B45-6601-090CDE0B54B9}"/>
              </a:ext>
            </a:extLst>
          </p:cNvPr>
          <p:cNvSpPr/>
          <p:nvPr/>
        </p:nvSpPr>
        <p:spPr>
          <a:xfrm>
            <a:off x="4282442" y="1550895"/>
            <a:ext cx="996315" cy="83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D1F71A-C510-73F1-85FF-BE13CAC32AFD}"/>
              </a:ext>
            </a:extLst>
          </p:cNvPr>
          <p:cNvSpPr/>
          <p:nvPr/>
        </p:nvSpPr>
        <p:spPr>
          <a:xfrm>
            <a:off x="4640582" y="1687830"/>
            <a:ext cx="499110" cy="5219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C12A6F-5720-2E9E-430C-D6AD38B54C7C}"/>
              </a:ext>
            </a:extLst>
          </p:cNvPr>
          <p:cNvSpPr/>
          <p:nvPr/>
        </p:nvSpPr>
        <p:spPr>
          <a:xfrm>
            <a:off x="5868342" y="1577342"/>
            <a:ext cx="361009" cy="5219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9641FF-64F9-5834-2B01-75BE9CDFAD99}"/>
              </a:ext>
            </a:extLst>
          </p:cNvPr>
          <p:cNvSpPr/>
          <p:nvPr/>
        </p:nvSpPr>
        <p:spPr>
          <a:xfrm>
            <a:off x="6666444" y="1519557"/>
            <a:ext cx="499110" cy="363742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1537C6E-E9B8-AB49-E8C6-38C08F3C8AFF}"/>
              </a:ext>
            </a:extLst>
          </p:cNvPr>
          <p:cNvSpPr/>
          <p:nvPr/>
        </p:nvSpPr>
        <p:spPr>
          <a:xfrm>
            <a:off x="6899722" y="2200910"/>
            <a:ext cx="266395" cy="43053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C936D82-2355-C480-8360-CF93E12CC307}"/>
              </a:ext>
            </a:extLst>
          </p:cNvPr>
          <p:cNvSpPr/>
          <p:nvPr/>
        </p:nvSpPr>
        <p:spPr>
          <a:xfrm>
            <a:off x="6206491" y="2846071"/>
            <a:ext cx="339090" cy="62865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8185762-E186-9B09-C60B-8CD1C6C628BA}"/>
              </a:ext>
            </a:extLst>
          </p:cNvPr>
          <p:cNvSpPr/>
          <p:nvPr/>
        </p:nvSpPr>
        <p:spPr>
          <a:xfrm>
            <a:off x="6793230" y="3429001"/>
            <a:ext cx="360188" cy="57911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73B16E-7A39-3850-9339-E2BDFB482EF2}"/>
              </a:ext>
            </a:extLst>
          </p:cNvPr>
          <p:cNvSpPr/>
          <p:nvPr/>
        </p:nvSpPr>
        <p:spPr>
          <a:xfrm>
            <a:off x="6585104" y="4057650"/>
            <a:ext cx="533883" cy="30861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8CA64FA-7D90-ADE7-A63A-3AC44E1B1EA6}"/>
              </a:ext>
            </a:extLst>
          </p:cNvPr>
          <p:cNvSpPr/>
          <p:nvPr/>
        </p:nvSpPr>
        <p:spPr>
          <a:xfrm>
            <a:off x="5658416" y="3937206"/>
            <a:ext cx="579463" cy="3314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0A8329A-781C-83D0-DFF5-A6BBB22237ED}"/>
              </a:ext>
            </a:extLst>
          </p:cNvPr>
          <p:cNvSpPr/>
          <p:nvPr/>
        </p:nvSpPr>
        <p:spPr>
          <a:xfrm>
            <a:off x="5300268" y="3626616"/>
            <a:ext cx="360188" cy="21336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B8ACC1-ED10-F59B-0C0D-ECAE6723BEC5}"/>
              </a:ext>
            </a:extLst>
          </p:cNvPr>
          <p:cNvSpPr/>
          <p:nvPr/>
        </p:nvSpPr>
        <p:spPr>
          <a:xfrm>
            <a:off x="5000626" y="3626616"/>
            <a:ext cx="220657" cy="21336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BD940E3-2346-D817-85F8-65F2DB8697BE}"/>
              </a:ext>
            </a:extLst>
          </p:cNvPr>
          <p:cNvSpPr/>
          <p:nvPr/>
        </p:nvSpPr>
        <p:spPr>
          <a:xfrm>
            <a:off x="5964334" y="4455161"/>
            <a:ext cx="1066387" cy="70612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EB18A36-CB16-6940-B960-37FD412BBC3E}"/>
              </a:ext>
            </a:extLst>
          </p:cNvPr>
          <p:cNvSpPr/>
          <p:nvPr/>
        </p:nvSpPr>
        <p:spPr>
          <a:xfrm>
            <a:off x="3365829" y="3429003"/>
            <a:ext cx="1274753" cy="98679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F4D5ABB-225C-E28E-AA80-849CFB47ED15}"/>
              </a:ext>
            </a:extLst>
          </p:cNvPr>
          <p:cNvSpPr/>
          <p:nvPr/>
        </p:nvSpPr>
        <p:spPr>
          <a:xfrm>
            <a:off x="4194811" y="2545083"/>
            <a:ext cx="87632" cy="831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7ADE988-169F-AF25-02F8-1F6CCDC92F62}"/>
              </a:ext>
            </a:extLst>
          </p:cNvPr>
          <p:cNvSpPr/>
          <p:nvPr/>
        </p:nvSpPr>
        <p:spPr>
          <a:xfrm>
            <a:off x="5622367" y="3251059"/>
            <a:ext cx="236055" cy="2431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FF4EB8-888D-BE20-2A0B-3D9C566B0042}"/>
              </a:ext>
            </a:extLst>
          </p:cNvPr>
          <p:cNvSpPr/>
          <p:nvPr/>
        </p:nvSpPr>
        <p:spPr>
          <a:xfrm>
            <a:off x="4664321" y="3527053"/>
            <a:ext cx="1022106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76C29A0-0417-B0B4-6880-EA605B926AA2}"/>
              </a:ext>
            </a:extLst>
          </p:cNvPr>
          <p:cNvSpPr/>
          <p:nvPr/>
        </p:nvSpPr>
        <p:spPr>
          <a:xfrm flipV="1">
            <a:off x="5716906" y="3527050"/>
            <a:ext cx="56451" cy="13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96D961-4872-DDDE-FC3F-66D498B1E3D9}"/>
              </a:ext>
            </a:extLst>
          </p:cNvPr>
          <p:cNvSpPr/>
          <p:nvPr/>
        </p:nvSpPr>
        <p:spPr>
          <a:xfrm flipV="1">
            <a:off x="5984723" y="3683000"/>
            <a:ext cx="429414" cy="8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DA9967D-016F-A66A-4CC3-75B5E98D50A5}"/>
              </a:ext>
            </a:extLst>
          </p:cNvPr>
          <p:cNvSpPr/>
          <p:nvPr/>
        </p:nvSpPr>
        <p:spPr>
          <a:xfrm flipV="1">
            <a:off x="6533645" y="3683000"/>
            <a:ext cx="235845" cy="9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544EC8B-388C-0D80-3B20-60B37ED2BAC1}"/>
              </a:ext>
            </a:extLst>
          </p:cNvPr>
          <p:cNvSpPr/>
          <p:nvPr/>
        </p:nvSpPr>
        <p:spPr>
          <a:xfrm flipV="1">
            <a:off x="6444488" y="3690116"/>
            <a:ext cx="65416" cy="744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9D013EA-6AF9-D65D-3083-FB0772C8E6F4}"/>
              </a:ext>
            </a:extLst>
          </p:cNvPr>
          <p:cNvSpPr/>
          <p:nvPr/>
        </p:nvSpPr>
        <p:spPr>
          <a:xfrm flipV="1">
            <a:off x="6635118" y="3794127"/>
            <a:ext cx="65416" cy="233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529A230-9DDA-C5ED-4AB1-195FA4565D3D}"/>
              </a:ext>
            </a:extLst>
          </p:cNvPr>
          <p:cNvSpPr/>
          <p:nvPr/>
        </p:nvSpPr>
        <p:spPr>
          <a:xfrm flipV="1">
            <a:off x="6640013" y="2483619"/>
            <a:ext cx="65416" cy="425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9F551A-4A4A-41AC-0CA2-BE36F7C3A85E}"/>
              </a:ext>
            </a:extLst>
          </p:cNvPr>
          <p:cNvSpPr/>
          <p:nvPr/>
        </p:nvSpPr>
        <p:spPr>
          <a:xfrm rot="20017812" flipV="1">
            <a:off x="5760577" y="2529861"/>
            <a:ext cx="53303" cy="38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B22996F-AACE-C8ED-B816-3895BD90DD7D}"/>
              </a:ext>
            </a:extLst>
          </p:cNvPr>
          <p:cNvSpPr/>
          <p:nvPr/>
        </p:nvSpPr>
        <p:spPr>
          <a:xfrm flipV="1">
            <a:off x="5916461" y="2632792"/>
            <a:ext cx="47872" cy="25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3521E4-077E-7D5E-FE90-71190F4E73AE}"/>
              </a:ext>
            </a:extLst>
          </p:cNvPr>
          <p:cNvSpPr/>
          <p:nvPr/>
        </p:nvSpPr>
        <p:spPr>
          <a:xfrm rot="2456320" flipV="1">
            <a:off x="6172594" y="2401424"/>
            <a:ext cx="45719" cy="57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EB6E0FA-9B54-C117-4692-626256718BD1}"/>
              </a:ext>
            </a:extLst>
          </p:cNvPr>
          <p:cNvSpPr/>
          <p:nvPr/>
        </p:nvSpPr>
        <p:spPr>
          <a:xfrm flipV="1">
            <a:off x="5897090" y="2938890"/>
            <a:ext cx="87632" cy="235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D3DE4C7-559D-9BB8-68F8-BAAFDE3B154D}"/>
              </a:ext>
            </a:extLst>
          </p:cNvPr>
          <p:cNvSpPr/>
          <p:nvPr/>
        </p:nvSpPr>
        <p:spPr>
          <a:xfrm flipV="1">
            <a:off x="5897090" y="3216651"/>
            <a:ext cx="87632" cy="44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7062C11-EAC6-6AD4-A545-AF01FE0AAB87}"/>
              </a:ext>
            </a:extLst>
          </p:cNvPr>
          <p:cNvSpPr/>
          <p:nvPr/>
        </p:nvSpPr>
        <p:spPr>
          <a:xfrm flipV="1">
            <a:off x="5897090" y="3800856"/>
            <a:ext cx="87632" cy="107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E8908EA-CD71-964B-20EA-E3CB767C8CEA}"/>
              </a:ext>
            </a:extLst>
          </p:cNvPr>
          <p:cNvSpPr/>
          <p:nvPr/>
        </p:nvSpPr>
        <p:spPr>
          <a:xfrm rot="5400000" flipV="1">
            <a:off x="6271615" y="2367229"/>
            <a:ext cx="45719" cy="94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011AB90-9C3C-BDEE-3C10-17853D5DDAC4}"/>
              </a:ext>
            </a:extLst>
          </p:cNvPr>
          <p:cNvSpPr/>
          <p:nvPr/>
        </p:nvSpPr>
        <p:spPr>
          <a:xfrm rot="5400000" flipV="1">
            <a:off x="6538883" y="2291486"/>
            <a:ext cx="61494" cy="261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F766B14-A46A-8742-4907-C3DEA1D5469A}"/>
              </a:ext>
            </a:extLst>
          </p:cNvPr>
          <p:cNvSpPr/>
          <p:nvPr/>
        </p:nvSpPr>
        <p:spPr>
          <a:xfrm rot="5400000" flipV="1">
            <a:off x="6767865" y="2347760"/>
            <a:ext cx="61494" cy="14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9F4389E-4C21-35DA-B498-1289327D9CE6}"/>
              </a:ext>
            </a:extLst>
          </p:cNvPr>
          <p:cNvSpPr/>
          <p:nvPr/>
        </p:nvSpPr>
        <p:spPr>
          <a:xfrm rot="5400000" flipV="1">
            <a:off x="6256869" y="2199522"/>
            <a:ext cx="269237" cy="62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75F0D1F-17BA-E2C8-1714-39B082AA9E34}"/>
              </a:ext>
            </a:extLst>
          </p:cNvPr>
          <p:cNvSpPr/>
          <p:nvPr/>
        </p:nvSpPr>
        <p:spPr>
          <a:xfrm rot="5400000" flipV="1">
            <a:off x="6636929" y="1752839"/>
            <a:ext cx="45719" cy="596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0FED40B-20AB-8364-96A7-54558238DFFA}"/>
              </a:ext>
            </a:extLst>
          </p:cNvPr>
          <p:cNvSpPr/>
          <p:nvPr/>
        </p:nvSpPr>
        <p:spPr>
          <a:xfrm rot="5400000" flipV="1">
            <a:off x="6880168" y="1922418"/>
            <a:ext cx="90804" cy="64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219B249-4DAD-EAFB-18A0-6EA6562A24A9}"/>
              </a:ext>
            </a:extLst>
          </p:cNvPr>
          <p:cNvSpPr/>
          <p:nvPr/>
        </p:nvSpPr>
        <p:spPr>
          <a:xfrm flipV="1">
            <a:off x="6012198" y="3091288"/>
            <a:ext cx="164735" cy="8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622C6B8-9254-E880-AFB7-A43E7BA1393D}"/>
              </a:ext>
            </a:extLst>
          </p:cNvPr>
          <p:cNvSpPr/>
          <p:nvPr/>
        </p:nvSpPr>
        <p:spPr>
          <a:xfrm>
            <a:off x="5697858" y="5305019"/>
            <a:ext cx="1332865" cy="734335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AAB0F4B-DDBD-0AB0-6999-97721BD3E3F5}"/>
              </a:ext>
            </a:extLst>
          </p:cNvPr>
          <p:cNvSpPr/>
          <p:nvPr/>
        </p:nvSpPr>
        <p:spPr>
          <a:xfrm flipV="1">
            <a:off x="5712272" y="3682175"/>
            <a:ext cx="184820" cy="8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3C008E-17DF-E803-0E8E-1782B85112A2}"/>
              </a:ext>
            </a:extLst>
          </p:cNvPr>
          <p:cNvSpPr/>
          <p:nvPr/>
        </p:nvSpPr>
        <p:spPr>
          <a:xfrm>
            <a:off x="6793231" y="2697993"/>
            <a:ext cx="32575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92BF5FC9-329F-7C3D-E6D0-E63B9183C124}"/>
              </a:ext>
            </a:extLst>
          </p:cNvPr>
          <p:cNvSpPr/>
          <p:nvPr/>
        </p:nvSpPr>
        <p:spPr>
          <a:xfrm>
            <a:off x="6793231" y="2930249"/>
            <a:ext cx="32575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FE54C16-EC4D-C42F-B975-D8514D014A20}"/>
              </a:ext>
            </a:extLst>
          </p:cNvPr>
          <p:cNvSpPr/>
          <p:nvPr/>
        </p:nvSpPr>
        <p:spPr>
          <a:xfrm>
            <a:off x="6793231" y="3166066"/>
            <a:ext cx="32575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C316975-8EF3-401E-6127-2AD857328A61}"/>
              </a:ext>
            </a:extLst>
          </p:cNvPr>
          <p:cNvSpPr/>
          <p:nvPr/>
        </p:nvSpPr>
        <p:spPr>
          <a:xfrm>
            <a:off x="5214115" y="1680817"/>
            <a:ext cx="64642" cy="16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3304132-70A8-EE95-8D29-85F4360E2A55}"/>
              </a:ext>
            </a:extLst>
          </p:cNvPr>
          <p:cNvSpPr/>
          <p:nvPr/>
        </p:nvSpPr>
        <p:spPr>
          <a:xfrm>
            <a:off x="5316858" y="1809265"/>
            <a:ext cx="531305" cy="74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C2507D-73BE-51B2-C12A-E963410B45FA}"/>
              </a:ext>
            </a:extLst>
          </p:cNvPr>
          <p:cNvSpPr/>
          <p:nvPr/>
        </p:nvSpPr>
        <p:spPr>
          <a:xfrm rot="1647230">
            <a:off x="5184887" y="2051770"/>
            <a:ext cx="693142" cy="8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78CCAB-B822-8BF0-0EA0-6429B7FA4BAA}"/>
              </a:ext>
            </a:extLst>
          </p:cNvPr>
          <p:cNvSpPr/>
          <p:nvPr/>
        </p:nvSpPr>
        <p:spPr>
          <a:xfrm flipV="1">
            <a:off x="6640013" y="2935779"/>
            <a:ext cx="65416" cy="20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6D4BE6-61CA-EA5A-F125-7F8436F29F81}"/>
              </a:ext>
            </a:extLst>
          </p:cNvPr>
          <p:cNvSpPr/>
          <p:nvPr/>
        </p:nvSpPr>
        <p:spPr>
          <a:xfrm flipV="1">
            <a:off x="6640013" y="3175002"/>
            <a:ext cx="65416" cy="20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6BAACEA-BECC-CF90-9EB9-10F6FC20C987}"/>
              </a:ext>
            </a:extLst>
          </p:cNvPr>
          <p:cNvSpPr/>
          <p:nvPr/>
        </p:nvSpPr>
        <p:spPr>
          <a:xfrm flipV="1">
            <a:off x="6636030" y="3420747"/>
            <a:ext cx="65416" cy="20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BBD1F5AC-C6A7-6178-5AC1-AB9C4707F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37" y="2186738"/>
            <a:ext cx="284299" cy="459071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B4327AD-55B4-6E1D-074C-4B444E12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516" y="1680817"/>
            <a:ext cx="523292" cy="546128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6DAB0D7B-A52A-4AF2-4833-D40E239CA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358" y="1564299"/>
            <a:ext cx="385241" cy="54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>
            <a:extLst>
              <a:ext uri="{FF2B5EF4-FFF2-40B4-BE49-F238E27FC236}">
                <a16:creationId xmlns:a16="http://schemas.microsoft.com/office/drawing/2014/main" id="{78B925BA-6FE9-21C8-B93A-643D052A7349}"/>
              </a:ext>
            </a:extLst>
          </p:cNvPr>
          <p:cNvSpPr/>
          <p:nvPr/>
        </p:nvSpPr>
        <p:spPr>
          <a:xfrm>
            <a:off x="3021106" y="1237129"/>
            <a:ext cx="5340575" cy="4984378"/>
          </a:xfrm>
          <a:prstGeom prst="rect">
            <a:avLst/>
          </a:prstGeom>
          <a:solidFill>
            <a:srgbClr val="A0C9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B08CE6-C498-1B9A-8164-5CE2D979A097}"/>
              </a:ext>
            </a:extLst>
          </p:cNvPr>
          <p:cNvSpPr/>
          <p:nvPr/>
        </p:nvSpPr>
        <p:spPr>
          <a:xfrm>
            <a:off x="3082497" y="1312120"/>
            <a:ext cx="1166772" cy="11986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67FEB75-80B2-F961-89AD-F09AFB1F0008}"/>
              </a:ext>
            </a:extLst>
          </p:cNvPr>
          <p:cNvSpPr/>
          <p:nvPr/>
        </p:nvSpPr>
        <p:spPr>
          <a:xfrm>
            <a:off x="5833109" y="2226430"/>
            <a:ext cx="391311" cy="3778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66EFC5-424B-390D-FDD1-C2661BA82D48}"/>
              </a:ext>
            </a:extLst>
          </p:cNvPr>
          <p:cNvSpPr/>
          <p:nvPr/>
        </p:nvSpPr>
        <p:spPr>
          <a:xfrm>
            <a:off x="4310661" y="2184951"/>
            <a:ext cx="1493104" cy="293681"/>
          </a:xfrm>
          <a:custGeom>
            <a:avLst/>
            <a:gdLst>
              <a:gd name="connsiteX0" fmla="*/ 0 w 1517497"/>
              <a:gd name="connsiteY0" fmla="*/ 0 h 129470"/>
              <a:gd name="connsiteX1" fmla="*/ 1517497 w 1517497"/>
              <a:gd name="connsiteY1" fmla="*/ 0 h 129470"/>
              <a:gd name="connsiteX2" fmla="*/ 1517497 w 1517497"/>
              <a:gd name="connsiteY2" fmla="*/ 129470 h 129470"/>
              <a:gd name="connsiteX3" fmla="*/ 0 w 1517497"/>
              <a:gd name="connsiteY3" fmla="*/ 129470 h 129470"/>
              <a:gd name="connsiteX4" fmla="*/ 0 w 1517497"/>
              <a:gd name="connsiteY4" fmla="*/ 0 h 129470"/>
              <a:gd name="connsiteX0" fmla="*/ 6096 w 1517497"/>
              <a:gd name="connsiteY0" fmla="*/ 0 h 135566"/>
              <a:gd name="connsiteX1" fmla="*/ 1517497 w 1517497"/>
              <a:gd name="connsiteY1" fmla="*/ 6096 h 135566"/>
              <a:gd name="connsiteX2" fmla="*/ 1517497 w 1517497"/>
              <a:gd name="connsiteY2" fmla="*/ 135566 h 135566"/>
              <a:gd name="connsiteX3" fmla="*/ 0 w 1517497"/>
              <a:gd name="connsiteY3" fmla="*/ 135566 h 135566"/>
              <a:gd name="connsiteX4" fmla="*/ 6096 w 1517497"/>
              <a:gd name="connsiteY4" fmla="*/ 0 h 135566"/>
              <a:gd name="connsiteX0" fmla="*/ 263271 w 1517497"/>
              <a:gd name="connsiteY0" fmla="*/ 0 h 225101"/>
              <a:gd name="connsiteX1" fmla="*/ 1517497 w 1517497"/>
              <a:gd name="connsiteY1" fmla="*/ 95631 h 225101"/>
              <a:gd name="connsiteX2" fmla="*/ 1517497 w 1517497"/>
              <a:gd name="connsiteY2" fmla="*/ 225101 h 225101"/>
              <a:gd name="connsiteX3" fmla="*/ 0 w 1517497"/>
              <a:gd name="connsiteY3" fmla="*/ 225101 h 225101"/>
              <a:gd name="connsiteX4" fmla="*/ 263271 w 1517497"/>
              <a:gd name="connsiteY4" fmla="*/ 0 h 225101"/>
              <a:gd name="connsiteX0" fmla="*/ 53721 w 1517497"/>
              <a:gd name="connsiteY0" fmla="*/ 0 h 236531"/>
              <a:gd name="connsiteX1" fmla="*/ 1517497 w 1517497"/>
              <a:gd name="connsiteY1" fmla="*/ 107061 h 236531"/>
              <a:gd name="connsiteX2" fmla="*/ 1517497 w 1517497"/>
              <a:gd name="connsiteY2" fmla="*/ 236531 h 236531"/>
              <a:gd name="connsiteX3" fmla="*/ 0 w 1517497"/>
              <a:gd name="connsiteY3" fmla="*/ 236531 h 236531"/>
              <a:gd name="connsiteX4" fmla="*/ 53721 w 1517497"/>
              <a:gd name="connsiteY4" fmla="*/ 0 h 236531"/>
              <a:gd name="connsiteX0" fmla="*/ 0 w 1530451"/>
              <a:gd name="connsiteY0" fmla="*/ 0 h 242246"/>
              <a:gd name="connsiteX1" fmla="*/ 1530451 w 1530451"/>
              <a:gd name="connsiteY1" fmla="*/ 112776 h 242246"/>
              <a:gd name="connsiteX2" fmla="*/ 1530451 w 1530451"/>
              <a:gd name="connsiteY2" fmla="*/ 242246 h 242246"/>
              <a:gd name="connsiteX3" fmla="*/ 12954 w 1530451"/>
              <a:gd name="connsiteY3" fmla="*/ 242246 h 242246"/>
              <a:gd name="connsiteX4" fmla="*/ 0 w 1530451"/>
              <a:gd name="connsiteY4" fmla="*/ 0 h 242246"/>
              <a:gd name="connsiteX0" fmla="*/ 0 w 1530451"/>
              <a:gd name="connsiteY0" fmla="*/ 0 h 242246"/>
              <a:gd name="connsiteX1" fmla="*/ 1530451 w 1530451"/>
              <a:gd name="connsiteY1" fmla="*/ 112776 h 242246"/>
              <a:gd name="connsiteX2" fmla="*/ 1530451 w 1530451"/>
              <a:gd name="connsiteY2" fmla="*/ 242246 h 242246"/>
              <a:gd name="connsiteX3" fmla="*/ 12954 w 1530451"/>
              <a:gd name="connsiteY3" fmla="*/ 242246 h 242246"/>
              <a:gd name="connsiteX4" fmla="*/ 0 w 1530451"/>
              <a:gd name="connsiteY4" fmla="*/ 0 h 242246"/>
              <a:gd name="connsiteX0" fmla="*/ 0 w 1534261"/>
              <a:gd name="connsiteY0" fmla="*/ 0 h 293681"/>
              <a:gd name="connsiteX1" fmla="*/ 1534261 w 1534261"/>
              <a:gd name="connsiteY1" fmla="*/ 164211 h 293681"/>
              <a:gd name="connsiteX2" fmla="*/ 1534261 w 1534261"/>
              <a:gd name="connsiteY2" fmla="*/ 293681 h 293681"/>
              <a:gd name="connsiteX3" fmla="*/ 16764 w 1534261"/>
              <a:gd name="connsiteY3" fmla="*/ 293681 h 293681"/>
              <a:gd name="connsiteX4" fmla="*/ 0 w 1534261"/>
              <a:gd name="connsiteY4" fmla="*/ 0 h 293681"/>
              <a:gd name="connsiteX0" fmla="*/ 0 w 1534261"/>
              <a:gd name="connsiteY0" fmla="*/ 0 h 293681"/>
              <a:gd name="connsiteX1" fmla="*/ 1534261 w 1534261"/>
              <a:gd name="connsiteY1" fmla="*/ 164211 h 293681"/>
              <a:gd name="connsiteX2" fmla="*/ 1534261 w 1534261"/>
              <a:gd name="connsiteY2" fmla="*/ 293681 h 293681"/>
              <a:gd name="connsiteX3" fmla="*/ 16764 w 1534261"/>
              <a:gd name="connsiteY3" fmla="*/ 293681 h 293681"/>
              <a:gd name="connsiteX4" fmla="*/ 0 w 1534261"/>
              <a:gd name="connsiteY4" fmla="*/ 0 h 29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4261" h="293681">
                <a:moveTo>
                  <a:pt x="0" y="0"/>
                </a:moveTo>
                <a:cubicBezTo>
                  <a:pt x="513960" y="167132"/>
                  <a:pt x="1024111" y="126619"/>
                  <a:pt x="1534261" y="164211"/>
                </a:cubicBezTo>
                <a:lnTo>
                  <a:pt x="1534261" y="293681"/>
                </a:lnTo>
                <a:lnTo>
                  <a:pt x="16764" y="29368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81B560-CC7A-7B45-6601-090CDE0B54B9}"/>
              </a:ext>
            </a:extLst>
          </p:cNvPr>
          <p:cNvSpPr/>
          <p:nvPr/>
        </p:nvSpPr>
        <p:spPr>
          <a:xfrm>
            <a:off x="4276725" y="1550894"/>
            <a:ext cx="1002031" cy="224060"/>
          </a:xfrm>
          <a:custGeom>
            <a:avLst/>
            <a:gdLst>
              <a:gd name="connsiteX0" fmla="*/ 0 w 996315"/>
              <a:gd name="connsiteY0" fmla="*/ 0 h 83090"/>
              <a:gd name="connsiteX1" fmla="*/ 996315 w 996315"/>
              <a:gd name="connsiteY1" fmla="*/ 0 h 83090"/>
              <a:gd name="connsiteX2" fmla="*/ 996315 w 996315"/>
              <a:gd name="connsiteY2" fmla="*/ 83090 h 83090"/>
              <a:gd name="connsiteX3" fmla="*/ 0 w 996315"/>
              <a:gd name="connsiteY3" fmla="*/ 83090 h 83090"/>
              <a:gd name="connsiteX4" fmla="*/ 0 w 996315"/>
              <a:gd name="connsiteY4" fmla="*/ 0 h 83090"/>
              <a:gd name="connsiteX0" fmla="*/ 5715 w 1002030"/>
              <a:gd name="connsiteY0" fmla="*/ 0 h 224060"/>
              <a:gd name="connsiteX1" fmla="*/ 1002030 w 1002030"/>
              <a:gd name="connsiteY1" fmla="*/ 0 h 224060"/>
              <a:gd name="connsiteX2" fmla="*/ 1002030 w 1002030"/>
              <a:gd name="connsiteY2" fmla="*/ 83090 h 224060"/>
              <a:gd name="connsiteX3" fmla="*/ 0 w 1002030"/>
              <a:gd name="connsiteY3" fmla="*/ 224060 h 224060"/>
              <a:gd name="connsiteX4" fmla="*/ 5715 w 1002030"/>
              <a:gd name="connsiteY4" fmla="*/ 0 h 224060"/>
              <a:gd name="connsiteX0" fmla="*/ 5715 w 1002030"/>
              <a:gd name="connsiteY0" fmla="*/ 0 h 224060"/>
              <a:gd name="connsiteX1" fmla="*/ 1002030 w 1002030"/>
              <a:gd name="connsiteY1" fmla="*/ 0 h 224060"/>
              <a:gd name="connsiteX2" fmla="*/ 1002030 w 1002030"/>
              <a:gd name="connsiteY2" fmla="*/ 83090 h 224060"/>
              <a:gd name="connsiteX3" fmla="*/ 0 w 1002030"/>
              <a:gd name="connsiteY3" fmla="*/ 224060 h 224060"/>
              <a:gd name="connsiteX4" fmla="*/ 5715 w 1002030"/>
              <a:gd name="connsiteY4" fmla="*/ 0 h 22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030" h="224060">
                <a:moveTo>
                  <a:pt x="5715" y="0"/>
                </a:moveTo>
                <a:lnTo>
                  <a:pt x="1002030" y="0"/>
                </a:lnTo>
                <a:lnTo>
                  <a:pt x="1002030" y="83090"/>
                </a:lnTo>
                <a:cubicBezTo>
                  <a:pt x="668020" y="130080"/>
                  <a:pt x="284480" y="18955"/>
                  <a:pt x="0" y="224060"/>
                </a:cubicBezTo>
                <a:lnTo>
                  <a:pt x="5715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D1F71A-C510-73F1-85FF-BE13CAC32AFD}"/>
              </a:ext>
            </a:extLst>
          </p:cNvPr>
          <p:cNvSpPr/>
          <p:nvPr/>
        </p:nvSpPr>
        <p:spPr>
          <a:xfrm>
            <a:off x="4640580" y="1687830"/>
            <a:ext cx="499110" cy="5219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C12A6F-5720-2E9E-430C-D6AD38B54C7C}"/>
              </a:ext>
            </a:extLst>
          </p:cNvPr>
          <p:cNvSpPr/>
          <p:nvPr/>
        </p:nvSpPr>
        <p:spPr>
          <a:xfrm>
            <a:off x="5868341" y="1577340"/>
            <a:ext cx="361009" cy="5219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9641FF-64F9-5834-2B01-75BE9CDFAD99}"/>
              </a:ext>
            </a:extLst>
          </p:cNvPr>
          <p:cNvSpPr/>
          <p:nvPr/>
        </p:nvSpPr>
        <p:spPr>
          <a:xfrm>
            <a:off x="6666441" y="1519555"/>
            <a:ext cx="499110" cy="363742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1537C6E-E9B8-AB49-E8C6-38C08F3C8AFF}"/>
              </a:ext>
            </a:extLst>
          </p:cNvPr>
          <p:cNvSpPr/>
          <p:nvPr/>
        </p:nvSpPr>
        <p:spPr>
          <a:xfrm>
            <a:off x="6899722" y="2200910"/>
            <a:ext cx="266395" cy="43053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C936D82-2355-C480-8360-CF93E12CC307}"/>
              </a:ext>
            </a:extLst>
          </p:cNvPr>
          <p:cNvSpPr/>
          <p:nvPr/>
        </p:nvSpPr>
        <p:spPr>
          <a:xfrm>
            <a:off x="6206490" y="2846070"/>
            <a:ext cx="339090" cy="62865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8185762-E186-9B09-C60B-8CD1C6C628BA}"/>
              </a:ext>
            </a:extLst>
          </p:cNvPr>
          <p:cNvSpPr/>
          <p:nvPr/>
        </p:nvSpPr>
        <p:spPr>
          <a:xfrm>
            <a:off x="6793230" y="3429000"/>
            <a:ext cx="371087" cy="57911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73B16E-7A39-3850-9339-E2BDFB482EF2}"/>
              </a:ext>
            </a:extLst>
          </p:cNvPr>
          <p:cNvSpPr/>
          <p:nvPr/>
        </p:nvSpPr>
        <p:spPr>
          <a:xfrm>
            <a:off x="6585103" y="4057650"/>
            <a:ext cx="533883" cy="30861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8CA64FA-7D90-ADE7-A63A-3AC44E1B1EA6}"/>
              </a:ext>
            </a:extLst>
          </p:cNvPr>
          <p:cNvSpPr/>
          <p:nvPr/>
        </p:nvSpPr>
        <p:spPr>
          <a:xfrm>
            <a:off x="5658415" y="3937205"/>
            <a:ext cx="579463" cy="33147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0A8329A-781C-83D0-DFF5-A6BBB22237ED}"/>
              </a:ext>
            </a:extLst>
          </p:cNvPr>
          <p:cNvSpPr/>
          <p:nvPr/>
        </p:nvSpPr>
        <p:spPr>
          <a:xfrm>
            <a:off x="5300268" y="3626615"/>
            <a:ext cx="360188" cy="21336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B8ACC1-ED10-F59B-0C0D-ECAE6723BEC5}"/>
              </a:ext>
            </a:extLst>
          </p:cNvPr>
          <p:cNvSpPr/>
          <p:nvPr/>
        </p:nvSpPr>
        <p:spPr>
          <a:xfrm>
            <a:off x="5000624" y="3626615"/>
            <a:ext cx="220657" cy="21336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BD940E3-2346-D817-85F8-65F2DB8697BE}"/>
              </a:ext>
            </a:extLst>
          </p:cNvPr>
          <p:cNvSpPr/>
          <p:nvPr/>
        </p:nvSpPr>
        <p:spPr>
          <a:xfrm>
            <a:off x="5964333" y="4455160"/>
            <a:ext cx="2021427" cy="706120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EB18A36-CB16-6940-B960-37FD412BBC3E}"/>
              </a:ext>
            </a:extLst>
          </p:cNvPr>
          <p:cNvSpPr/>
          <p:nvPr/>
        </p:nvSpPr>
        <p:spPr>
          <a:xfrm>
            <a:off x="3365826" y="3429000"/>
            <a:ext cx="1274753" cy="986791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F4D5ABB-225C-E28E-AA80-849CFB47ED15}"/>
              </a:ext>
            </a:extLst>
          </p:cNvPr>
          <p:cNvSpPr/>
          <p:nvPr/>
        </p:nvSpPr>
        <p:spPr>
          <a:xfrm>
            <a:off x="4166367" y="2545080"/>
            <a:ext cx="87632" cy="8505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7ADE988-169F-AF25-02F8-1F6CCDC92F62}"/>
              </a:ext>
            </a:extLst>
          </p:cNvPr>
          <p:cNvSpPr/>
          <p:nvPr/>
        </p:nvSpPr>
        <p:spPr>
          <a:xfrm>
            <a:off x="5622365" y="3251059"/>
            <a:ext cx="236055" cy="24314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FF4EB8-888D-BE20-2A0B-3D9C566B0042}"/>
              </a:ext>
            </a:extLst>
          </p:cNvPr>
          <p:cNvSpPr/>
          <p:nvPr/>
        </p:nvSpPr>
        <p:spPr>
          <a:xfrm>
            <a:off x="4664320" y="3527050"/>
            <a:ext cx="1022106" cy="457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76C29A0-0417-B0B4-6880-EA605B926AA2}"/>
              </a:ext>
            </a:extLst>
          </p:cNvPr>
          <p:cNvSpPr/>
          <p:nvPr/>
        </p:nvSpPr>
        <p:spPr>
          <a:xfrm flipV="1">
            <a:off x="5716905" y="3527049"/>
            <a:ext cx="56451" cy="1324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96D961-4872-DDDE-FC3F-66D498B1E3D9}"/>
              </a:ext>
            </a:extLst>
          </p:cNvPr>
          <p:cNvSpPr/>
          <p:nvPr/>
        </p:nvSpPr>
        <p:spPr>
          <a:xfrm flipV="1">
            <a:off x="5984721" y="3682999"/>
            <a:ext cx="429414" cy="827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DA9967D-016F-A66A-4CC3-75B5E98D50A5}"/>
              </a:ext>
            </a:extLst>
          </p:cNvPr>
          <p:cNvSpPr/>
          <p:nvPr/>
        </p:nvSpPr>
        <p:spPr>
          <a:xfrm flipV="1">
            <a:off x="6533644" y="3682999"/>
            <a:ext cx="235845" cy="908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544EC8B-388C-0D80-3B20-60B37ED2BAC1}"/>
              </a:ext>
            </a:extLst>
          </p:cNvPr>
          <p:cNvSpPr/>
          <p:nvPr/>
        </p:nvSpPr>
        <p:spPr>
          <a:xfrm flipV="1">
            <a:off x="6444485" y="3690112"/>
            <a:ext cx="65416" cy="7447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9D013EA-6AF9-D65D-3083-FB0772C8E6F4}"/>
              </a:ext>
            </a:extLst>
          </p:cNvPr>
          <p:cNvSpPr/>
          <p:nvPr/>
        </p:nvSpPr>
        <p:spPr>
          <a:xfrm flipV="1">
            <a:off x="6635115" y="3794125"/>
            <a:ext cx="65416" cy="233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529A230-9DDA-C5ED-4AB1-195FA4565D3D}"/>
              </a:ext>
            </a:extLst>
          </p:cNvPr>
          <p:cNvSpPr/>
          <p:nvPr/>
        </p:nvSpPr>
        <p:spPr>
          <a:xfrm flipV="1">
            <a:off x="6640010" y="2483615"/>
            <a:ext cx="65416" cy="1175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9F551A-4A4A-41AC-0CA2-BE36F7C3A85E}"/>
              </a:ext>
            </a:extLst>
          </p:cNvPr>
          <p:cNvSpPr/>
          <p:nvPr/>
        </p:nvSpPr>
        <p:spPr>
          <a:xfrm rot="20017812" flipV="1">
            <a:off x="5760575" y="2529860"/>
            <a:ext cx="53303" cy="3871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B22996F-AACE-C8ED-B816-3895BD90DD7D}"/>
              </a:ext>
            </a:extLst>
          </p:cNvPr>
          <p:cNvSpPr/>
          <p:nvPr/>
        </p:nvSpPr>
        <p:spPr>
          <a:xfrm flipV="1">
            <a:off x="5916461" y="2632790"/>
            <a:ext cx="175507" cy="253284"/>
          </a:xfrm>
          <a:custGeom>
            <a:avLst/>
            <a:gdLst>
              <a:gd name="connsiteX0" fmla="*/ 0 w 47872"/>
              <a:gd name="connsiteY0" fmla="*/ 0 h 253285"/>
              <a:gd name="connsiteX1" fmla="*/ 47872 w 47872"/>
              <a:gd name="connsiteY1" fmla="*/ 0 h 253285"/>
              <a:gd name="connsiteX2" fmla="*/ 47872 w 47872"/>
              <a:gd name="connsiteY2" fmla="*/ 253285 h 253285"/>
              <a:gd name="connsiteX3" fmla="*/ 0 w 47872"/>
              <a:gd name="connsiteY3" fmla="*/ 253285 h 253285"/>
              <a:gd name="connsiteX4" fmla="*/ 0 w 47872"/>
              <a:gd name="connsiteY4" fmla="*/ 0 h 253285"/>
              <a:gd name="connsiteX0" fmla="*/ 0 w 118357"/>
              <a:gd name="connsiteY0" fmla="*/ 0 h 253285"/>
              <a:gd name="connsiteX1" fmla="*/ 47872 w 118357"/>
              <a:gd name="connsiteY1" fmla="*/ 0 h 253285"/>
              <a:gd name="connsiteX2" fmla="*/ 118357 w 118357"/>
              <a:gd name="connsiteY2" fmla="*/ 253285 h 253285"/>
              <a:gd name="connsiteX3" fmla="*/ 0 w 118357"/>
              <a:gd name="connsiteY3" fmla="*/ 253285 h 253285"/>
              <a:gd name="connsiteX4" fmla="*/ 0 w 118357"/>
              <a:gd name="connsiteY4" fmla="*/ 0 h 253285"/>
              <a:gd name="connsiteX0" fmla="*/ 0 w 175507"/>
              <a:gd name="connsiteY0" fmla="*/ 0 h 253285"/>
              <a:gd name="connsiteX1" fmla="*/ 47872 w 175507"/>
              <a:gd name="connsiteY1" fmla="*/ 0 h 253285"/>
              <a:gd name="connsiteX2" fmla="*/ 175507 w 175507"/>
              <a:gd name="connsiteY2" fmla="*/ 253285 h 253285"/>
              <a:gd name="connsiteX3" fmla="*/ 0 w 175507"/>
              <a:gd name="connsiteY3" fmla="*/ 253285 h 253285"/>
              <a:gd name="connsiteX4" fmla="*/ 0 w 175507"/>
              <a:gd name="connsiteY4" fmla="*/ 0 h 2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7" h="253285">
                <a:moveTo>
                  <a:pt x="0" y="0"/>
                </a:moveTo>
                <a:lnTo>
                  <a:pt x="47872" y="0"/>
                </a:lnTo>
                <a:lnTo>
                  <a:pt x="175507" y="253285"/>
                </a:lnTo>
                <a:lnTo>
                  <a:pt x="0" y="2532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3521E4-077E-7D5E-FE90-71190F4E73AE}"/>
              </a:ext>
            </a:extLst>
          </p:cNvPr>
          <p:cNvSpPr/>
          <p:nvPr/>
        </p:nvSpPr>
        <p:spPr>
          <a:xfrm rot="2456320" flipV="1">
            <a:off x="6172591" y="2401422"/>
            <a:ext cx="45719" cy="5721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EB6E0FA-9B54-C117-4692-626256718BD1}"/>
              </a:ext>
            </a:extLst>
          </p:cNvPr>
          <p:cNvSpPr/>
          <p:nvPr/>
        </p:nvSpPr>
        <p:spPr>
          <a:xfrm flipV="1">
            <a:off x="5897090" y="2938887"/>
            <a:ext cx="87632" cy="2351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D3DE4C7-559D-9BB8-68F8-BAAFDE3B154D}"/>
              </a:ext>
            </a:extLst>
          </p:cNvPr>
          <p:cNvSpPr/>
          <p:nvPr/>
        </p:nvSpPr>
        <p:spPr>
          <a:xfrm flipV="1">
            <a:off x="5897090" y="3216651"/>
            <a:ext cx="87632" cy="4428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7062C11-EAC6-6AD4-A545-AF01FE0AAB87}"/>
              </a:ext>
            </a:extLst>
          </p:cNvPr>
          <p:cNvSpPr/>
          <p:nvPr/>
        </p:nvSpPr>
        <p:spPr>
          <a:xfrm flipV="1">
            <a:off x="5897088" y="3800855"/>
            <a:ext cx="87632" cy="1078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E8908EA-CD71-964B-20EA-E3CB767C8CEA}"/>
              </a:ext>
            </a:extLst>
          </p:cNvPr>
          <p:cNvSpPr/>
          <p:nvPr/>
        </p:nvSpPr>
        <p:spPr>
          <a:xfrm rot="5400000" flipV="1">
            <a:off x="6271613" y="2367229"/>
            <a:ext cx="45719" cy="9454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011AB90-9C3C-BDEE-3C10-17853D5DDAC4}"/>
              </a:ext>
            </a:extLst>
          </p:cNvPr>
          <p:cNvSpPr/>
          <p:nvPr/>
        </p:nvSpPr>
        <p:spPr>
          <a:xfrm rot="5400000" flipV="1">
            <a:off x="6538882" y="2291485"/>
            <a:ext cx="61494" cy="2618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F766B14-A46A-8742-4907-C3DEA1D5469A}"/>
              </a:ext>
            </a:extLst>
          </p:cNvPr>
          <p:cNvSpPr/>
          <p:nvPr/>
        </p:nvSpPr>
        <p:spPr>
          <a:xfrm rot="5400000" flipV="1">
            <a:off x="6767864" y="2347759"/>
            <a:ext cx="61494" cy="1492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9F4389E-4C21-35DA-B498-1289327D9CE6}"/>
              </a:ext>
            </a:extLst>
          </p:cNvPr>
          <p:cNvSpPr/>
          <p:nvPr/>
        </p:nvSpPr>
        <p:spPr>
          <a:xfrm rot="5400000" flipV="1">
            <a:off x="6256867" y="2199522"/>
            <a:ext cx="269237" cy="626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75F0D1F-17BA-E2C8-1714-39B082AA9E34}"/>
              </a:ext>
            </a:extLst>
          </p:cNvPr>
          <p:cNvSpPr/>
          <p:nvPr/>
        </p:nvSpPr>
        <p:spPr>
          <a:xfrm rot="5400000" flipV="1">
            <a:off x="6636926" y="1752835"/>
            <a:ext cx="45719" cy="596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0FED40B-20AB-8364-96A7-54558238DFFA}"/>
              </a:ext>
            </a:extLst>
          </p:cNvPr>
          <p:cNvSpPr/>
          <p:nvPr/>
        </p:nvSpPr>
        <p:spPr>
          <a:xfrm rot="5400000" flipV="1">
            <a:off x="6880167" y="1922415"/>
            <a:ext cx="90804" cy="648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219B249-4DAD-EAFB-18A0-6EA6562A24A9}"/>
              </a:ext>
            </a:extLst>
          </p:cNvPr>
          <p:cNvSpPr/>
          <p:nvPr/>
        </p:nvSpPr>
        <p:spPr>
          <a:xfrm flipV="1">
            <a:off x="6012195" y="3091286"/>
            <a:ext cx="164735" cy="827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622C6B8-9254-E880-AFB7-A43E7BA1393D}"/>
              </a:ext>
            </a:extLst>
          </p:cNvPr>
          <p:cNvSpPr/>
          <p:nvPr/>
        </p:nvSpPr>
        <p:spPr>
          <a:xfrm>
            <a:off x="5745590" y="5305015"/>
            <a:ext cx="1260204" cy="734335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AAB0F4B-DDBD-0AB0-6999-97721BD3E3F5}"/>
              </a:ext>
            </a:extLst>
          </p:cNvPr>
          <p:cNvSpPr/>
          <p:nvPr/>
        </p:nvSpPr>
        <p:spPr>
          <a:xfrm flipV="1">
            <a:off x="5712270" y="3682173"/>
            <a:ext cx="184820" cy="827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3C008E-17DF-E803-0E8E-1782B85112A2}"/>
              </a:ext>
            </a:extLst>
          </p:cNvPr>
          <p:cNvSpPr/>
          <p:nvPr/>
        </p:nvSpPr>
        <p:spPr>
          <a:xfrm>
            <a:off x="6893136" y="2697992"/>
            <a:ext cx="27241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92BF5FC9-329F-7C3D-E6D0-E63B9183C124}"/>
              </a:ext>
            </a:extLst>
          </p:cNvPr>
          <p:cNvSpPr/>
          <p:nvPr/>
        </p:nvSpPr>
        <p:spPr>
          <a:xfrm>
            <a:off x="6891903" y="2930248"/>
            <a:ext cx="27241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FE54C16-EC4D-C42F-B975-D8514D014A20}"/>
              </a:ext>
            </a:extLst>
          </p:cNvPr>
          <p:cNvSpPr/>
          <p:nvPr/>
        </p:nvSpPr>
        <p:spPr>
          <a:xfrm>
            <a:off x="6891903" y="3166066"/>
            <a:ext cx="272416" cy="210749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C316975-8EF3-401E-6127-2AD857328A61}"/>
              </a:ext>
            </a:extLst>
          </p:cNvPr>
          <p:cNvSpPr/>
          <p:nvPr/>
        </p:nvSpPr>
        <p:spPr>
          <a:xfrm>
            <a:off x="5214114" y="1680817"/>
            <a:ext cx="64642" cy="1689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3304132-70A8-EE95-8D29-85F4360E2A55}"/>
              </a:ext>
            </a:extLst>
          </p:cNvPr>
          <p:cNvSpPr/>
          <p:nvPr/>
        </p:nvSpPr>
        <p:spPr>
          <a:xfrm>
            <a:off x="5316855" y="1809263"/>
            <a:ext cx="531305" cy="748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C2507D-73BE-51B2-C12A-E963410B45FA}"/>
              </a:ext>
            </a:extLst>
          </p:cNvPr>
          <p:cNvSpPr/>
          <p:nvPr/>
        </p:nvSpPr>
        <p:spPr>
          <a:xfrm rot="1647230">
            <a:off x="5184885" y="2051770"/>
            <a:ext cx="693142" cy="839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7" name="Imagen 1026">
            <a:extLst>
              <a:ext uri="{FF2B5EF4-FFF2-40B4-BE49-F238E27FC236}">
                <a16:creationId xmlns:a16="http://schemas.microsoft.com/office/drawing/2014/main" id="{E95AFE65-1588-AD4A-2F97-B93C6CE1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61" y="2253658"/>
            <a:ext cx="321656" cy="321656"/>
          </a:xfrm>
          <a:prstGeom prst="rect">
            <a:avLst/>
          </a:prstGeom>
        </p:spPr>
      </p:pic>
      <p:pic>
        <p:nvPicPr>
          <p:cNvPr id="1031" name="Imagen 1030">
            <a:extLst>
              <a:ext uri="{FF2B5EF4-FFF2-40B4-BE49-F238E27FC236}">
                <a16:creationId xmlns:a16="http://schemas.microsoft.com/office/drawing/2014/main" id="{2255F134-AD66-228E-88DE-08B8C3515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550093" y="4671875"/>
            <a:ext cx="249555" cy="154999"/>
          </a:xfrm>
          <a:prstGeom prst="rect">
            <a:avLst/>
          </a:prstGeom>
        </p:spPr>
      </p:pic>
      <p:pic>
        <p:nvPicPr>
          <p:cNvPr id="1033" name="Imagen 1032">
            <a:extLst>
              <a:ext uri="{FF2B5EF4-FFF2-40B4-BE49-F238E27FC236}">
                <a16:creationId xmlns:a16="http://schemas.microsoft.com/office/drawing/2014/main" id="{BCC812DB-CDC9-579A-4C8E-4D695DB3E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980863" y="4908210"/>
            <a:ext cx="249555" cy="154999"/>
          </a:xfrm>
          <a:prstGeom prst="rect">
            <a:avLst/>
          </a:prstGeom>
        </p:spPr>
      </p:pic>
      <p:pic>
        <p:nvPicPr>
          <p:cNvPr id="1035" name="Imagen 1034">
            <a:extLst>
              <a:ext uri="{FF2B5EF4-FFF2-40B4-BE49-F238E27FC236}">
                <a16:creationId xmlns:a16="http://schemas.microsoft.com/office/drawing/2014/main" id="{30F0534A-CE7A-4A58-63A2-5ED5A4EDD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960627" y="5359837"/>
            <a:ext cx="249555" cy="154999"/>
          </a:xfrm>
          <a:prstGeom prst="rect">
            <a:avLst/>
          </a:prstGeom>
        </p:spPr>
      </p:pic>
      <p:pic>
        <p:nvPicPr>
          <p:cNvPr id="1039" name="Imagen 1038">
            <a:extLst>
              <a:ext uri="{FF2B5EF4-FFF2-40B4-BE49-F238E27FC236}">
                <a16:creationId xmlns:a16="http://schemas.microsoft.com/office/drawing/2014/main" id="{96C972C9-3480-6BB1-7E2F-B89505E8B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119384" y="5914838"/>
            <a:ext cx="249555" cy="154999"/>
          </a:xfrm>
          <a:prstGeom prst="rect">
            <a:avLst/>
          </a:prstGeom>
        </p:spPr>
      </p:pic>
      <p:pic>
        <p:nvPicPr>
          <p:cNvPr id="1040" name="Imagen 1039">
            <a:extLst>
              <a:ext uri="{FF2B5EF4-FFF2-40B4-BE49-F238E27FC236}">
                <a16:creationId xmlns:a16="http://schemas.microsoft.com/office/drawing/2014/main" id="{9E1D18C0-6466-38AB-30B1-BF59C7558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316256" y="5468381"/>
            <a:ext cx="249555" cy="154999"/>
          </a:xfrm>
          <a:prstGeom prst="rect">
            <a:avLst/>
          </a:prstGeom>
        </p:spPr>
      </p:pic>
      <p:pic>
        <p:nvPicPr>
          <p:cNvPr id="1042" name="Imagen 1041">
            <a:extLst>
              <a:ext uri="{FF2B5EF4-FFF2-40B4-BE49-F238E27FC236}">
                <a16:creationId xmlns:a16="http://schemas.microsoft.com/office/drawing/2014/main" id="{6E396B3D-68B5-48DA-4F5B-91EF114DC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279382" y="4777266"/>
            <a:ext cx="249555" cy="154999"/>
          </a:xfrm>
          <a:prstGeom prst="rect">
            <a:avLst/>
          </a:prstGeom>
        </p:spPr>
      </p:pic>
      <p:pic>
        <p:nvPicPr>
          <p:cNvPr id="1044" name="Imagen 1043">
            <a:extLst>
              <a:ext uri="{FF2B5EF4-FFF2-40B4-BE49-F238E27FC236}">
                <a16:creationId xmlns:a16="http://schemas.microsoft.com/office/drawing/2014/main" id="{A47743A3-A699-0A7B-C5BF-C1ADBAAE3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732260" y="5981516"/>
            <a:ext cx="249555" cy="154999"/>
          </a:xfrm>
          <a:prstGeom prst="rect">
            <a:avLst/>
          </a:prstGeom>
        </p:spPr>
      </p:pic>
      <p:pic>
        <p:nvPicPr>
          <p:cNvPr id="1045" name="Imagen 1044">
            <a:extLst>
              <a:ext uri="{FF2B5EF4-FFF2-40B4-BE49-F238E27FC236}">
                <a16:creationId xmlns:a16="http://schemas.microsoft.com/office/drawing/2014/main" id="{05B56C3D-2DE6-102E-D200-108F30DD0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19588" y="5869345"/>
            <a:ext cx="249555" cy="154999"/>
          </a:xfrm>
          <a:prstGeom prst="rect">
            <a:avLst/>
          </a:prstGeom>
        </p:spPr>
      </p:pic>
      <p:pic>
        <p:nvPicPr>
          <p:cNvPr id="1050" name="Imagen 1049">
            <a:extLst>
              <a:ext uri="{FF2B5EF4-FFF2-40B4-BE49-F238E27FC236}">
                <a16:creationId xmlns:a16="http://schemas.microsoft.com/office/drawing/2014/main" id="{9C5E7256-2D33-52A2-C0B0-840053FF2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799648" y="5371087"/>
            <a:ext cx="249555" cy="154999"/>
          </a:xfrm>
          <a:prstGeom prst="rect">
            <a:avLst/>
          </a:prstGeom>
        </p:spPr>
      </p:pic>
      <p:pic>
        <p:nvPicPr>
          <p:cNvPr id="1054" name="Imagen 1053">
            <a:extLst>
              <a:ext uri="{FF2B5EF4-FFF2-40B4-BE49-F238E27FC236}">
                <a16:creationId xmlns:a16="http://schemas.microsoft.com/office/drawing/2014/main" id="{9E5C306D-D575-163D-38AB-688483068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253729" y="5313390"/>
            <a:ext cx="249555" cy="154999"/>
          </a:xfrm>
          <a:prstGeom prst="rect">
            <a:avLst/>
          </a:prstGeom>
        </p:spPr>
      </p:pic>
      <p:pic>
        <p:nvPicPr>
          <p:cNvPr id="1060" name="Imagen 1059">
            <a:extLst>
              <a:ext uri="{FF2B5EF4-FFF2-40B4-BE49-F238E27FC236}">
                <a16:creationId xmlns:a16="http://schemas.microsoft.com/office/drawing/2014/main" id="{86430BA2-BCFD-CED3-5506-C9FC48B73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406862" y="5754385"/>
            <a:ext cx="249555" cy="154999"/>
          </a:xfrm>
          <a:prstGeom prst="rect">
            <a:avLst/>
          </a:prstGeom>
        </p:spPr>
      </p:pic>
      <p:pic>
        <p:nvPicPr>
          <p:cNvPr id="1062" name="Imagen 1061">
            <a:extLst>
              <a:ext uri="{FF2B5EF4-FFF2-40B4-BE49-F238E27FC236}">
                <a16:creationId xmlns:a16="http://schemas.microsoft.com/office/drawing/2014/main" id="{F78125A9-BE3A-7D69-3675-1C00C12A5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078670" y="4054687"/>
            <a:ext cx="249555" cy="154999"/>
          </a:xfrm>
          <a:prstGeom prst="rect">
            <a:avLst/>
          </a:prstGeom>
        </p:spPr>
      </p:pic>
      <p:pic>
        <p:nvPicPr>
          <p:cNvPr id="1068" name="Imagen 1067">
            <a:extLst>
              <a:ext uri="{FF2B5EF4-FFF2-40B4-BE49-F238E27FC236}">
                <a16:creationId xmlns:a16="http://schemas.microsoft.com/office/drawing/2014/main" id="{B29734FD-F72F-8F66-B77C-EDC4F4A1F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996975" y="4134456"/>
            <a:ext cx="249555" cy="154999"/>
          </a:xfrm>
          <a:prstGeom prst="rect">
            <a:avLst/>
          </a:prstGeom>
        </p:spPr>
      </p:pic>
      <p:pic>
        <p:nvPicPr>
          <p:cNvPr id="1069" name="Imagen 1068">
            <a:extLst>
              <a:ext uri="{FF2B5EF4-FFF2-40B4-BE49-F238E27FC236}">
                <a16:creationId xmlns:a16="http://schemas.microsoft.com/office/drawing/2014/main" id="{C84598F5-F6DA-4230-0B41-71D27F2E2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190265" y="5904017"/>
            <a:ext cx="249555" cy="154999"/>
          </a:xfrm>
          <a:prstGeom prst="rect">
            <a:avLst/>
          </a:prstGeom>
        </p:spPr>
      </p:pic>
      <p:pic>
        <p:nvPicPr>
          <p:cNvPr id="1072" name="Imagen 1071">
            <a:extLst>
              <a:ext uri="{FF2B5EF4-FFF2-40B4-BE49-F238E27FC236}">
                <a16:creationId xmlns:a16="http://schemas.microsoft.com/office/drawing/2014/main" id="{FF63D0C0-D9CC-DAF4-6308-ACFB5A33F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419826" y="5312619"/>
            <a:ext cx="249555" cy="154999"/>
          </a:xfrm>
          <a:prstGeom prst="rect">
            <a:avLst/>
          </a:prstGeom>
        </p:spPr>
      </p:pic>
      <p:pic>
        <p:nvPicPr>
          <p:cNvPr id="1073" name="Imagen 1072">
            <a:extLst>
              <a:ext uri="{FF2B5EF4-FFF2-40B4-BE49-F238E27FC236}">
                <a16:creationId xmlns:a16="http://schemas.microsoft.com/office/drawing/2014/main" id="{02982DFB-530B-37BA-711C-C5859BC3C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767019" y="3893599"/>
            <a:ext cx="249555" cy="154999"/>
          </a:xfrm>
          <a:prstGeom prst="rect">
            <a:avLst/>
          </a:prstGeom>
        </p:spPr>
      </p:pic>
      <p:pic>
        <p:nvPicPr>
          <p:cNvPr id="1079" name="Imagen 1078">
            <a:extLst>
              <a:ext uri="{FF2B5EF4-FFF2-40B4-BE49-F238E27FC236}">
                <a16:creationId xmlns:a16="http://schemas.microsoft.com/office/drawing/2014/main" id="{2065015E-298A-204B-4A9D-1E5760878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348006" y="3150010"/>
            <a:ext cx="249555" cy="154999"/>
          </a:xfrm>
          <a:prstGeom prst="rect">
            <a:avLst/>
          </a:prstGeom>
        </p:spPr>
      </p:pic>
      <p:pic>
        <p:nvPicPr>
          <p:cNvPr id="1082" name="Imagen 1081">
            <a:extLst>
              <a:ext uri="{FF2B5EF4-FFF2-40B4-BE49-F238E27FC236}">
                <a16:creationId xmlns:a16="http://schemas.microsoft.com/office/drawing/2014/main" id="{94AE9AB0-EE41-61D4-49CF-D9F5DFCF6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652350" y="2792818"/>
            <a:ext cx="249555" cy="154999"/>
          </a:xfrm>
          <a:prstGeom prst="rect">
            <a:avLst/>
          </a:prstGeom>
        </p:spPr>
      </p:pic>
      <p:pic>
        <p:nvPicPr>
          <p:cNvPr id="1083" name="Imagen 1082">
            <a:extLst>
              <a:ext uri="{FF2B5EF4-FFF2-40B4-BE49-F238E27FC236}">
                <a16:creationId xmlns:a16="http://schemas.microsoft.com/office/drawing/2014/main" id="{16A16C66-F928-E214-DB10-D4D302B7A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499021" y="4383559"/>
            <a:ext cx="249555" cy="154999"/>
          </a:xfrm>
          <a:prstGeom prst="rect">
            <a:avLst/>
          </a:prstGeom>
        </p:spPr>
      </p:pic>
      <p:pic>
        <p:nvPicPr>
          <p:cNvPr id="1084" name="Imagen 1083">
            <a:extLst>
              <a:ext uri="{FF2B5EF4-FFF2-40B4-BE49-F238E27FC236}">
                <a16:creationId xmlns:a16="http://schemas.microsoft.com/office/drawing/2014/main" id="{1D61E36B-FB88-0A93-08D3-309A9C9E8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620952" y="5020386"/>
            <a:ext cx="249555" cy="154999"/>
          </a:xfrm>
          <a:prstGeom prst="rect">
            <a:avLst/>
          </a:prstGeom>
        </p:spPr>
      </p:pic>
      <p:pic>
        <p:nvPicPr>
          <p:cNvPr id="1088" name="Imagen 1087">
            <a:extLst>
              <a:ext uri="{FF2B5EF4-FFF2-40B4-BE49-F238E27FC236}">
                <a16:creationId xmlns:a16="http://schemas.microsoft.com/office/drawing/2014/main" id="{2311A8D6-05EC-44B6-8C4C-37606D4DC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143239" y="3240584"/>
            <a:ext cx="249555" cy="154999"/>
          </a:xfrm>
          <a:prstGeom prst="rect">
            <a:avLst/>
          </a:prstGeom>
        </p:spPr>
      </p:pic>
      <p:pic>
        <p:nvPicPr>
          <p:cNvPr id="1091" name="Imagen 1090">
            <a:extLst>
              <a:ext uri="{FF2B5EF4-FFF2-40B4-BE49-F238E27FC236}">
                <a16:creationId xmlns:a16="http://schemas.microsoft.com/office/drawing/2014/main" id="{49C084AE-7CB9-9F24-396E-368EA7FCE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996797" y="2898682"/>
            <a:ext cx="249555" cy="154999"/>
          </a:xfrm>
          <a:prstGeom prst="rect">
            <a:avLst/>
          </a:prstGeom>
        </p:spPr>
      </p:pic>
      <p:pic>
        <p:nvPicPr>
          <p:cNvPr id="1093" name="Imagen 1092">
            <a:extLst>
              <a:ext uri="{FF2B5EF4-FFF2-40B4-BE49-F238E27FC236}">
                <a16:creationId xmlns:a16="http://schemas.microsoft.com/office/drawing/2014/main" id="{AAE1E3D3-705F-58E8-14C1-B3B6C0F1D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214114" y="2617302"/>
            <a:ext cx="249555" cy="154999"/>
          </a:xfrm>
          <a:prstGeom prst="rect">
            <a:avLst/>
          </a:prstGeom>
        </p:spPr>
      </p:pic>
      <p:pic>
        <p:nvPicPr>
          <p:cNvPr id="1094" name="Imagen 1093">
            <a:extLst>
              <a:ext uri="{FF2B5EF4-FFF2-40B4-BE49-F238E27FC236}">
                <a16:creationId xmlns:a16="http://schemas.microsoft.com/office/drawing/2014/main" id="{DF707924-4BBA-EED4-CD8A-3B42B9A18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87794" y="1330422"/>
            <a:ext cx="249555" cy="154999"/>
          </a:xfrm>
          <a:prstGeom prst="rect">
            <a:avLst/>
          </a:prstGeom>
        </p:spPr>
      </p:pic>
      <p:pic>
        <p:nvPicPr>
          <p:cNvPr id="1096" name="Imagen 1095">
            <a:extLst>
              <a:ext uri="{FF2B5EF4-FFF2-40B4-BE49-F238E27FC236}">
                <a16:creationId xmlns:a16="http://schemas.microsoft.com/office/drawing/2014/main" id="{9C230FA5-C9A0-74B2-BDD3-D98505599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151835" y="1318728"/>
            <a:ext cx="249555" cy="154999"/>
          </a:xfrm>
          <a:prstGeom prst="rect">
            <a:avLst/>
          </a:prstGeom>
        </p:spPr>
      </p:pic>
      <p:pic>
        <p:nvPicPr>
          <p:cNvPr id="1098" name="Imagen 1097">
            <a:extLst>
              <a:ext uri="{FF2B5EF4-FFF2-40B4-BE49-F238E27FC236}">
                <a16:creationId xmlns:a16="http://schemas.microsoft.com/office/drawing/2014/main" id="{596C2D6B-629E-D610-A739-D70854086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910660" y="1318437"/>
            <a:ext cx="249555" cy="154999"/>
          </a:xfrm>
          <a:prstGeom prst="rect">
            <a:avLst/>
          </a:prstGeom>
        </p:spPr>
      </p:pic>
      <p:pic>
        <p:nvPicPr>
          <p:cNvPr id="1100" name="Imagen 1099">
            <a:extLst>
              <a:ext uri="{FF2B5EF4-FFF2-40B4-BE49-F238E27FC236}">
                <a16:creationId xmlns:a16="http://schemas.microsoft.com/office/drawing/2014/main" id="{DB341D39-0C00-0AB9-2128-692AC241D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6666627" y="1312203"/>
            <a:ext cx="249555" cy="154999"/>
          </a:xfrm>
          <a:prstGeom prst="rect">
            <a:avLst/>
          </a:prstGeom>
        </p:spPr>
      </p:pic>
      <p:pic>
        <p:nvPicPr>
          <p:cNvPr id="1101" name="Imagen 1100">
            <a:extLst>
              <a:ext uri="{FF2B5EF4-FFF2-40B4-BE49-F238E27FC236}">
                <a16:creationId xmlns:a16="http://schemas.microsoft.com/office/drawing/2014/main" id="{81407873-4E42-4DC7-9165-C077BDBE0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6334913" y="1618728"/>
            <a:ext cx="249555" cy="154999"/>
          </a:xfrm>
          <a:prstGeom prst="rect">
            <a:avLst/>
          </a:prstGeom>
        </p:spPr>
      </p:pic>
      <p:pic>
        <p:nvPicPr>
          <p:cNvPr id="1102" name="Imagen 1101">
            <a:extLst>
              <a:ext uri="{FF2B5EF4-FFF2-40B4-BE49-F238E27FC236}">
                <a16:creationId xmlns:a16="http://schemas.microsoft.com/office/drawing/2014/main" id="{B16CBDE2-F9FF-4390-9703-33828DDC7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58592" y="1736285"/>
            <a:ext cx="249555" cy="154999"/>
          </a:xfrm>
          <a:prstGeom prst="rect">
            <a:avLst/>
          </a:prstGeom>
        </p:spPr>
      </p:pic>
      <p:pic>
        <p:nvPicPr>
          <p:cNvPr id="1103" name="Imagen 1102">
            <a:extLst>
              <a:ext uri="{FF2B5EF4-FFF2-40B4-BE49-F238E27FC236}">
                <a16:creationId xmlns:a16="http://schemas.microsoft.com/office/drawing/2014/main" id="{D1BAC231-B7A9-16FC-CAF6-6C482652E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4357599" y="1986881"/>
            <a:ext cx="249555" cy="154999"/>
          </a:xfrm>
          <a:prstGeom prst="rect">
            <a:avLst/>
          </a:prstGeom>
        </p:spPr>
      </p:pic>
      <p:sp>
        <p:nvSpPr>
          <p:cNvPr id="1110" name="CuadroTexto 1109">
            <a:extLst>
              <a:ext uri="{FF2B5EF4-FFF2-40B4-BE49-F238E27FC236}">
                <a16:creationId xmlns:a16="http://schemas.microsoft.com/office/drawing/2014/main" id="{F95A2DFB-CC8A-CD42-4481-6B78DC460D85}"/>
              </a:ext>
            </a:extLst>
          </p:cNvPr>
          <p:cNvSpPr txBox="1"/>
          <p:nvPr/>
        </p:nvSpPr>
        <p:spPr>
          <a:xfrm>
            <a:off x="4737667" y="1847914"/>
            <a:ext cx="309403" cy="311536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99" b="1" dirty="0">
                <a:latin typeface="Comfortaa" pitchFamily="2" charset="0"/>
              </a:rPr>
              <a:t>“A”</a:t>
            </a:r>
          </a:p>
        </p:txBody>
      </p:sp>
      <p:sp>
        <p:nvSpPr>
          <p:cNvPr id="1112" name="CuadroTexto 1111">
            <a:extLst>
              <a:ext uri="{FF2B5EF4-FFF2-40B4-BE49-F238E27FC236}">
                <a16:creationId xmlns:a16="http://schemas.microsoft.com/office/drawing/2014/main" id="{8656B1DC-8487-698E-D293-86E5A327A695}"/>
              </a:ext>
            </a:extLst>
          </p:cNvPr>
          <p:cNvSpPr txBox="1"/>
          <p:nvPr/>
        </p:nvSpPr>
        <p:spPr>
          <a:xfrm>
            <a:off x="3364340" y="1773726"/>
            <a:ext cx="60345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Entrada</a:t>
            </a:r>
          </a:p>
        </p:txBody>
      </p:sp>
      <p:sp>
        <p:nvSpPr>
          <p:cNvPr id="1114" name="CuadroTexto 1113">
            <a:extLst>
              <a:ext uri="{FF2B5EF4-FFF2-40B4-BE49-F238E27FC236}">
                <a16:creationId xmlns:a16="http://schemas.microsoft.com/office/drawing/2014/main" id="{E6318050-43C9-8391-CCC9-91F129CE2547}"/>
              </a:ext>
            </a:extLst>
          </p:cNvPr>
          <p:cNvSpPr txBox="1"/>
          <p:nvPr/>
        </p:nvSpPr>
        <p:spPr>
          <a:xfrm>
            <a:off x="6607018" y="4541900"/>
            <a:ext cx="812808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Polideportivo</a:t>
            </a:r>
          </a:p>
        </p:txBody>
      </p:sp>
      <p:sp>
        <p:nvSpPr>
          <p:cNvPr id="1115" name="CuadroTexto 1114">
            <a:extLst>
              <a:ext uri="{FF2B5EF4-FFF2-40B4-BE49-F238E27FC236}">
                <a16:creationId xmlns:a16="http://schemas.microsoft.com/office/drawing/2014/main" id="{3F56DC5A-8D88-0B41-90F0-8D37555A1F79}"/>
              </a:ext>
            </a:extLst>
          </p:cNvPr>
          <p:cNvSpPr txBox="1"/>
          <p:nvPr/>
        </p:nvSpPr>
        <p:spPr>
          <a:xfrm>
            <a:off x="5897088" y="1742829"/>
            <a:ext cx="309403" cy="311536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99" b="1" dirty="0">
                <a:latin typeface="Comfortaa" pitchFamily="2" charset="0"/>
              </a:rPr>
              <a:t>“B”</a:t>
            </a:r>
          </a:p>
        </p:txBody>
      </p:sp>
      <p:sp>
        <p:nvSpPr>
          <p:cNvPr id="1116" name="CuadroTexto 1115">
            <a:extLst>
              <a:ext uri="{FF2B5EF4-FFF2-40B4-BE49-F238E27FC236}">
                <a16:creationId xmlns:a16="http://schemas.microsoft.com/office/drawing/2014/main" id="{628119E5-5D0D-482D-DE81-CEB647B37478}"/>
              </a:ext>
            </a:extLst>
          </p:cNvPr>
          <p:cNvSpPr txBox="1"/>
          <p:nvPr/>
        </p:nvSpPr>
        <p:spPr>
          <a:xfrm>
            <a:off x="6220992" y="3027472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“C”</a:t>
            </a:r>
          </a:p>
        </p:txBody>
      </p:sp>
      <p:sp>
        <p:nvSpPr>
          <p:cNvPr id="1117" name="CuadroTexto 1116">
            <a:extLst>
              <a:ext uri="{FF2B5EF4-FFF2-40B4-BE49-F238E27FC236}">
                <a16:creationId xmlns:a16="http://schemas.microsoft.com/office/drawing/2014/main" id="{F5503B9C-BA9B-9C10-2003-1FABC74269C4}"/>
              </a:ext>
            </a:extLst>
          </p:cNvPr>
          <p:cNvSpPr txBox="1"/>
          <p:nvPr/>
        </p:nvSpPr>
        <p:spPr>
          <a:xfrm>
            <a:off x="6828474" y="3633122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“E”</a:t>
            </a:r>
          </a:p>
        </p:txBody>
      </p:sp>
      <p:sp>
        <p:nvSpPr>
          <p:cNvPr id="1118" name="CuadroTexto 1117">
            <a:extLst>
              <a:ext uri="{FF2B5EF4-FFF2-40B4-BE49-F238E27FC236}">
                <a16:creationId xmlns:a16="http://schemas.microsoft.com/office/drawing/2014/main" id="{5964C5B0-8A21-12BE-94E0-78567C00A6BD}"/>
              </a:ext>
            </a:extLst>
          </p:cNvPr>
          <p:cNvSpPr txBox="1"/>
          <p:nvPr/>
        </p:nvSpPr>
        <p:spPr>
          <a:xfrm>
            <a:off x="5800605" y="4007221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“D”</a:t>
            </a:r>
          </a:p>
        </p:txBody>
      </p:sp>
      <p:pic>
        <p:nvPicPr>
          <p:cNvPr id="1120" name="Imagen 1119">
            <a:extLst>
              <a:ext uri="{FF2B5EF4-FFF2-40B4-BE49-F238E27FC236}">
                <a16:creationId xmlns:a16="http://schemas.microsoft.com/office/drawing/2014/main" id="{8099726D-8E28-2766-2E14-C5D45CD3C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553" y="3935812"/>
            <a:ext cx="485242" cy="485242"/>
          </a:xfrm>
          <a:prstGeom prst="rect">
            <a:avLst/>
          </a:prstGeom>
        </p:spPr>
      </p:pic>
      <p:pic>
        <p:nvPicPr>
          <p:cNvPr id="1122" name="Imagen 1121">
            <a:extLst>
              <a:ext uri="{FF2B5EF4-FFF2-40B4-BE49-F238E27FC236}">
                <a16:creationId xmlns:a16="http://schemas.microsoft.com/office/drawing/2014/main" id="{DFB556D8-E992-24E6-387D-DEBB6885B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243" y="4783370"/>
            <a:ext cx="312023" cy="312023"/>
          </a:xfrm>
          <a:prstGeom prst="rect">
            <a:avLst/>
          </a:prstGeom>
        </p:spPr>
      </p:pic>
      <p:pic>
        <p:nvPicPr>
          <p:cNvPr id="1124" name="Imagen 1123">
            <a:extLst>
              <a:ext uri="{FF2B5EF4-FFF2-40B4-BE49-F238E27FC236}">
                <a16:creationId xmlns:a16="http://schemas.microsoft.com/office/drawing/2014/main" id="{FFDE673B-010D-F8B7-3C9C-23113A23C8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279" b="16011"/>
          <a:stretch/>
        </p:blipFill>
        <p:spPr>
          <a:xfrm>
            <a:off x="5737468" y="5204700"/>
            <a:ext cx="1293253" cy="891085"/>
          </a:xfrm>
          <a:prstGeom prst="rect">
            <a:avLst/>
          </a:prstGeom>
        </p:spPr>
      </p:pic>
      <p:pic>
        <p:nvPicPr>
          <p:cNvPr id="1126" name="Imagen 1125">
            <a:extLst>
              <a:ext uri="{FF2B5EF4-FFF2-40B4-BE49-F238E27FC236}">
                <a16:creationId xmlns:a16="http://schemas.microsoft.com/office/drawing/2014/main" id="{015FF5C9-0490-39A3-024B-A0B2C79CF2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674050" y="3300663"/>
            <a:ext cx="137723" cy="137723"/>
          </a:xfrm>
          <a:prstGeom prst="rect">
            <a:avLst/>
          </a:prstGeom>
        </p:spPr>
      </p:pic>
      <p:pic>
        <p:nvPicPr>
          <p:cNvPr id="1130" name="Imagen 1129">
            <a:extLst>
              <a:ext uri="{FF2B5EF4-FFF2-40B4-BE49-F238E27FC236}">
                <a16:creationId xmlns:a16="http://schemas.microsoft.com/office/drawing/2014/main" id="{8F5EFDD9-49C0-26CC-2BE2-0B1E154117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744" y="4224489"/>
            <a:ext cx="154999" cy="154999"/>
          </a:xfrm>
          <a:prstGeom prst="rect">
            <a:avLst/>
          </a:prstGeom>
        </p:spPr>
      </p:pic>
      <p:sp>
        <p:nvSpPr>
          <p:cNvPr id="1131" name="CuadroTexto 1130">
            <a:extLst>
              <a:ext uri="{FF2B5EF4-FFF2-40B4-BE49-F238E27FC236}">
                <a16:creationId xmlns:a16="http://schemas.microsoft.com/office/drawing/2014/main" id="{8D2A9A87-742B-2401-68D9-84B9B5AD58AD}"/>
              </a:ext>
            </a:extLst>
          </p:cNvPr>
          <p:cNvSpPr txBox="1"/>
          <p:nvPr/>
        </p:nvSpPr>
        <p:spPr>
          <a:xfrm>
            <a:off x="6657403" y="4083480"/>
            <a:ext cx="409795" cy="207883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" b="1" dirty="0">
                <a:latin typeface="Comfortaa" pitchFamily="2" charset="0"/>
              </a:rPr>
              <a:t>Biblioteca</a:t>
            </a:r>
          </a:p>
        </p:txBody>
      </p:sp>
      <p:sp>
        <p:nvSpPr>
          <p:cNvPr id="1132" name="Rectángulo 1131">
            <a:extLst>
              <a:ext uri="{FF2B5EF4-FFF2-40B4-BE49-F238E27FC236}">
                <a16:creationId xmlns:a16="http://schemas.microsoft.com/office/drawing/2014/main" id="{3583C6D5-88A5-7355-96D5-5959DFB008DB}"/>
              </a:ext>
            </a:extLst>
          </p:cNvPr>
          <p:cNvSpPr/>
          <p:nvPr/>
        </p:nvSpPr>
        <p:spPr>
          <a:xfrm>
            <a:off x="7776418" y="1796003"/>
            <a:ext cx="499110" cy="569475"/>
          </a:xfrm>
          <a:prstGeom prst="rect">
            <a:avLst/>
          </a:prstGeom>
          <a:solidFill>
            <a:srgbClr val="8D8C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3" name="Rectángulo 1132">
            <a:extLst>
              <a:ext uri="{FF2B5EF4-FFF2-40B4-BE49-F238E27FC236}">
                <a16:creationId xmlns:a16="http://schemas.microsoft.com/office/drawing/2014/main" id="{1572A1DE-B858-A6BA-2117-1AE63D9340D8}"/>
              </a:ext>
            </a:extLst>
          </p:cNvPr>
          <p:cNvSpPr/>
          <p:nvPr/>
        </p:nvSpPr>
        <p:spPr>
          <a:xfrm rot="5400000" flipV="1">
            <a:off x="7359832" y="1680391"/>
            <a:ext cx="45719" cy="741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39" name="Imagen 1138">
            <a:extLst>
              <a:ext uri="{FF2B5EF4-FFF2-40B4-BE49-F238E27FC236}">
                <a16:creationId xmlns:a16="http://schemas.microsoft.com/office/drawing/2014/main" id="{C630DD13-FF9F-FF40-C7EC-B95D23E62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7258" y="2305987"/>
            <a:ext cx="211153" cy="211153"/>
          </a:xfrm>
          <a:prstGeom prst="rect">
            <a:avLst/>
          </a:prstGeom>
        </p:spPr>
      </p:pic>
      <p:pic>
        <p:nvPicPr>
          <p:cNvPr id="1140" name="Imagen 1139">
            <a:extLst>
              <a:ext uri="{FF2B5EF4-FFF2-40B4-BE49-F238E27FC236}">
                <a16:creationId xmlns:a16="http://schemas.microsoft.com/office/drawing/2014/main" id="{4169D3DF-0A22-D57B-7551-0F035B6FB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283522" y="2792818"/>
            <a:ext cx="249555" cy="154999"/>
          </a:xfrm>
          <a:prstGeom prst="rect">
            <a:avLst/>
          </a:prstGeom>
        </p:spPr>
      </p:pic>
      <p:pic>
        <p:nvPicPr>
          <p:cNvPr id="1141" name="Imagen 1140">
            <a:extLst>
              <a:ext uri="{FF2B5EF4-FFF2-40B4-BE49-F238E27FC236}">
                <a16:creationId xmlns:a16="http://schemas.microsoft.com/office/drawing/2014/main" id="{CBBD2B58-5030-E896-392E-A24351025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753352" y="3223356"/>
            <a:ext cx="249555" cy="154999"/>
          </a:xfrm>
          <a:prstGeom prst="rect">
            <a:avLst/>
          </a:prstGeom>
        </p:spPr>
      </p:pic>
      <p:pic>
        <p:nvPicPr>
          <p:cNvPr id="1142" name="Imagen 1141">
            <a:extLst>
              <a:ext uri="{FF2B5EF4-FFF2-40B4-BE49-F238E27FC236}">
                <a16:creationId xmlns:a16="http://schemas.microsoft.com/office/drawing/2014/main" id="{B983C921-1486-2820-CA14-0F8A364F1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349202" y="3627364"/>
            <a:ext cx="249555" cy="154999"/>
          </a:xfrm>
          <a:prstGeom prst="rect">
            <a:avLst/>
          </a:prstGeom>
        </p:spPr>
      </p:pic>
      <p:pic>
        <p:nvPicPr>
          <p:cNvPr id="1143" name="Imagen 1142">
            <a:extLst>
              <a:ext uri="{FF2B5EF4-FFF2-40B4-BE49-F238E27FC236}">
                <a16:creationId xmlns:a16="http://schemas.microsoft.com/office/drawing/2014/main" id="{AAC9208A-853B-805A-F8E8-B4647CD2A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952039" y="3941340"/>
            <a:ext cx="249555" cy="154999"/>
          </a:xfrm>
          <a:prstGeom prst="rect">
            <a:avLst/>
          </a:prstGeom>
        </p:spPr>
      </p:pic>
      <p:pic>
        <p:nvPicPr>
          <p:cNvPr id="1144" name="Imagen 1143">
            <a:extLst>
              <a:ext uri="{FF2B5EF4-FFF2-40B4-BE49-F238E27FC236}">
                <a16:creationId xmlns:a16="http://schemas.microsoft.com/office/drawing/2014/main" id="{A0AF5E1B-7EC1-FF83-AF32-4449A80E1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954876" y="2619175"/>
            <a:ext cx="249555" cy="154999"/>
          </a:xfrm>
          <a:prstGeom prst="rect">
            <a:avLst/>
          </a:prstGeom>
        </p:spPr>
      </p:pic>
      <p:pic>
        <p:nvPicPr>
          <p:cNvPr id="1145" name="Imagen 1144">
            <a:extLst>
              <a:ext uri="{FF2B5EF4-FFF2-40B4-BE49-F238E27FC236}">
                <a16:creationId xmlns:a16="http://schemas.microsoft.com/office/drawing/2014/main" id="{7B3568ED-8AAD-804E-BE30-FDA01F859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807834" y="5615178"/>
            <a:ext cx="249555" cy="154999"/>
          </a:xfrm>
          <a:prstGeom prst="rect">
            <a:avLst/>
          </a:prstGeom>
        </p:spPr>
      </p:pic>
      <p:sp>
        <p:nvSpPr>
          <p:cNvPr id="1146" name="CuadroTexto 1145">
            <a:extLst>
              <a:ext uri="{FF2B5EF4-FFF2-40B4-BE49-F238E27FC236}">
                <a16:creationId xmlns:a16="http://schemas.microsoft.com/office/drawing/2014/main" id="{69B9A548-C09F-CD8C-F046-73BB48F5D6B1}"/>
              </a:ext>
            </a:extLst>
          </p:cNvPr>
          <p:cNvSpPr txBox="1"/>
          <p:nvPr/>
        </p:nvSpPr>
        <p:spPr>
          <a:xfrm>
            <a:off x="6761295" y="1591653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“F”</a:t>
            </a:r>
          </a:p>
        </p:txBody>
      </p:sp>
      <p:pic>
        <p:nvPicPr>
          <p:cNvPr id="1147" name="Imagen 1146">
            <a:extLst>
              <a:ext uri="{FF2B5EF4-FFF2-40B4-BE49-F238E27FC236}">
                <a16:creationId xmlns:a16="http://schemas.microsoft.com/office/drawing/2014/main" id="{AF3AD560-45C2-EB88-C3EB-D03AC042D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473979" y="1331523"/>
            <a:ext cx="249555" cy="154999"/>
          </a:xfrm>
          <a:prstGeom prst="rect">
            <a:avLst/>
          </a:prstGeom>
        </p:spPr>
      </p:pic>
      <p:pic>
        <p:nvPicPr>
          <p:cNvPr id="1148" name="Imagen 1147">
            <a:extLst>
              <a:ext uri="{FF2B5EF4-FFF2-40B4-BE49-F238E27FC236}">
                <a16:creationId xmlns:a16="http://schemas.microsoft.com/office/drawing/2014/main" id="{3B3C27E3-4053-A811-E9F3-68A82BD08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389283" y="1648461"/>
            <a:ext cx="249555" cy="154999"/>
          </a:xfrm>
          <a:prstGeom prst="rect">
            <a:avLst/>
          </a:prstGeom>
        </p:spPr>
      </p:pic>
      <p:sp>
        <p:nvSpPr>
          <p:cNvPr id="1149" name="CuadroTexto 1148">
            <a:extLst>
              <a:ext uri="{FF2B5EF4-FFF2-40B4-BE49-F238E27FC236}">
                <a16:creationId xmlns:a16="http://schemas.microsoft.com/office/drawing/2014/main" id="{35B90C52-599E-6577-FD4F-399ED3BB3FF4}"/>
              </a:ext>
            </a:extLst>
          </p:cNvPr>
          <p:cNvSpPr txBox="1"/>
          <p:nvPr/>
        </p:nvSpPr>
        <p:spPr>
          <a:xfrm>
            <a:off x="7871272" y="1955770"/>
            <a:ext cx="309403" cy="190560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“G”</a:t>
            </a:r>
          </a:p>
        </p:txBody>
      </p:sp>
      <p:pic>
        <p:nvPicPr>
          <p:cNvPr id="1150" name="Imagen 1149">
            <a:extLst>
              <a:ext uri="{FF2B5EF4-FFF2-40B4-BE49-F238E27FC236}">
                <a16:creationId xmlns:a16="http://schemas.microsoft.com/office/drawing/2014/main" id="{257FC479-B542-DE7A-D7EE-00298C312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5028638" y="4766610"/>
            <a:ext cx="249555" cy="154999"/>
          </a:xfrm>
          <a:prstGeom prst="rect">
            <a:avLst/>
          </a:prstGeom>
        </p:spPr>
      </p:pic>
      <p:pic>
        <p:nvPicPr>
          <p:cNvPr id="1151" name="Imagen 1150">
            <a:extLst>
              <a:ext uri="{FF2B5EF4-FFF2-40B4-BE49-F238E27FC236}">
                <a16:creationId xmlns:a16="http://schemas.microsoft.com/office/drawing/2014/main" id="{EE781486-4C85-0F26-912E-3FA19007A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3150299" y="2617302"/>
            <a:ext cx="249555" cy="154999"/>
          </a:xfrm>
          <a:prstGeom prst="rect">
            <a:avLst/>
          </a:prstGeom>
        </p:spPr>
      </p:pic>
      <p:pic>
        <p:nvPicPr>
          <p:cNvPr id="1154" name="Imagen 1153">
            <a:extLst>
              <a:ext uri="{FF2B5EF4-FFF2-40B4-BE49-F238E27FC236}">
                <a16:creationId xmlns:a16="http://schemas.microsoft.com/office/drawing/2014/main" id="{7F8A7183-0067-51CE-5F5B-EED267C43FC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66" y="2968115"/>
            <a:ext cx="295727" cy="295727"/>
          </a:xfrm>
          <a:prstGeom prst="rect">
            <a:avLst/>
          </a:prstGeom>
        </p:spPr>
      </p:pic>
      <p:pic>
        <p:nvPicPr>
          <p:cNvPr id="1086" name="Imagen 1085">
            <a:extLst>
              <a:ext uri="{FF2B5EF4-FFF2-40B4-BE49-F238E27FC236}">
                <a16:creationId xmlns:a16="http://schemas.microsoft.com/office/drawing/2014/main" id="{C4535D31-B725-225D-7668-B6EA5FB612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1485" y="2579103"/>
            <a:ext cx="560295" cy="560295"/>
          </a:xfrm>
          <a:prstGeom prst="rect">
            <a:avLst/>
          </a:prstGeom>
        </p:spPr>
      </p:pic>
      <p:pic>
        <p:nvPicPr>
          <p:cNvPr id="1155" name="Imagen 1154">
            <a:extLst>
              <a:ext uri="{FF2B5EF4-FFF2-40B4-BE49-F238E27FC236}">
                <a16:creationId xmlns:a16="http://schemas.microsoft.com/office/drawing/2014/main" id="{B2AEFFAB-6136-C8FC-3EE5-4A3DB3AB4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22373" r="5205" b="21987"/>
          <a:stretch/>
        </p:blipFill>
        <p:spPr>
          <a:xfrm>
            <a:off x="7901195" y="1523629"/>
            <a:ext cx="249555" cy="1549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43E081-9FBB-9342-3805-8A1F08E3F0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5520" y="3684750"/>
            <a:ext cx="105435" cy="1125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504EEE-A951-1E67-81CF-7F0CFB8222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2834" y="3638758"/>
            <a:ext cx="167414" cy="167414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C3E06D65-F8A9-5C45-DA43-CF03C6C14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092228" y="3425126"/>
            <a:ext cx="485242" cy="485242"/>
          </a:xfrm>
          <a:prstGeom prst="rect">
            <a:avLst/>
          </a:prstGeom>
        </p:spPr>
      </p:pic>
      <p:sp>
        <p:nvSpPr>
          <p:cNvPr id="1113" name="CuadroTexto 1112">
            <a:extLst>
              <a:ext uri="{FF2B5EF4-FFF2-40B4-BE49-F238E27FC236}">
                <a16:creationId xmlns:a16="http://schemas.microsoft.com/office/drawing/2014/main" id="{B9DD955C-85BA-176E-2B14-6BBF43808213}"/>
              </a:ext>
            </a:extLst>
          </p:cNvPr>
          <p:cNvSpPr txBox="1"/>
          <p:nvPr/>
        </p:nvSpPr>
        <p:spPr>
          <a:xfrm>
            <a:off x="3618352" y="3740813"/>
            <a:ext cx="812808" cy="277178"/>
          </a:xfrm>
          <a:prstGeom prst="roundRect">
            <a:avLst>
              <a:gd name="adj" fmla="val 20024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00" b="1" dirty="0">
                <a:latin typeface="Comfortaa" pitchFamily="2" charset="0"/>
              </a:rPr>
              <a:t>Estacionamiento Directivo</a:t>
            </a: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E668A261-78E4-0F46-5B15-0F6340694D5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1047" b="11975"/>
          <a:stretch/>
        </p:blipFill>
        <p:spPr>
          <a:xfrm>
            <a:off x="3028491" y="733036"/>
            <a:ext cx="5367556" cy="450924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0F7C3193-4E12-1D01-2808-805C5A926E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6244855" y="4007630"/>
            <a:ext cx="111258" cy="111258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123D746D-FEE7-DEB3-D3F4-CEA6CA4980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6246395" y="4108864"/>
            <a:ext cx="111258" cy="11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54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234</TotalTime>
  <Words>116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Comfortaa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Ortega</dc:creator>
  <cp:lastModifiedBy>Isaac Ortega</cp:lastModifiedBy>
  <cp:revision>10</cp:revision>
  <dcterms:created xsi:type="dcterms:W3CDTF">2024-04-01T06:31:58Z</dcterms:created>
  <dcterms:modified xsi:type="dcterms:W3CDTF">2024-04-02T03:40:05Z</dcterms:modified>
</cp:coreProperties>
</file>