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59" r:id="rId6"/>
    <p:sldId id="263" r:id="rId7"/>
    <p:sldId id="264" r:id="rId8"/>
    <p:sldId id="265" r:id="rId9"/>
    <p:sldId id="267" r:id="rId10"/>
    <p:sldId id="260" r:id="rId11"/>
    <p:sldId id="268" r:id="rId12"/>
    <p:sldId id="269" r:id="rId13"/>
    <p:sldId id="270" r:id="rId14"/>
    <p:sldId id="271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2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9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5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7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5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4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8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9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0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6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88BC92-299A-4C97-96E5-36F774D9A7B5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F06FD1-B08E-4FCA-AA95-0BD28458D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ABEE3-8909-F76F-28DD-090A765A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889587"/>
            <a:ext cx="1099185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Plataforma de Capacitación </a:t>
            </a:r>
            <a:br>
              <a:rPr lang="es-MX" dirty="0"/>
            </a:br>
            <a:r>
              <a:rPr lang="es-MX" dirty="0"/>
              <a:t>INE</a:t>
            </a:r>
          </a:p>
        </p:txBody>
      </p:sp>
    </p:spTree>
    <p:extLst>
      <p:ext uri="{BB962C8B-B14F-4D97-AF65-F5344CB8AC3E}">
        <p14:creationId xmlns:p14="http://schemas.microsoft.com/office/powerpoint/2010/main" val="410997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7A52-1B9A-D542-BEE6-4609E905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200536"/>
            <a:ext cx="9692640" cy="672147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Mostrar un tablero por cada entidad para el seguimiento.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F03B8E-3E9F-189E-38B4-D81ADF392FBD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8920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7A52-1B9A-D542-BEE6-4609E905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200536"/>
            <a:ext cx="9692640" cy="672147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Mostrar un tablero digital  para la DECEyEC.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F03B8E-3E9F-189E-38B4-D81ADF392FBD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42433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7A52-1B9A-D542-BEE6-4609E905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200536"/>
            <a:ext cx="9692640" cy="672147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Visualizar los usuarios inscritos.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F03B8E-3E9F-189E-38B4-D81ADF392FBD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241939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F8A-D969-6169-59EE-A826EBFF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24075"/>
            <a:ext cx="9692640" cy="2424747"/>
          </a:xfrm>
        </p:spPr>
        <p:txBody>
          <a:bodyPr>
            <a:normAutofit/>
          </a:bodyPr>
          <a:lstStyle/>
          <a:p>
            <a:pPr algn="ctr"/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Mejorar el tiempo de atención de las solicitudes.</a:t>
            </a:r>
            <a:b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43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F8A-D969-6169-59EE-A826EBFF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55" y="200025"/>
            <a:ext cx="9692640" cy="1352549"/>
          </a:xfrm>
        </p:spPr>
        <p:txBody>
          <a:bodyPr>
            <a:normAutofit/>
          </a:bodyPr>
          <a:lstStyle/>
          <a:p>
            <a:pPr algn="ctr"/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solicitudes, son devueltas sin atención.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01621-CF96-6560-6B70-C9AF42741BDC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203176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F8A-D969-6169-59EE-A826EBFF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55" y="200025"/>
            <a:ext cx="9692640" cy="1352549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solicitudes son remitidas con errores.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01621-CF96-6560-6B70-C9AF42741BDC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401387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7A52-1B9A-D542-BEE6-4609E905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" y="319088"/>
            <a:ext cx="9692640" cy="799147"/>
          </a:xfrm>
        </p:spPr>
        <p:txBody>
          <a:bodyPr/>
          <a:lstStyle/>
          <a:p>
            <a:r>
              <a:rPr lang="es-MX" dirty="0"/>
              <a:t>QUEJAS USUARIOS	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4D34F64C-57EB-85F2-3FAB-0F6A7E9F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76215"/>
            <a:ext cx="5508625" cy="64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07B04A-485F-5D4A-F167-E19A2877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1" y="1515110"/>
            <a:ext cx="5344586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344051F-6F7A-8314-E552-806DFDF8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1" y="2682875"/>
            <a:ext cx="543241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83034B-D4DE-677A-E7B9-C616174D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2493327"/>
            <a:ext cx="5616575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o&#10;&#10;Descripción generada automáticamente">
            <a:extLst>
              <a:ext uri="{FF2B5EF4-FFF2-40B4-BE49-F238E27FC236}">
                <a16:creationId xmlns:a16="http://schemas.microsoft.com/office/drawing/2014/main" id="{B8A6F252-7C46-89EA-FB69-E9C04D88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7050"/>
            <a:ext cx="5616575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3D34D53-1BD0-EB76-8800-9611A711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0975"/>
            <a:ext cx="560863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xto&#10;&#10;Descripción generada automáticamente">
            <a:extLst>
              <a:ext uri="{FF2B5EF4-FFF2-40B4-BE49-F238E27FC236}">
                <a16:creationId xmlns:a16="http://schemas.microsoft.com/office/drawing/2014/main" id="{C7F7C324-9757-FBF8-E6BB-180612C0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6038"/>
            <a:ext cx="5608638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" descr="Texto&#10;&#10;Descripción generada automáticamente">
            <a:extLst>
              <a:ext uri="{FF2B5EF4-FFF2-40B4-BE49-F238E27FC236}">
                <a16:creationId xmlns:a16="http://schemas.microsoft.com/office/drawing/2014/main" id="{3462EFC1-1822-C2E7-F2A1-FBD00590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0"/>
            <a:ext cx="561657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71106605-558C-A92D-7E95-9BCFFCEE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0A79989-8765-444C-48F1-773DF978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31D6FB8-2E93-60C6-E279-982DB179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5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48D29B0-EF47-62DB-E01C-2715907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3BD57E0-6679-D337-3988-8BFACE4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025774E-9644-6C23-EC67-23E6D0FA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89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913FDA4-6D36-233E-1E2D-877C3ED2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83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BF28CE2-2ACC-BDC0-71C2-B43A1C03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1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7E2EA377-CCCC-E239-7A93-845E4349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9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04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7A52-1B9A-D542-BEE6-4609E905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QUEJAS USUARIOS	</a:t>
            </a:r>
          </a:p>
        </p:txBody>
      </p:sp>
      <p:pic>
        <p:nvPicPr>
          <p:cNvPr id="1028" name="Picture 4" descr="Texto&#10;&#10;Descripción generada automáticamente">
            <a:extLst>
              <a:ext uri="{FF2B5EF4-FFF2-40B4-BE49-F238E27FC236}">
                <a16:creationId xmlns:a16="http://schemas.microsoft.com/office/drawing/2014/main" id="{B8A6F252-7C46-89EA-FB69-E9C04D88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800225"/>
            <a:ext cx="5616575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3D34D53-1BD0-EB76-8800-9611A711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4" y="1835880"/>
            <a:ext cx="4648200" cy="5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xto&#10;&#10;Descripción generada automáticamente">
            <a:extLst>
              <a:ext uri="{FF2B5EF4-FFF2-40B4-BE49-F238E27FC236}">
                <a16:creationId xmlns:a16="http://schemas.microsoft.com/office/drawing/2014/main" id="{C7F7C324-9757-FBF8-E6BB-180612C0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956050"/>
            <a:ext cx="5608638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" descr="Texto&#10;&#10;Descripción generada automáticamente">
            <a:extLst>
              <a:ext uri="{FF2B5EF4-FFF2-40B4-BE49-F238E27FC236}">
                <a16:creationId xmlns:a16="http://schemas.microsoft.com/office/drawing/2014/main" id="{3462EFC1-1822-C2E7-F2A1-FBD00590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950495"/>
            <a:ext cx="4895850" cy="8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71106605-558C-A92D-7E95-9BCFFCEE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0A79989-8765-444C-48F1-773DF978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31D6FB8-2E93-60C6-E279-982DB179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5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48D29B0-EF47-62DB-E01C-2715907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3BD57E0-6679-D337-3988-8BFACE4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025774E-9644-6C23-EC67-23E6D0FA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89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913FDA4-6D36-233E-1E2D-877C3ED2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83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BF28CE2-2ACC-BDC0-71C2-B43A1C03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1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7E2EA377-CCCC-E239-7A93-845E4349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9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0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EE55E-9DC3-0901-DE2D-93F7F00F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Acciones por mejorar.	</a:t>
            </a:r>
            <a:br>
              <a:rPr lang="es-MX" dirty="0"/>
            </a:br>
            <a:r>
              <a:rPr lang="es-MX" dirty="0"/>
              <a:t>	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DDA39-DBBC-E9CF-D9EE-B014503B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1.- Digitalización del proceso de sustitución, corrección e Inscripción.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en los formatos.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atención (“Sigue Capa”).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Conteo de atenciones automatizado, sistema de tickets.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Previsualización del sistema de atención.  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2.- Digitalización y automatización del seguimiento a los cursos.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Mostrar un tablero por cada entidad para el seguimiento.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Mostrar un tablero digital  para la DECEyEC.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Visualizar los usuarios inscritos.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3.- Mejorar el tiempo de atención de las solicitudes.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solicitudes, son devueltas sin atención.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solicitudes son remitidas con errores.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4.-Quejas de los usuarios.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Quejas de los JLE y JDL.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2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F8A-D969-6169-59EE-A826EBFF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28" y="2104410"/>
            <a:ext cx="9692640" cy="2424747"/>
          </a:xfrm>
        </p:spPr>
        <p:txBody>
          <a:bodyPr>
            <a:normAutofit/>
          </a:bodyPr>
          <a:lstStyle/>
          <a:p>
            <a:pPr algn="ctr"/>
            <a:r>
              <a:rPr lang="es-MX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Digitalización del proceso de sustitución, corrección e Inscripción.</a:t>
            </a:r>
            <a:br>
              <a:rPr lang="es-MX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74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FB2C997-51D7-3734-38D6-39CEA83067FA}"/>
              </a:ext>
            </a:extLst>
          </p:cNvPr>
          <p:cNvSpPr/>
          <p:nvPr/>
        </p:nvSpPr>
        <p:spPr>
          <a:xfrm>
            <a:off x="758952" y="233172"/>
            <a:ext cx="1316736" cy="1088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Login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39A485-C3DC-05A0-4977-475A08ABFDAB}"/>
              </a:ext>
            </a:extLst>
          </p:cNvPr>
          <p:cNvSpPr/>
          <p:nvPr/>
        </p:nvSpPr>
        <p:spPr>
          <a:xfrm>
            <a:off x="2542032" y="233172"/>
            <a:ext cx="1901952" cy="1088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Pantalla de entidad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5E56FB-193C-6BCB-5BEC-5F0EF05592D5}"/>
              </a:ext>
            </a:extLst>
          </p:cNvPr>
          <p:cNvSpPr/>
          <p:nvPr/>
        </p:nvSpPr>
        <p:spPr>
          <a:xfrm>
            <a:off x="5029200" y="233172"/>
            <a:ext cx="1901952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MENU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E49790-C4F4-ECE0-1395-5304D4156F7B}"/>
              </a:ext>
            </a:extLst>
          </p:cNvPr>
          <p:cNvSpPr/>
          <p:nvPr/>
        </p:nvSpPr>
        <p:spPr>
          <a:xfrm>
            <a:off x="7392924" y="529437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ALTAS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D8F642-4E4E-C572-9002-CE7B33DC5F82}"/>
              </a:ext>
            </a:extLst>
          </p:cNvPr>
          <p:cNvSpPr/>
          <p:nvPr/>
        </p:nvSpPr>
        <p:spPr>
          <a:xfrm>
            <a:off x="8997696" y="5294376"/>
            <a:ext cx="184708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SUSTITUCIONES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C662F4-2AB1-CA03-7886-453AAD674FAD}"/>
              </a:ext>
            </a:extLst>
          </p:cNvPr>
          <p:cNvSpPr/>
          <p:nvPr/>
        </p:nvSpPr>
        <p:spPr>
          <a:xfrm>
            <a:off x="11218164" y="5308092"/>
            <a:ext cx="897636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878E7B-DDC0-1A0A-6BB1-A258BC94CD15}"/>
              </a:ext>
            </a:extLst>
          </p:cNvPr>
          <p:cNvSpPr/>
          <p:nvPr/>
        </p:nvSpPr>
        <p:spPr>
          <a:xfrm>
            <a:off x="4971288" y="5308092"/>
            <a:ext cx="2048256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OPERACIONES USUARIOS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6A5FA6-4D7F-EC82-5398-C605ABEFE714}"/>
              </a:ext>
            </a:extLst>
          </p:cNvPr>
          <p:cNvSpPr/>
          <p:nvPr/>
        </p:nvSpPr>
        <p:spPr>
          <a:xfrm>
            <a:off x="4956048" y="3922776"/>
            <a:ext cx="2048256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SEGUIMIENTO</a:t>
            </a:r>
          </a:p>
          <a:p>
            <a:pPr algn="ctr"/>
            <a:r>
              <a:rPr lang="es-MX" dirty="0"/>
              <a:t>JLE , JDE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7872C4E-AC17-3585-A935-758D4ED3F321}"/>
              </a:ext>
            </a:extLst>
          </p:cNvPr>
          <p:cNvSpPr/>
          <p:nvPr/>
        </p:nvSpPr>
        <p:spPr>
          <a:xfrm>
            <a:off x="7392924" y="392277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DISTRITO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49F8987-AC05-96E9-34D6-5587BAB1B3AA}"/>
              </a:ext>
            </a:extLst>
          </p:cNvPr>
          <p:cNvSpPr/>
          <p:nvPr/>
        </p:nvSpPr>
        <p:spPr>
          <a:xfrm>
            <a:off x="9125712" y="392277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4EC28BF-7A3D-CB5C-DAA1-1C2D34D4DD99}"/>
              </a:ext>
            </a:extLst>
          </p:cNvPr>
          <p:cNvSpPr/>
          <p:nvPr/>
        </p:nvSpPr>
        <p:spPr>
          <a:xfrm>
            <a:off x="4956048" y="2596896"/>
            <a:ext cx="2048256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SEGUIMIENTO</a:t>
            </a:r>
          </a:p>
          <a:p>
            <a:pPr algn="ctr"/>
            <a:r>
              <a:rPr lang="es-MX" dirty="0"/>
              <a:t>USUARIOS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CD0C3A1-A3EB-8D50-15AB-59BDB7B59344}"/>
              </a:ext>
            </a:extLst>
          </p:cNvPr>
          <p:cNvSpPr/>
          <p:nvPr/>
        </p:nvSpPr>
        <p:spPr>
          <a:xfrm>
            <a:off x="7392924" y="259689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DF6E47-1CD6-521C-D414-6A2B9ED429ED}"/>
              </a:ext>
            </a:extLst>
          </p:cNvPr>
          <p:cNvSpPr/>
          <p:nvPr/>
        </p:nvSpPr>
        <p:spPr>
          <a:xfrm>
            <a:off x="9125712" y="259689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EA4EA56-933C-DCE1-A3E1-589897B09863}"/>
              </a:ext>
            </a:extLst>
          </p:cNvPr>
          <p:cNvSpPr/>
          <p:nvPr/>
        </p:nvSpPr>
        <p:spPr>
          <a:xfrm>
            <a:off x="10707624" y="2596896"/>
            <a:ext cx="13441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FMDC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57CA9A7-E6A0-0197-3F9F-B90DDBA1A0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75688" y="777240"/>
            <a:ext cx="466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FCE7DC8-36A7-4D26-B204-87AD4924FD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43984" y="777240"/>
            <a:ext cx="585216" cy="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0C568C-9883-4AFE-B1D5-F9C979AA112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80176" y="1330452"/>
            <a:ext cx="0" cy="1266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A8F7168-A59A-7E45-B614-859F74E5DD3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04304" y="2985516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DE9FF38-5214-BC38-484D-5069B4A58234}"/>
              </a:ext>
            </a:extLst>
          </p:cNvPr>
          <p:cNvCxnSpPr>
            <a:cxnSpLocks/>
          </p:cNvCxnSpPr>
          <p:nvPr/>
        </p:nvCxnSpPr>
        <p:spPr>
          <a:xfrm>
            <a:off x="7004304" y="4311396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A0AD38-A9FE-BA0E-CF7F-4CAB7C45CC4E}"/>
              </a:ext>
            </a:extLst>
          </p:cNvPr>
          <p:cNvCxnSpPr>
            <a:cxnSpLocks/>
          </p:cNvCxnSpPr>
          <p:nvPr/>
        </p:nvCxnSpPr>
        <p:spPr>
          <a:xfrm>
            <a:off x="7004304" y="5682996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E0B06F-62B2-B246-D601-4D018A7258A5}"/>
              </a:ext>
            </a:extLst>
          </p:cNvPr>
          <p:cNvCxnSpPr>
            <a:cxnSpLocks/>
          </p:cNvCxnSpPr>
          <p:nvPr/>
        </p:nvCxnSpPr>
        <p:spPr>
          <a:xfrm>
            <a:off x="8609076" y="5682996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DFA5BE8-00B0-3193-772A-707F11CD6A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829544" y="5696712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57A353F-B551-E896-3059-AE52348AACB0}"/>
              </a:ext>
            </a:extLst>
          </p:cNvPr>
          <p:cNvCxnSpPr>
            <a:cxnSpLocks/>
          </p:cNvCxnSpPr>
          <p:nvPr/>
        </p:nvCxnSpPr>
        <p:spPr>
          <a:xfrm>
            <a:off x="8737092" y="4315968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C3BC854-23B8-A4A0-FC96-402FB8F4A7B4}"/>
              </a:ext>
            </a:extLst>
          </p:cNvPr>
          <p:cNvCxnSpPr>
            <a:cxnSpLocks/>
          </p:cNvCxnSpPr>
          <p:nvPr/>
        </p:nvCxnSpPr>
        <p:spPr>
          <a:xfrm>
            <a:off x="8737092" y="2985516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9B42DC-A8B4-CF04-4DB3-12AE769213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440924" y="298551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AABD215A-2542-69C3-1458-6352208A3521}"/>
              </a:ext>
            </a:extLst>
          </p:cNvPr>
          <p:cNvSpPr/>
          <p:nvPr/>
        </p:nvSpPr>
        <p:spPr>
          <a:xfrm>
            <a:off x="4311396" y="2795778"/>
            <a:ext cx="406908" cy="37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CC9020-17A6-E241-52A7-533F94794D32}"/>
              </a:ext>
            </a:extLst>
          </p:cNvPr>
          <p:cNvSpPr/>
          <p:nvPr/>
        </p:nvSpPr>
        <p:spPr>
          <a:xfrm>
            <a:off x="4311396" y="4121658"/>
            <a:ext cx="406908" cy="37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5657A00-00FA-54D9-F1E6-39F5BD9B7B97}"/>
              </a:ext>
            </a:extLst>
          </p:cNvPr>
          <p:cNvSpPr/>
          <p:nvPr/>
        </p:nvSpPr>
        <p:spPr>
          <a:xfrm>
            <a:off x="4345686" y="5447538"/>
            <a:ext cx="406908" cy="37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19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327C-0646-5783-4332-1DA445B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85"/>
            <a:ext cx="9711118" cy="860723"/>
          </a:xfrm>
        </p:spPr>
        <p:txBody>
          <a:bodyPr/>
          <a:lstStyle/>
          <a:p>
            <a:r>
              <a:rPr lang="es-MX" dirty="0"/>
              <a:t>Error en los formatos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AD8433-0CC8-BA7C-A124-8FCD8F07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5322"/>
            <a:ext cx="10344150" cy="286637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BD27AF-F3CA-3405-380E-5B59176B14AE}"/>
              </a:ext>
            </a:extLst>
          </p:cNvPr>
          <p:cNvSpPr txBox="1"/>
          <p:nvPr/>
        </p:nvSpPr>
        <p:spPr>
          <a:xfrm>
            <a:off x="923924" y="4619625"/>
            <a:ext cx="730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1.- Los correos electrónicos, no vienen correctos.</a:t>
            </a:r>
          </a:p>
          <a:p>
            <a:r>
              <a:rPr lang="es-MX" dirty="0"/>
              <a:t>2.- Los </a:t>
            </a:r>
            <a:r>
              <a:rPr lang="es-MX" dirty="0" err="1"/>
              <a:t>ID´s</a:t>
            </a:r>
            <a:r>
              <a:rPr lang="es-MX" dirty="0"/>
              <a:t> no cuentan con la estructura necesaria.</a:t>
            </a:r>
          </a:p>
          <a:p>
            <a:r>
              <a:rPr lang="es-MX" dirty="0"/>
              <a:t>3.- Registran la información incompleta.</a:t>
            </a:r>
          </a:p>
          <a:p>
            <a:r>
              <a:rPr lang="es-MX" dirty="0"/>
              <a:t>4.- Colocan la información cruzada.</a:t>
            </a:r>
            <a:br>
              <a:rPr lang="es-MX" dirty="0"/>
            </a:br>
            <a:r>
              <a:rPr lang="es-MX" dirty="0"/>
              <a:t>5.- La información no se encuentra homologada en estructura.</a:t>
            </a:r>
          </a:p>
        </p:txBody>
      </p:sp>
    </p:spTree>
    <p:extLst>
      <p:ext uri="{BB962C8B-B14F-4D97-AF65-F5344CB8AC3E}">
        <p14:creationId xmlns:p14="http://schemas.microsoft.com/office/powerpoint/2010/main" val="2203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327C-0646-5783-4332-1DA445B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85"/>
            <a:ext cx="9711118" cy="860723"/>
          </a:xfrm>
        </p:spPr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atención (“Sigue Capa”).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3F8F7A-63C4-D895-0F95-30A63BFA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1375747"/>
            <a:ext cx="8218581" cy="48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6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327C-0646-5783-4332-1DA445B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552450"/>
            <a:ext cx="9711118" cy="1282033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Conteo de atenciones automatizado, sistema de tickets.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465C9D-FD35-3F01-7D53-FEFF3BA6C9E8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41505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327C-0646-5783-4332-1DA445B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552450"/>
            <a:ext cx="9711118" cy="1282033"/>
          </a:xfrm>
        </p:spPr>
        <p:txBody>
          <a:bodyPr>
            <a:normAutofit fontScale="9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Previsualización del sistema de atención.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465C9D-FD35-3F01-7D53-FEFF3BA6C9E8}"/>
              </a:ext>
            </a:extLst>
          </p:cNvPr>
          <p:cNvSpPr txBox="1"/>
          <p:nvPr/>
        </p:nvSpPr>
        <p:spPr>
          <a:xfrm>
            <a:off x="2124075" y="2619375"/>
            <a:ext cx="727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8823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F8A-D969-6169-59EE-A826EBFF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24075"/>
            <a:ext cx="9692640" cy="2424747"/>
          </a:xfrm>
        </p:spPr>
        <p:txBody>
          <a:bodyPr>
            <a:normAutofit/>
          </a:bodyPr>
          <a:lstStyle/>
          <a:p>
            <a:pPr algn="ctr"/>
            <a: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Digitalización y automatización del seguimiento a los cursos.</a:t>
            </a:r>
            <a:br>
              <a:rPr lang="es-MX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890836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300</TotalTime>
  <Words>311</Words>
  <Application>Microsoft Office PowerPoint</Application>
  <PresentationFormat>Panorámica</PresentationFormat>
  <Paragraphs>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Schoolbook</vt:lpstr>
      <vt:lpstr>Wingdings 2</vt:lpstr>
      <vt:lpstr>Vista</vt:lpstr>
      <vt:lpstr>Plataforma de Capacitación  INE</vt:lpstr>
      <vt:lpstr>Acciones por mejorar.     </vt:lpstr>
      <vt:lpstr>Digitalización del proceso de sustitución, corrección e Inscripción. </vt:lpstr>
      <vt:lpstr>Presentación de PowerPoint</vt:lpstr>
      <vt:lpstr>Error en los formatos</vt:lpstr>
      <vt:lpstr>Sistema de atención (“Sigue Capa”).</vt:lpstr>
      <vt:lpstr>Conteo de atenciones automatizado, sistema de tickets.</vt:lpstr>
      <vt:lpstr>Previsualización del sistema de atención.</vt:lpstr>
      <vt:lpstr>Digitalización y automatización del seguimiento a los cursos. </vt:lpstr>
      <vt:lpstr>Mostrar un tablero por cada entidad para el seguimiento.</vt:lpstr>
      <vt:lpstr>Mostrar un tablero digital  para la DECEyEC. </vt:lpstr>
      <vt:lpstr>Visualizar los usuarios inscritos.</vt:lpstr>
      <vt:lpstr>Mejorar el tiempo de atención de las solicitudes. </vt:lpstr>
      <vt:lpstr>Las solicitudes, son devueltas sin atención.</vt:lpstr>
      <vt:lpstr>Las solicitudes son remitidas con errores. </vt:lpstr>
      <vt:lpstr>QUEJAS USUARIOS </vt:lpstr>
      <vt:lpstr>QUEJAS USUARIOS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Capacitación  INE</dc:title>
  <dc:creator>MARIO ISAAC ROJO ESPINOZA</dc:creator>
  <cp:lastModifiedBy>MARIO ISAAC ROJO ESPINOZA</cp:lastModifiedBy>
  <cp:revision>19</cp:revision>
  <dcterms:created xsi:type="dcterms:W3CDTF">2024-05-02T06:03:09Z</dcterms:created>
  <dcterms:modified xsi:type="dcterms:W3CDTF">2024-06-24T03:19:40Z</dcterms:modified>
</cp:coreProperties>
</file>