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f7d63616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f7d63616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12147d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12147d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fitting the linear model (make sure to mention collinearity) delete the variables that give you the highest VIF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the the package of R to give the best interaction term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312147d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312147d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choose the second candidate lambda value as the optimal lambda value because it is customary thing to do so.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14fc0887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14fc0887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lambda value is picked. Running the ridge regression with all variables and pick those who coefficients are not 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variables who have coefficients value &gt; 10^{-5}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312147d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312147d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explanatory variable has a VIF value &gt; 5, then that variable is considered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12147d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12147d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12147d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12147d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variables are very correlated with each other.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312147d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312147d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4fc0887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14fc0887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312147d1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312147d1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30b2548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30b2548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f7d63616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f7d63616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f7d63616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f7d63616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14fc0887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14fc0887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4fc0887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14fc0887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312147d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312147d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0b2548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0b2548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14fc0887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14fc0887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12147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12147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f7d63616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f7d63616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replace NA’s with means, as that affects distribution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abfbb9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4abfbb9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12147d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12147d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0b2548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30b2548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0b2548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30b2548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312147d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312147d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45818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Data Science Competition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3149350" y="3157300"/>
            <a:ext cx="54054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Team Members:</a:t>
            </a:r>
            <a:r>
              <a:rPr lang="en" sz="2000">
                <a:solidFill>
                  <a:srgbClr val="FFFFFF"/>
                </a:solidFill>
              </a:rPr>
              <a:t> 	Isaac Kistler and Enyu Li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Mentor:			Lee Park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Predictive Model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64575" y="1542775"/>
            <a:ext cx="773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Dimensionality Reduction (Ridge Regression)  to find out the most important factors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Fitting the linear model (using Ordinary Least Square)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Evaluating collinearity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Fitting interaction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Checking the four assumptions of linear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Checking the outliers and most influential 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Fitting alternative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</a:t>
            </a:r>
            <a:r>
              <a:rPr lang="en" sz="1800"/>
              <a:t>nderstanding the meaning of the model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106875" y="354150"/>
            <a:ext cx="582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(Ridge Regression)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940050" y="1527100"/>
            <a:ext cx="398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25" y="1527100"/>
            <a:ext cx="8155250" cy="32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(Ridge Regression)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0" y="1701225"/>
            <a:ext cx="8468351" cy="26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748900" y="1307850"/>
            <a:ext cx="795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Run a crude linear regression model by fitting in all the variables.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Evaluate the collinearity by checking the VIF values of each variable. 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Re-run the linear regression model by removing the highest VIF value until the VIF values are lowered without affecting the adjusted R-square value too much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Collinearity (Final VIF Value)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00" y="1028700"/>
            <a:ext cx="7038901" cy="36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486525" y="4266275"/>
            <a:ext cx="8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Cont.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701850" y="146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decrease VIF we add two variables, bachelor percentage and internet percentage, together to make one variable.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 each remaining variable with the dependent variable to check curvature and see if any form of transformation is necessary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it is not necessary to transform anything as the transformed model shows no difference performance compared to the non-transformed model.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rFSA package to check for interaction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backwards step function to check whether this linear model achieves its lowest AIC value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297500" y="50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764575" y="1542775"/>
            <a:ext cx="168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Achieved the lowest AIC value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00" y="1239775"/>
            <a:ext cx="6233525" cy="3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135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Diagnosis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972600" y="800700"/>
            <a:ext cx="73638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Linearity, normality, and independence assumptions are met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Equal Variance Assumption is not met by bptest.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(Methods we have tried to fix the unequal variance problem)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Log transform the dependent variable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Use weighted models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Delete some of the non-important outliers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(Yet the problem still exists)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We developed three sub-models according to urban-rural area.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Influential Points Analysis 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764575" y="3278350"/>
            <a:ext cx="75717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Issue: Occupants_1.51 should be a percentage, so all of those values are not within the range of (0,1). We should delete them.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75" y="1449000"/>
            <a:ext cx="8249749" cy="19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Although </a:t>
            </a:r>
            <a:r>
              <a:rPr lang="en" sz="2100"/>
              <a:t>equal</a:t>
            </a:r>
            <a:r>
              <a:rPr lang="en" sz="2100"/>
              <a:t> variance assumption is not met, the model is still useful for spotting </a:t>
            </a:r>
            <a:r>
              <a:rPr lang="en" sz="2100"/>
              <a:t>general</a:t>
            </a:r>
            <a:r>
              <a:rPr lang="en" sz="2100"/>
              <a:t> trends and finding important predictors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Many factors specifically affect graduate </a:t>
            </a:r>
            <a:r>
              <a:rPr lang="en" sz="2100"/>
              <a:t>student rent prices, such as bachelor’s degrees and large housing units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Non-family income also plays a large part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Demographic factors such as Vietnamese and Italian population percentages also have an effect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850650"/>
            <a:ext cx="70389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Dealing with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Exploration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Geographic Trends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Building Predictive Model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Evaluation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Diagnosis</a:t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00" y="1098625"/>
            <a:ext cx="4046775" cy="3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275" y="1098625"/>
            <a:ext cx="4432325" cy="35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Diagnosis</a:t>
            </a:r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28585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650" y="1460250"/>
            <a:ext cx="4400951" cy="34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Plots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814025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487" y="2620825"/>
            <a:ext cx="4857026" cy="24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38" y="88650"/>
            <a:ext cx="4906502" cy="24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Plots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73350"/>
            <a:ext cx="4278924" cy="20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73350"/>
            <a:ext cx="4419602" cy="201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75950"/>
            <a:ext cx="4278924" cy="19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75950"/>
            <a:ext cx="4419602" cy="19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SubModels </a:t>
            </a:r>
            <a:endParaRPr/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1307850"/>
            <a:ext cx="2778674" cy="2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50" y="1265051"/>
            <a:ext cx="2778675" cy="2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950" y="1245300"/>
            <a:ext cx="2948124" cy="27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Graduate students looking for single room apartments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Rising housing prices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affect cost?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from American Community Survey (ACS)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Monthly Median Rent (MMR) for a one bedroom unit, averaged over the past five years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504725" y="1611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</a:rPr>
              <a:t>Data is county level, but not every county had data in every category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</a:rPr>
              <a:t>Removed all counties without pertinent MMR information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Evaluate remaining missing data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</a:rPr>
              <a:t>Checked NA rate for predictors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</a:rPr>
              <a:t>Due to low rate of NA’s, all missing data was removed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MMR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7053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1750"/>
            <a:ext cx="4274615" cy="29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415" y="2031750"/>
            <a:ext cx="4274615" cy="29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Log Transformation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8196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0800"/>
            <a:ext cx="4247100" cy="29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900" y="2050800"/>
            <a:ext cx="4247100" cy="2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 and Trends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308598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000" y="1460250"/>
            <a:ext cx="430859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 and Trends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475" y="1079875"/>
            <a:ext cx="4813049" cy="38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Trends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5" y="1884200"/>
            <a:ext cx="4340476" cy="305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00" y="484675"/>
            <a:ext cx="4293198" cy="24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