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ityGardenSalesPerformanceAnalysis_Dashboard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DE521D7-8A30-4D0C-8EFD-7554E5383BC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City Garden Sales Performance Analysis_Dashboard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48D2D5D-5647-4BCB-BF4A-AFBF24D318A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10/21/2024 6:34:20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037645F9-049E-46AC-ADC2-3EDB4A44CA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1" y="0"/>
            <a:ext cx="11097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51226B2A-6FA8-4812-B3BA-08C07FA052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1" y="0"/>
            <a:ext cx="11097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79B2177A-0208-410A-983E-37C005D9DA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1" y="0"/>
            <a:ext cx="11097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2024-10-21T18:34:23Z</dcterms:created>
  <dcterms:modified xsi:type="dcterms:W3CDTF">2024-10-21T18:34:23Z</dcterms:modified>
</cp:coreProperties>
</file>