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CEEC0-E589-4909-9944-1B9C40EC3813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0C759-97F9-4399-B910-A77E04FD5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70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CEEC0-E589-4909-9944-1B9C40EC3813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0C759-97F9-4399-B910-A77E04FD5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22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CEEC0-E589-4909-9944-1B9C40EC3813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0C759-97F9-4399-B910-A77E04FD5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8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CEEC0-E589-4909-9944-1B9C40EC3813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0C759-97F9-4399-B910-A77E04FD5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45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CEEC0-E589-4909-9944-1B9C40EC3813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0C759-97F9-4399-B910-A77E04FD5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58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CEEC0-E589-4909-9944-1B9C40EC3813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0C759-97F9-4399-B910-A77E04FD5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84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CEEC0-E589-4909-9944-1B9C40EC3813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0C759-97F9-4399-B910-A77E04FD5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2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CEEC0-E589-4909-9944-1B9C40EC3813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0C759-97F9-4399-B910-A77E04FD5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33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CEEC0-E589-4909-9944-1B9C40EC3813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0C759-97F9-4399-B910-A77E04FD5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4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CEEC0-E589-4909-9944-1B9C40EC3813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0C759-97F9-4399-B910-A77E04FD5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7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CEEC0-E589-4909-9944-1B9C40EC3813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0C759-97F9-4399-B910-A77E04FD5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60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CEEC0-E589-4909-9944-1B9C40EC3813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0C759-97F9-4399-B910-A77E04FD5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40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32738" y="668215"/>
            <a:ext cx="1620716" cy="3216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Load Dataset</a:t>
            </a:r>
          </a:p>
        </p:txBody>
      </p:sp>
      <p:sp>
        <p:nvSpPr>
          <p:cNvPr id="5" name="Rectangle 4"/>
          <p:cNvSpPr/>
          <p:nvPr/>
        </p:nvSpPr>
        <p:spPr>
          <a:xfrm>
            <a:off x="4032738" y="975946"/>
            <a:ext cx="1620716" cy="657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Normalize Reals</a:t>
            </a:r>
          </a:p>
        </p:txBody>
      </p:sp>
      <p:sp>
        <p:nvSpPr>
          <p:cNvPr id="6" name="Rectangle 5"/>
          <p:cNvSpPr/>
          <p:nvPr/>
        </p:nvSpPr>
        <p:spPr>
          <a:xfrm>
            <a:off x="4032738" y="1633171"/>
            <a:ext cx="1620716" cy="987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Convert 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Categoricals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and Booleans</a:t>
            </a:r>
          </a:p>
        </p:txBody>
      </p:sp>
      <p:sp>
        <p:nvSpPr>
          <p:cNvPr id="7" name="Rectangle 6"/>
          <p:cNvSpPr/>
          <p:nvPr/>
        </p:nvSpPr>
        <p:spPr>
          <a:xfrm>
            <a:off x="4032738" y="2620840"/>
            <a:ext cx="1620716" cy="6433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Run Hybrid Approach</a:t>
            </a:r>
          </a:p>
        </p:txBody>
      </p:sp>
      <p:sp>
        <p:nvSpPr>
          <p:cNvPr id="9" name="Rectangle 8"/>
          <p:cNvSpPr/>
          <p:nvPr/>
        </p:nvSpPr>
        <p:spPr>
          <a:xfrm>
            <a:off x="6375887" y="3264145"/>
            <a:ext cx="1620716" cy="2637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Naïve Bayes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75887" y="3527916"/>
            <a:ext cx="1620716" cy="2403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Baseline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75887" y="3768237"/>
            <a:ext cx="1620716" cy="7883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Full Feature Selection/ Optimization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75887" y="4556615"/>
            <a:ext cx="1620716" cy="3106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Output Results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719037" y="3264145"/>
            <a:ext cx="1620716" cy="2637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Decision Tree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719037" y="3527916"/>
            <a:ext cx="1620716" cy="2403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Baseline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719037" y="3768237"/>
            <a:ext cx="1620716" cy="7883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Full Feature Selection/ Optimization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719037" y="4556615"/>
            <a:ext cx="1620716" cy="3106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Output Results</a:t>
            </a:r>
          </a:p>
        </p:txBody>
      </p:sp>
      <p:cxnSp>
        <p:nvCxnSpPr>
          <p:cNvPr id="23" name="Connector: Elbow 22"/>
          <p:cNvCxnSpPr>
            <a:stCxn id="7" idx="3"/>
            <a:endCxn id="17" idx="0"/>
          </p:cNvCxnSpPr>
          <p:nvPr/>
        </p:nvCxnSpPr>
        <p:spPr>
          <a:xfrm>
            <a:off x="5653454" y="2942493"/>
            <a:ext cx="3875941" cy="3216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endCxn id="9" idx="0"/>
          </p:cNvCxnSpPr>
          <p:nvPr/>
        </p:nvCxnSpPr>
        <p:spPr>
          <a:xfrm flipH="1">
            <a:off x="7186245" y="2942493"/>
            <a:ext cx="5863" cy="321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032737" y="3264879"/>
            <a:ext cx="1620716" cy="6433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Run Purist Approach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032737" y="3908184"/>
            <a:ext cx="1620716" cy="6433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Output Results</a:t>
            </a:r>
          </a:p>
        </p:txBody>
      </p:sp>
    </p:spTree>
    <p:extLst>
      <p:ext uri="{BB962C8B-B14F-4D97-AF65-F5344CB8AC3E}">
        <p14:creationId xmlns:p14="http://schemas.microsoft.com/office/powerpoint/2010/main" val="76755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36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Isaac Sherman</dc:creator>
  <cp:lastModifiedBy>Isaac Sherman</cp:lastModifiedBy>
  <cp:revision>3</cp:revision>
  <dcterms:created xsi:type="dcterms:W3CDTF">2017-03-06T16:14:08Z</dcterms:created>
  <dcterms:modified xsi:type="dcterms:W3CDTF">2017-03-06T17:40:26Z</dcterms:modified>
</cp:coreProperties>
</file>