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97043ddd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97043ddd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97043ddd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97043ddd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97043ddd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097043ddd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97043ddd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97043ddd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097043ddd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097043ddd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08929730ad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08929730ad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8929730ad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08929730ad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97043dd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97043dd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8929730a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8929730a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8929730a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8929730a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97043ddd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97043ddd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8929730ad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8929730ad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8929730ad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8929730ad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97043ddd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97043ddd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97043ddd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97043ddd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PUBG Project Analysis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5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Handling missing data and Outliers</a:t>
            </a:r>
            <a:endParaRPr sz="2000"/>
          </a:p>
        </p:txBody>
      </p:sp>
      <p:sp>
        <p:nvSpPr>
          <p:cNvPr id="334" name="Google Shape;334;p22"/>
          <p:cNvSpPr txBox="1"/>
          <p:nvPr>
            <p:ph idx="1" type="body"/>
          </p:nvPr>
        </p:nvSpPr>
        <p:spPr>
          <a:xfrm>
            <a:off x="4634400" y="1564750"/>
            <a:ext cx="3699900" cy="296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Upon visualizations and calculations it was discovered that outliers made up less than 1% of each dataset. Using this knowledge it was </a:t>
            </a:r>
            <a:r>
              <a:rPr lang="en"/>
              <a:t>decided to remove outliers from the dataset as well as the single row with missing data that was found,.</a:t>
            </a:r>
            <a:endParaRPr/>
          </a:p>
        </p:txBody>
      </p:sp>
      <p:pic>
        <p:nvPicPr>
          <p:cNvPr id="335" name="Google Shape;335;p22"/>
          <p:cNvPicPr preferRelativeResize="0"/>
          <p:nvPr/>
        </p:nvPicPr>
        <p:blipFill>
          <a:blip r:embed="rId3">
            <a:alphaModFix/>
          </a:blip>
          <a:stretch>
            <a:fillRect/>
          </a:stretch>
        </p:blipFill>
        <p:spPr>
          <a:xfrm>
            <a:off x="1195000" y="2098163"/>
            <a:ext cx="3439400" cy="1900175"/>
          </a:xfrm>
          <a:prstGeom prst="rect">
            <a:avLst/>
          </a:prstGeom>
          <a:noFill/>
          <a:ln>
            <a:noFill/>
          </a:ln>
        </p:spPr>
      </p:pic>
      <p:sp>
        <p:nvSpPr>
          <p:cNvPr id="336" name="Google Shape;336;p22"/>
          <p:cNvSpPr txBox="1"/>
          <p:nvPr/>
        </p:nvSpPr>
        <p:spPr>
          <a:xfrm>
            <a:off x="1195000" y="1527325"/>
            <a:ext cx="343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Damage Dealt</a:t>
            </a:r>
            <a:endParaRPr b="1">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303800" y="598575"/>
            <a:ext cx="7030500" cy="501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00"/>
              <a:t>EDA and Normalization</a:t>
            </a:r>
            <a:endParaRPr sz="2100"/>
          </a:p>
        </p:txBody>
      </p:sp>
      <p:sp>
        <p:nvSpPr>
          <p:cNvPr id="342" name="Google Shape;342;p23"/>
          <p:cNvSpPr txBox="1"/>
          <p:nvPr>
            <p:ph idx="1" type="body"/>
          </p:nvPr>
        </p:nvSpPr>
        <p:spPr>
          <a:xfrm>
            <a:off x="1303800" y="1572250"/>
            <a:ext cx="7030500" cy="295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further EDA it was decided to normalize the data. It was also decided to perform some feature engineering to reduce the amount of data down to a more usable amount.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1303800" y="598575"/>
            <a:ext cx="7030500" cy="50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Multicollinearity</a:t>
            </a:r>
            <a:r>
              <a:rPr lang="en" sz="2100"/>
              <a:t> and Feature Significance</a:t>
            </a:r>
            <a:endParaRPr sz="2100"/>
          </a:p>
        </p:txBody>
      </p:sp>
      <p:sp>
        <p:nvSpPr>
          <p:cNvPr id="348" name="Google Shape;348;p24"/>
          <p:cNvSpPr txBox="1"/>
          <p:nvPr>
            <p:ph idx="1" type="body"/>
          </p:nvPr>
        </p:nvSpPr>
        <p:spPr>
          <a:xfrm>
            <a:off x="4207650" y="1572250"/>
            <a:ext cx="4126800" cy="295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heat map was used to visualize if there was any </a:t>
            </a:r>
            <a:r>
              <a:rPr lang="en"/>
              <a:t>multicollinearity</a:t>
            </a:r>
            <a:r>
              <a:rPr lang="en"/>
              <a:t> issues. It was also decided to remove features that were over .8 </a:t>
            </a:r>
            <a:r>
              <a:rPr lang="en"/>
              <a:t>threshold</a:t>
            </a:r>
            <a:r>
              <a:rPr lang="en"/>
              <a:t> of correlated.</a:t>
            </a:r>
            <a:endParaRPr/>
          </a:p>
        </p:txBody>
      </p:sp>
      <p:pic>
        <p:nvPicPr>
          <p:cNvPr id="349" name="Google Shape;349;p24"/>
          <p:cNvPicPr preferRelativeResize="0"/>
          <p:nvPr/>
        </p:nvPicPr>
        <p:blipFill>
          <a:blip r:embed="rId3">
            <a:alphaModFix/>
          </a:blip>
          <a:stretch>
            <a:fillRect/>
          </a:stretch>
        </p:blipFill>
        <p:spPr>
          <a:xfrm>
            <a:off x="1156075" y="1924125"/>
            <a:ext cx="3051575" cy="2607525"/>
          </a:xfrm>
          <a:prstGeom prst="rect">
            <a:avLst/>
          </a:prstGeom>
          <a:noFill/>
          <a:ln>
            <a:noFill/>
          </a:ln>
        </p:spPr>
      </p:pic>
      <p:sp>
        <p:nvSpPr>
          <p:cNvPr id="350" name="Google Shape;350;p24"/>
          <p:cNvSpPr txBox="1"/>
          <p:nvPr/>
        </p:nvSpPr>
        <p:spPr>
          <a:xfrm>
            <a:off x="1155925" y="1572250"/>
            <a:ext cx="305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Correlation Heat Map</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56" name="Google Shape;356;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1303800" y="598575"/>
            <a:ext cx="7030500" cy="48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00"/>
              <a:t>Model Building</a:t>
            </a:r>
            <a:endParaRPr sz="2100"/>
          </a:p>
        </p:txBody>
      </p:sp>
      <p:sp>
        <p:nvSpPr>
          <p:cNvPr id="362" name="Google Shape;362;p26"/>
          <p:cNvSpPr txBox="1"/>
          <p:nvPr>
            <p:ph idx="1" type="body"/>
          </p:nvPr>
        </p:nvSpPr>
        <p:spPr>
          <a:xfrm>
            <a:off x="1303800" y="1632150"/>
            <a:ext cx="7030500" cy="289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Deployment Demo</a:t>
            </a:r>
            <a:endParaRPr sz="2000"/>
          </a:p>
        </p:txBody>
      </p:sp>
      <p:sp>
        <p:nvSpPr>
          <p:cNvPr id="368" name="Google Shape;368;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let’s take a quick minute to show a demo of the deployment of the win prediction model before wrapping up.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 for viewing our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100"/>
              <a:t>Features effect on win chance</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7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Does walking more increase chances of winning?</a:t>
            </a:r>
            <a:endParaRPr sz="2020"/>
          </a:p>
        </p:txBody>
      </p:sp>
      <p:sp>
        <p:nvSpPr>
          <p:cNvPr id="289" name="Google Shape;289;p15"/>
          <p:cNvSpPr txBox="1"/>
          <p:nvPr>
            <p:ph idx="1" type="body"/>
          </p:nvPr>
        </p:nvSpPr>
        <p:spPr>
          <a:xfrm>
            <a:off x="4038600" y="1864250"/>
            <a:ext cx="4295700" cy="214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Walking appears to have a high correlation to winning in a lot of cases. This could be due to the fact that more distance traveled could have to do with more time alive in the match.</a:t>
            </a:r>
            <a:endParaRPr/>
          </a:p>
        </p:txBody>
      </p:sp>
      <p:pic>
        <p:nvPicPr>
          <p:cNvPr id="290" name="Google Shape;290;p15"/>
          <p:cNvPicPr preferRelativeResize="0"/>
          <p:nvPr/>
        </p:nvPicPr>
        <p:blipFill>
          <a:blip r:embed="rId3">
            <a:alphaModFix/>
          </a:blip>
          <a:stretch>
            <a:fillRect/>
          </a:stretch>
        </p:blipFill>
        <p:spPr>
          <a:xfrm>
            <a:off x="0" y="1780000"/>
            <a:ext cx="4038600" cy="2571750"/>
          </a:xfrm>
          <a:prstGeom prst="rect">
            <a:avLst/>
          </a:prstGeom>
          <a:noFill/>
          <a:ln>
            <a:noFill/>
          </a:ln>
        </p:spPr>
      </p:pic>
      <p:sp>
        <p:nvSpPr>
          <p:cNvPr id="291" name="Google Shape;291;p15"/>
          <p:cNvSpPr txBox="1"/>
          <p:nvPr/>
        </p:nvSpPr>
        <p:spPr>
          <a:xfrm>
            <a:off x="4529575" y="4312450"/>
            <a:ext cx="426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56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Does getting more kills help you win?</a:t>
            </a:r>
            <a:endParaRPr sz="2000"/>
          </a:p>
        </p:txBody>
      </p:sp>
      <p:sp>
        <p:nvSpPr>
          <p:cNvPr id="297" name="Google Shape;297;p16"/>
          <p:cNvSpPr txBox="1"/>
          <p:nvPr>
            <p:ph idx="1" type="body"/>
          </p:nvPr>
        </p:nvSpPr>
        <p:spPr>
          <a:xfrm>
            <a:off x="4409775" y="1994700"/>
            <a:ext cx="3696000" cy="307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we can see getting more kills only increases your chances of winning until about eight kills. Past that seems to </a:t>
            </a:r>
            <a:r>
              <a:rPr lang="en"/>
              <a:t>fluctuate</a:t>
            </a:r>
            <a:r>
              <a:rPr lang="en"/>
              <a:t> wildly and the higher in kills you go. This could have to do with players who play fast and pay little attention to strategies such as hiding or getting a key position.</a:t>
            </a:r>
            <a:endParaRPr/>
          </a:p>
        </p:txBody>
      </p:sp>
      <p:pic>
        <p:nvPicPr>
          <p:cNvPr id="298" name="Google Shape;298;p16"/>
          <p:cNvPicPr preferRelativeResize="0"/>
          <p:nvPr/>
        </p:nvPicPr>
        <p:blipFill>
          <a:blip r:embed="rId3">
            <a:alphaModFix/>
          </a:blip>
          <a:stretch>
            <a:fillRect/>
          </a:stretch>
        </p:blipFill>
        <p:spPr>
          <a:xfrm>
            <a:off x="504024" y="1994711"/>
            <a:ext cx="3696125" cy="2322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100"/>
              <a:t>Catching Cheaters</a:t>
            </a:r>
            <a:endParaRPr sz="3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778275"/>
            <a:ext cx="7030500" cy="57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Catching Cheaters in PUBG: Speed Hack</a:t>
            </a:r>
            <a:endParaRPr sz="2000"/>
          </a:p>
        </p:txBody>
      </p:sp>
      <p:sp>
        <p:nvSpPr>
          <p:cNvPr id="309" name="Google Shape;309;p18"/>
          <p:cNvSpPr txBox="1"/>
          <p:nvPr>
            <p:ph idx="1" type="body"/>
          </p:nvPr>
        </p:nvSpPr>
        <p:spPr>
          <a:xfrm>
            <a:off x="4080300" y="1969050"/>
            <a:ext cx="4254000" cy="261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Speed Hacking is the term used for a hack that allows players to exceed maximum speed set by the game. This cheat allows players to reach key destinations faster and get advantages. This metric shows the distance a player traveled by the matches duration. A suggestion could be to more deeply look into games where this metric exceeds ten.</a:t>
            </a:r>
            <a:endParaRPr/>
          </a:p>
        </p:txBody>
      </p:sp>
      <p:pic>
        <p:nvPicPr>
          <p:cNvPr id="310" name="Google Shape;310;p18"/>
          <p:cNvPicPr preferRelativeResize="0"/>
          <p:nvPr/>
        </p:nvPicPr>
        <p:blipFill>
          <a:blip r:embed="rId3">
            <a:alphaModFix/>
          </a:blip>
          <a:stretch>
            <a:fillRect/>
          </a:stretch>
        </p:blipFill>
        <p:spPr>
          <a:xfrm>
            <a:off x="259625" y="1871725"/>
            <a:ext cx="3820675" cy="244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Catching Cheaters in PUBG: AimBot</a:t>
            </a:r>
            <a:endParaRPr sz="2000"/>
          </a:p>
        </p:txBody>
      </p:sp>
      <p:sp>
        <p:nvSpPr>
          <p:cNvPr id="316" name="Google Shape;316;p19"/>
          <p:cNvSpPr txBox="1"/>
          <p:nvPr>
            <p:ph idx="1" type="body"/>
          </p:nvPr>
        </p:nvSpPr>
        <p:spPr>
          <a:xfrm>
            <a:off x="4252550" y="1916650"/>
            <a:ext cx="4081800" cy="261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Aimbot is a term used for software that allows players to have the aiming aspect of shooters taken away from them. The software will aim your mouse leaving you with just the job of moving and shooting. This metric shows the percent of headshots vs all shots as </a:t>
            </a:r>
            <a:r>
              <a:rPr lang="en"/>
              <a:t>aimbots</a:t>
            </a:r>
            <a:r>
              <a:rPr lang="en"/>
              <a:t> tend to hit the head. Using this metric and a little domain knowledge any match over 80% with more than 1 kill is probably using some form of aimbot.</a:t>
            </a:r>
            <a:endParaRPr/>
          </a:p>
        </p:txBody>
      </p:sp>
      <p:pic>
        <p:nvPicPr>
          <p:cNvPr id="317" name="Google Shape;317;p19"/>
          <p:cNvPicPr preferRelativeResize="0"/>
          <p:nvPr/>
        </p:nvPicPr>
        <p:blipFill>
          <a:blip r:embed="rId3">
            <a:alphaModFix/>
          </a:blip>
          <a:stretch>
            <a:fillRect/>
          </a:stretch>
        </p:blipFill>
        <p:spPr>
          <a:xfrm>
            <a:off x="489650" y="1816050"/>
            <a:ext cx="3657600" cy="251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900"/>
              <a:t>Model building and deployment</a:t>
            </a:r>
            <a:endParaRPr sz="2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56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Splitting the data</a:t>
            </a:r>
            <a:endParaRPr sz="2000"/>
          </a:p>
        </p:txBody>
      </p:sp>
      <p:sp>
        <p:nvSpPr>
          <p:cNvPr id="328" name="Google Shape;328;p21"/>
          <p:cNvSpPr txBox="1"/>
          <p:nvPr>
            <p:ph idx="1" type="body"/>
          </p:nvPr>
        </p:nvSpPr>
        <p:spPr>
          <a:xfrm>
            <a:off x="1303800" y="1482400"/>
            <a:ext cx="7030500" cy="301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data was split into three different categories for model building. These were chosen based on match type as each different match type in game is a different game mode. As such the data was split into a three datasets, one for solo queue matches, one for duo queue matches and finally one for squad queue matches.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