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A7B6A-7888-4693-A4C7-2C038BE27BAC}" v="385" dt="2023-10-19T02:41:29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1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42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91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4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4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6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1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1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0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Blackjack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 Isaac T. Phillips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DD2EE-9F80-1DF4-0C05-CA33ADD0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4C81-3EA6-538B-E788-41C57F57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6076982"/>
          </a:xfrm>
        </p:spPr>
        <p:txBody>
          <a:bodyPr anchor="ctr">
            <a:normAutofit/>
          </a:bodyPr>
          <a:lstStyle/>
          <a:p>
            <a:pPr>
              <a:buFont typeface="Wingdings"/>
              <a:buChar char="Ø"/>
            </a:pPr>
            <a:r>
              <a:rPr lang="en-US" dirty="0"/>
              <a:t>Main factor was based on how I play. 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/>
              <a:t>Wanted to think about things that other players don’t most of the time. Ex: hard 16, dealer loss % on 4-6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/>
              <a:t>My card count was based on 2-6 are +1, 7-9 are 0 and, 10-A are –1. 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/>
              <a:t>There are 5 decks, I think that is usually standard for Casinos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/>
              <a:t>There are four players, I messed with five but there was only difference in the count for the round. 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/>
              <a:t>I didn’t do anything special for A's, only because I treat them like J, Q, K and 10. (hit if hand value is &lt; 15</a:t>
            </a:r>
          </a:p>
        </p:txBody>
      </p:sp>
    </p:spTree>
    <p:extLst>
      <p:ext uri="{BB962C8B-B14F-4D97-AF65-F5344CB8AC3E}">
        <p14:creationId xmlns:p14="http://schemas.microsoft.com/office/powerpoint/2010/main" val="393191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92BA-B2E2-BB91-31A7-A5753C3D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Figures</a:t>
            </a:r>
          </a:p>
        </p:txBody>
      </p:sp>
      <p:pic>
        <p:nvPicPr>
          <p:cNvPr id="4" name="Content Placeholder 3" descr="A graph of a game&#10;&#10;Description automatically generated">
            <a:extLst>
              <a:ext uri="{FF2B5EF4-FFF2-40B4-BE49-F238E27FC236}">
                <a16:creationId xmlns:a16="http://schemas.microsoft.com/office/drawing/2014/main" id="{F433AA97-6B06-87DE-CFA4-9090146D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60" y="1995714"/>
            <a:ext cx="5486400" cy="4114800"/>
          </a:xfrm>
        </p:spPr>
      </p:pic>
      <p:pic>
        <p:nvPicPr>
          <p:cNvPr id="5" name="Picture 4" descr="A graph of a game&#10;&#10;Description automatically generated">
            <a:extLst>
              <a:ext uri="{FF2B5EF4-FFF2-40B4-BE49-F238E27FC236}">
                <a16:creationId xmlns:a16="http://schemas.microsoft.com/office/drawing/2014/main" id="{1C572FBC-FD4D-19B5-C73F-5267C171C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18" y="2279843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E056-423A-C0D1-EFEE-E0A9D113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Figures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67DF93-ED4C-DA9E-90CD-56022DFF7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54" y="2329597"/>
            <a:ext cx="5713911" cy="394420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22E893-78FA-ABC3-F1F3-57BCE6EB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82" y="2355372"/>
            <a:ext cx="5061045" cy="22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2086-1916-FE30-7C8B-9E737289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Figures</a:t>
            </a:r>
            <a:endParaRPr lang="en-US" dirty="0"/>
          </a:p>
        </p:txBody>
      </p:sp>
      <p:pic>
        <p:nvPicPr>
          <p:cNvPr id="4" name="Content Placeholder 3" descr="A graph of a bar&#10;&#10;Description automatically generated">
            <a:extLst>
              <a:ext uri="{FF2B5EF4-FFF2-40B4-BE49-F238E27FC236}">
                <a16:creationId xmlns:a16="http://schemas.microsoft.com/office/drawing/2014/main" id="{6D020C48-559F-E889-74E5-72B4C7A9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9" y="2491509"/>
            <a:ext cx="4842164" cy="362989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1DC44-40D2-AA8C-4BD7-8E3BB9C5A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336" y="2577152"/>
            <a:ext cx="4724401" cy="35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Blackjack Simulator</vt:lpstr>
      <vt:lpstr>Factors</vt:lpstr>
      <vt:lpstr>Figures</vt:lpstr>
      <vt:lpstr>More Figures</vt:lpstr>
      <vt:lpstr>Final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2023-10-18T17:27:30Z</dcterms:created>
  <dcterms:modified xsi:type="dcterms:W3CDTF">2023-10-19T03:27:49Z</dcterms:modified>
</cp:coreProperties>
</file>