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8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50" r:id="rId5"/>
    <p:sldLayoutId id="2147483751" r:id="rId6"/>
    <p:sldLayoutId id="2147483757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E047E8F1-14F6-06B2-1D5F-936A93438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5D845-3318-D2D7-9DFF-98547536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Evaluating </a:t>
            </a:r>
            <a:br>
              <a:rPr lang="en-US" sz="4000" dirty="0"/>
            </a:br>
            <a:r>
              <a:rPr lang="en-US" sz="4000" dirty="0"/>
              <a:t>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139-AB39-75DD-A7C1-91DDD7253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/>
              <a:t>Isaac Phillips</a:t>
            </a:r>
          </a:p>
        </p:txBody>
      </p:sp>
    </p:spTree>
    <p:extLst>
      <p:ext uri="{BB962C8B-B14F-4D97-AF65-F5344CB8AC3E}">
        <p14:creationId xmlns:p14="http://schemas.microsoft.com/office/powerpoint/2010/main" val="112188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EA73A4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5F41A-8144-4F76-26E8-E8DB6A9D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Factors for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BC83-02CB-7D62-005C-A995D6EB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based my training data on a few factors. </a:t>
            </a:r>
          </a:p>
          <a:p>
            <a:pPr lvl="1"/>
            <a:r>
              <a:rPr lang="en-US" sz="1600" dirty="0"/>
              <a:t>First the dealer card</a:t>
            </a:r>
          </a:p>
          <a:p>
            <a:pPr lvl="1"/>
            <a:r>
              <a:rPr lang="en-US" sz="1600" dirty="0"/>
              <a:t>The player’s initial hand</a:t>
            </a:r>
          </a:p>
          <a:p>
            <a:pPr lvl="1"/>
            <a:r>
              <a:rPr lang="en-US" sz="1600" dirty="0"/>
              <a:t>“hit” the hit or stay (1 or 0)</a:t>
            </a:r>
          </a:p>
          <a:p>
            <a:pPr lvl="1"/>
            <a:r>
              <a:rPr lang="en-US" sz="1600" dirty="0"/>
              <a:t>And the true count</a:t>
            </a:r>
          </a:p>
        </p:txBody>
      </p:sp>
    </p:spTree>
    <p:extLst>
      <p:ext uri="{BB962C8B-B14F-4D97-AF65-F5344CB8AC3E}">
        <p14:creationId xmlns:p14="http://schemas.microsoft.com/office/powerpoint/2010/main" val="40723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FFD9-A151-C3BB-0A2F-A8E45E85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train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69E891-AC0D-7F7C-316C-BC82F80F0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163"/>
              </p:ext>
            </p:extLst>
          </p:nvPr>
        </p:nvGraphicFramePr>
        <p:xfrm>
          <a:off x="838200" y="4605707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581061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0175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9128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                     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179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33DA29-F624-7F90-7C1A-26878D469B38}"/>
              </a:ext>
            </a:extLst>
          </p:cNvPr>
          <p:cNvSpPr txBox="1"/>
          <p:nvPr/>
        </p:nvSpPr>
        <p:spPr>
          <a:xfrm>
            <a:off x="838200" y="2344478"/>
            <a:ext cx="1051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Focused on getting the actual predictions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was played vs what should have been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Professors base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the actual values to the predicted values and plotted how close the predictions are. </a:t>
            </a:r>
          </a:p>
        </p:txBody>
      </p:sp>
    </p:spTree>
    <p:extLst>
      <p:ext uri="{BB962C8B-B14F-4D97-AF65-F5344CB8AC3E}">
        <p14:creationId xmlns:p14="http://schemas.microsoft.com/office/powerpoint/2010/main" val="16406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19ED-0F85-D75A-460C-89B8B2C1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Professor’s graphs</a:t>
            </a:r>
          </a:p>
        </p:txBody>
      </p:sp>
      <p:pic>
        <p:nvPicPr>
          <p:cNvPr id="5" name="Content Placeholder 4" descr="A graph of a line&#10;&#10;Description automatically generated">
            <a:extLst>
              <a:ext uri="{FF2B5EF4-FFF2-40B4-BE49-F238E27FC236}">
                <a16:creationId xmlns:a16="http://schemas.microsoft.com/office/drawing/2014/main" id="{A29CB51F-10A7-2124-B941-D621C771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44" y="2863121"/>
            <a:ext cx="4130102" cy="3304082"/>
          </a:xfrm>
        </p:spPr>
      </p:pic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8F874ADC-4451-14AE-34F7-74F61695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89" y="2863122"/>
            <a:ext cx="4130102" cy="3304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77917-29F8-5D6D-5503-038383FD3C72}"/>
              </a:ext>
            </a:extLst>
          </p:cNvPr>
          <p:cNvSpPr txBox="1"/>
          <p:nvPr/>
        </p:nvSpPr>
        <p:spPr>
          <a:xfrm>
            <a:off x="1244185" y="1690687"/>
            <a:ext cx="9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got varied results with the professor’s graph, but each looked like these. </a:t>
            </a:r>
          </a:p>
        </p:txBody>
      </p:sp>
    </p:spTree>
    <p:extLst>
      <p:ext uri="{BB962C8B-B14F-4D97-AF65-F5344CB8AC3E}">
        <p14:creationId xmlns:p14="http://schemas.microsoft.com/office/powerpoint/2010/main" val="232853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2DBB-4BA9-7A1A-BDEF-65CE60C5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7B7E-3B4F-D95D-700E-7480CDB28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0100"/>
            <a:ext cx="10515600" cy="3763363"/>
          </a:xfrm>
        </p:spPr>
      </p:pic>
    </p:spTree>
    <p:extLst>
      <p:ext uri="{BB962C8B-B14F-4D97-AF65-F5344CB8AC3E}">
        <p14:creationId xmlns:p14="http://schemas.microsoft.com/office/powerpoint/2010/main" val="42218743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Evaluating  ML Model</vt:lpstr>
      <vt:lpstr>Factors for Training Data</vt:lpstr>
      <vt:lpstr>Features to train</vt:lpstr>
      <vt:lpstr>Professor’s graphs</vt:lpstr>
      <vt:lpstr>Line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 ML Model</dc:title>
  <dc:creator>Phillips, Isaac T</dc:creator>
  <cp:lastModifiedBy>Phillips, Isaac T</cp:lastModifiedBy>
  <cp:revision>1</cp:revision>
  <dcterms:created xsi:type="dcterms:W3CDTF">2023-10-31T01:15:22Z</dcterms:created>
  <dcterms:modified xsi:type="dcterms:W3CDTF">2023-10-31T04:16:40Z</dcterms:modified>
</cp:coreProperties>
</file>