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09" r:id="rId4"/>
    <p:sldId id="260" r:id="rId5"/>
    <p:sldId id="307" r:id="rId6"/>
    <p:sldId id="310" r:id="rId7"/>
    <p:sldId id="311" r:id="rId8"/>
    <p:sldId id="312" r:id="rId9"/>
    <p:sldId id="313" r:id="rId10"/>
    <p:sldId id="285" r:id="rId11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13"/>
      <p:bold r:id="rId14"/>
    </p:embeddedFont>
    <p:embeddedFont>
      <p:font typeface="Barriecito" pitchFamily="2" charset="77"/>
      <p:regular r:id="rId15"/>
    </p:embeddedFont>
    <p:embeddedFont>
      <p:font typeface="Nunito Light" panose="020F0302020204030204" pitchFamily="34" charset="0"/>
      <p:regular r:id="rId16"/>
      <p: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FD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52995-A3BB-4933-8E69-0C7237A32D10}">
  <a:tblStyle styleId="{F9452995-A3BB-4933-8E69-0C7237A3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8"/>
    <p:restoredTop sz="90591" autoAdjust="0"/>
  </p:normalViewPr>
  <p:slideViewPr>
    <p:cSldViewPr snapToGrid="0">
      <p:cViewPr>
        <p:scale>
          <a:sx n="145" d="100"/>
          <a:sy n="145" d="100"/>
        </p:scale>
        <p:origin x="5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our project goal, we want to build a procurement management ecosystem to simulate the procurement workflow.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workflow include the internal collaboration between different departments and external interactions between different enterprises.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5C2F34BE-9B67-79E5-F2B8-9E16D3BD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D5A83BDF-8B33-2A11-F49F-0EC464C57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6DFC5616-12EF-1296-9CA4-B2B73A88B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problem we want to solve is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large company, a procurement flow usually involved in many roles, like IT, Finance, Warehouse and external vendors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there is no unified workflow, it usually takes a lot of time to complete a procurement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so, we have designed an integrated role-based system to increase efficiency.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48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082682d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082682d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used five techniques including swing UI, java, node and express for backend </a:t>
            </a:r>
            <a:r>
              <a:rPr lang="en-US" dirty="0" err="1"/>
              <a:t>api</a:t>
            </a:r>
            <a:r>
              <a:rPr lang="en-US" dirty="0"/>
              <a:t>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 DB for database, and use postman to test our </a:t>
            </a:r>
            <a:r>
              <a:rPr lang="en-US" dirty="0" err="1"/>
              <a:t>api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Also we use email service to implement the notification function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8CD3FC6-2B48-E64E-4AB9-146141B1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EFA051E6-8500-3FAE-24C3-E70690FAB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4465527-8EF9-A45B-2EF6-5FC3DF47A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98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4468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782FAB28-B331-1B1A-D815-6C2A834B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3708DE26-4F1A-FA1F-57ED-BB95570CA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294A3D8-2845-C48B-7F34-D56FC942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1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7278B3E-78DE-BFAE-0582-68557DF9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82A335DE-9B73-3D1A-6447-FCF35E219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8C959B2C-8A55-45CE-97DB-D60E710F6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72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082682d62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082682d62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7100" y="1567022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75600" y="3272800"/>
            <a:ext cx="659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5975" y="3150862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64355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5" name="Google Shape;15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34" name="Google Shape;34;p2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-1229456" flipH="1">
            <a:off x="5947562" y="-651752"/>
            <a:ext cx="2257207" cy="1813916"/>
            <a:chOff x="1929400" y="2425600"/>
            <a:chExt cx="1647875" cy="1324250"/>
          </a:xfrm>
        </p:grpSpPr>
        <p:sp>
          <p:nvSpPr>
            <p:cNvPr id="38" name="Google Shape;38;p2"/>
            <p:cNvSpPr/>
            <p:nvPr/>
          </p:nvSpPr>
          <p:spPr>
            <a:xfrm>
              <a:off x="3140875" y="3077950"/>
              <a:ext cx="436400" cy="485000"/>
            </a:xfrm>
            <a:custGeom>
              <a:avLst/>
              <a:gdLst/>
              <a:ahLst/>
              <a:cxnLst/>
              <a:rect l="l" t="t" r="r" b="b"/>
              <a:pathLst>
                <a:path w="17456" h="19400" extrusionOk="0">
                  <a:moveTo>
                    <a:pt x="541" y="361"/>
                  </a:moveTo>
                  <a:lnTo>
                    <a:pt x="942" y="501"/>
                  </a:lnTo>
                  <a:lnTo>
                    <a:pt x="1724" y="822"/>
                  </a:lnTo>
                  <a:lnTo>
                    <a:pt x="2706" y="1183"/>
                  </a:lnTo>
                  <a:lnTo>
                    <a:pt x="3066" y="1343"/>
                  </a:lnTo>
                  <a:lnTo>
                    <a:pt x="3848" y="1643"/>
                  </a:lnTo>
                  <a:lnTo>
                    <a:pt x="4710" y="2024"/>
                  </a:lnTo>
                  <a:lnTo>
                    <a:pt x="5652" y="2445"/>
                  </a:lnTo>
                  <a:lnTo>
                    <a:pt x="6634" y="2946"/>
                  </a:lnTo>
                  <a:lnTo>
                    <a:pt x="7155" y="3227"/>
                  </a:lnTo>
                  <a:lnTo>
                    <a:pt x="7696" y="3527"/>
                  </a:lnTo>
                  <a:lnTo>
                    <a:pt x="8237" y="3848"/>
                  </a:lnTo>
                  <a:lnTo>
                    <a:pt x="8798" y="4209"/>
                  </a:lnTo>
                  <a:lnTo>
                    <a:pt x="9359" y="4590"/>
                  </a:lnTo>
                  <a:lnTo>
                    <a:pt x="9921" y="5010"/>
                  </a:lnTo>
                  <a:lnTo>
                    <a:pt x="10502" y="5451"/>
                  </a:lnTo>
                  <a:lnTo>
                    <a:pt x="11083" y="5932"/>
                  </a:lnTo>
                  <a:lnTo>
                    <a:pt x="11684" y="6433"/>
                  </a:lnTo>
                  <a:lnTo>
                    <a:pt x="12245" y="6974"/>
                  </a:lnTo>
                  <a:lnTo>
                    <a:pt x="12766" y="7536"/>
                  </a:lnTo>
                  <a:lnTo>
                    <a:pt x="13267" y="8137"/>
                  </a:lnTo>
                  <a:lnTo>
                    <a:pt x="13748" y="8738"/>
                  </a:lnTo>
                  <a:lnTo>
                    <a:pt x="14189" y="9359"/>
                  </a:lnTo>
                  <a:lnTo>
                    <a:pt x="14610" y="10001"/>
                  </a:lnTo>
                  <a:lnTo>
                    <a:pt x="14991" y="10642"/>
                  </a:lnTo>
                  <a:lnTo>
                    <a:pt x="15352" y="11283"/>
                  </a:lnTo>
                  <a:lnTo>
                    <a:pt x="15672" y="11945"/>
                  </a:lnTo>
                  <a:lnTo>
                    <a:pt x="15953" y="12586"/>
                  </a:lnTo>
                  <a:lnTo>
                    <a:pt x="16213" y="13207"/>
                  </a:lnTo>
                  <a:lnTo>
                    <a:pt x="16434" y="13828"/>
                  </a:lnTo>
                  <a:lnTo>
                    <a:pt x="16634" y="14430"/>
                  </a:lnTo>
                  <a:lnTo>
                    <a:pt x="16795" y="15011"/>
                  </a:lnTo>
                  <a:lnTo>
                    <a:pt x="16915" y="15572"/>
                  </a:lnTo>
                  <a:lnTo>
                    <a:pt x="17015" y="16033"/>
                  </a:lnTo>
                  <a:lnTo>
                    <a:pt x="17095" y="16494"/>
                  </a:lnTo>
                  <a:lnTo>
                    <a:pt x="17155" y="16915"/>
                  </a:lnTo>
                  <a:lnTo>
                    <a:pt x="17195" y="17316"/>
                  </a:lnTo>
                  <a:lnTo>
                    <a:pt x="17235" y="17716"/>
                  </a:lnTo>
                  <a:lnTo>
                    <a:pt x="17235" y="18077"/>
                  </a:lnTo>
                  <a:lnTo>
                    <a:pt x="17235" y="18438"/>
                  </a:lnTo>
                  <a:lnTo>
                    <a:pt x="17215" y="18759"/>
                  </a:lnTo>
                  <a:lnTo>
                    <a:pt x="17075" y="18318"/>
                  </a:lnTo>
                  <a:lnTo>
                    <a:pt x="16875" y="17777"/>
                  </a:lnTo>
                  <a:lnTo>
                    <a:pt x="16654" y="17155"/>
                  </a:lnTo>
                  <a:lnTo>
                    <a:pt x="16374" y="16514"/>
                  </a:lnTo>
                  <a:lnTo>
                    <a:pt x="16073" y="15813"/>
                  </a:lnTo>
                  <a:lnTo>
                    <a:pt x="15732" y="15131"/>
                  </a:lnTo>
                  <a:lnTo>
                    <a:pt x="15392" y="14450"/>
                  </a:lnTo>
                  <a:lnTo>
                    <a:pt x="15011" y="13808"/>
                  </a:lnTo>
                  <a:lnTo>
                    <a:pt x="14710" y="13327"/>
                  </a:lnTo>
                  <a:lnTo>
                    <a:pt x="14430" y="12867"/>
                  </a:lnTo>
                  <a:lnTo>
                    <a:pt x="14109" y="12406"/>
                  </a:lnTo>
                  <a:lnTo>
                    <a:pt x="13808" y="11965"/>
                  </a:lnTo>
                  <a:lnTo>
                    <a:pt x="13167" y="11143"/>
                  </a:lnTo>
                  <a:lnTo>
                    <a:pt x="12506" y="10341"/>
                  </a:lnTo>
                  <a:lnTo>
                    <a:pt x="11844" y="9580"/>
                  </a:lnTo>
                  <a:lnTo>
                    <a:pt x="11183" y="8858"/>
                  </a:lnTo>
                  <a:lnTo>
                    <a:pt x="10502" y="8177"/>
                  </a:lnTo>
                  <a:lnTo>
                    <a:pt x="9820" y="7516"/>
                  </a:lnTo>
                  <a:lnTo>
                    <a:pt x="9279" y="6974"/>
                  </a:lnTo>
                  <a:lnTo>
                    <a:pt x="8738" y="6473"/>
                  </a:lnTo>
                  <a:lnTo>
                    <a:pt x="8157" y="5972"/>
                  </a:lnTo>
                  <a:lnTo>
                    <a:pt x="7596" y="5471"/>
                  </a:lnTo>
                  <a:lnTo>
                    <a:pt x="6433" y="4549"/>
                  </a:lnTo>
                  <a:lnTo>
                    <a:pt x="5291" y="3668"/>
                  </a:lnTo>
                  <a:lnTo>
                    <a:pt x="4189" y="2866"/>
                  </a:lnTo>
                  <a:lnTo>
                    <a:pt x="3147" y="2124"/>
                  </a:lnTo>
                  <a:lnTo>
                    <a:pt x="1423" y="942"/>
                  </a:lnTo>
                  <a:lnTo>
                    <a:pt x="541" y="361"/>
                  </a:lnTo>
                  <a:close/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40" y="241"/>
                  </a:lnTo>
                  <a:lnTo>
                    <a:pt x="80" y="281"/>
                  </a:lnTo>
                  <a:lnTo>
                    <a:pt x="261" y="401"/>
                  </a:lnTo>
                  <a:lnTo>
                    <a:pt x="521" y="601"/>
                  </a:lnTo>
                  <a:lnTo>
                    <a:pt x="1303" y="1122"/>
                  </a:lnTo>
                  <a:lnTo>
                    <a:pt x="3026" y="2305"/>
                  </a:lnTo>
                  <a:lnTo>
                    <a:pt x="4069" y="3026"/>
                  </a:lnTo>
                  <a:lnTo>
                    <a:pt x="5151" y="3828"/>
                  </a:lnTo>
                  <a:lnTo>
                    <a:pt x="6293" y="4710"/>
                  </a:lnTo>
                  <a:lnTo>
                    <a:pt x="7455" y="5632"/>
                  </a:lnTo>
                  <a:lnTo>
                    <a:pt x="8017" y="6133"/>
                  </a:lnTo>
                  <a:lnTo>
                    <a:pt x="8578" y="6634"/>
                  </a:lnTo>
                  <a:lnTo>
                    <a:pt x="9139" y="7135"/>
                  </a:lnTo>
                  <a:lnTo>
                    <a:pt x="9680" y="7656"/>
                  </a:lnTo>
                  <a:lnTo>
                    <a:pt x="10341" y="8317"/>
                  </a:lnTo>
                  <a:lnTo>
                    <a:pt x="11023" y="9019"/>
                  </a:lnTo>
                  <a:lnTo>
                    <a:pt x="11684" y="9720"/>
                  </a:lnTo>
                  <a:lnTo>
                    <a:pt x="12345" y="10482"/>
                  </a:lnTo>
                  <a:lnTo>
                    <a:pt x="12987" y="11263"/>
                  </a:lnTo>
                  <a:lnTo>
                    <a:pt x="13628" y="12105"/>
                  </a:lnTo>
                  <a:lnTo>
                    <a:pt x="13949" y="12526"/>
                  </a:lnTo>
                  <a:lnTo>
                    <a:pt x="14249" y="12987"/>
                  </a:lnTo>
                  <a:lnTo>
                    <a:pt x="14530" y="13448"/>
                  </a:lnTo>
                  <a:lnTo>
                    <a:pt x="14831" y="13929"/>
                  </a:lnTo>
                  <a:lnTo>
                    <a:pt x="15071" y="14330"/>
                  </a:lnTo>
                  <a:lnTo>
                    <a:pt x="15292" y="14750"/>
                  </a:lnTo>
                  <a:lnTo>
                    <a:pt x="15512" y="15171"/>
                  </a:lnTo>
                  <a:lnTo>
                    <a:pt x="15732" y="15592"/>
                  </a:lnTo>
                  <a:lnTo>
                    <a:pt x="16113" y="16454"/>
                  </a:lnTo>
                  <a:lnTo>
                    <a:pt x="16454" y="17256"/>
                  </a:lnTo>
                  <a:lnTo>
                    <a:pt x="16714" y="17977"/>
                  </a:lnTo>
                  <a:lnTo>
                    <a:pt x="16935" y="18578"/>
                  </a:lnTo>
                  <a:lnTo>
                    <a:pt x="17155" y="19280"/>
                  </a:lnTo>
                  <a:lnTo>
                    <a:pt x="17155" y="19340"/>
                  </a:lnTo>
                  <a:lnTo>
                    <a:pt x="17175" y="19360"/>
                  </a:lnTo>
                  <a:lnTo>
                    <a:pt x="17215" y="19400"/>
                  </a:lnTo>
                  <a:lnTo>
                    <a:pt x="17316" y="19400"/>
                  </a:lnTo>
                  <a:lnTo>
                    <a:pt x="17356" y="19360"/>
                  </a:lnTo>
                  <a:lnTo>
                    <a:pt x="17356" y="19280"/>
                  </a:lnTo>
                  <a:lnTo>
                    <a:pt x="17376" y="19280"/>
                  </a:lnTo>
                  <a:lnTo>
                    <a:pt x="17376" y="19200"/>
                  </a:lnTo>
                  <a:lnTo>
                    <a:pt x="17436" y="18799"/>
                  </a:lnTo>
                  <a:lnTo>
                    <a:pt x="17456" y="18478"/>
                  </a:lnTo>
                  <a:lnTo>
                    <a:pt x="17456" y="18077"/>
                  </a:lnTo>
                  <a:lnTo>
                    <a:pt x="17436" y="17596"/>
                  </a:lnTo>
                  <a:lnTo>
                    <a:pt x="17376" y="17015"/>
                  </a:lnTo>
                  <a:lnTo>
                    <a:pt x="17276" y="16334"/>
                  </a:lnTo>
                  <a:lnTo>
                    <a:pt x="17135" y="15532"/>
                  </a:lnTo>
                  <a:lnTo>
                    <a:pt x="16995" y="14971"/>
                  </a:lnTo>
                  <a:lnTo>
                    <a:pt x="16835" y="14370"/>
                  </a:lnTo>
                  <a:lnTo>
                    <a:pt x="16634" y="13768"/>
                  </a:lnTo>
                  <a:lnTo>
                    <a:pt x="16414" y="13127"/>
                  </a:lnTo>
                  <a:lnTo>
                    <a:pt x="16153" y="12486"/>
                  </a:lnTo>
                  <a:lnTo>
                    <a:pt x="15853" y="11844"/>
                  </a:lnTo>
                  <a:lnTo>
                    <a:pt x="15532" y="11183"/>
                  </a:lnTo>
                  <a:lnTo>
                    <a:pt x="15171" y="10542"/>
                  </a:lnTo>
                  <a:lnTo>
                    <a:pt x="14790" y="9880"/>
                  </a:lnTo>
                  <a:lnTo>
                    <a:pt x="14370" y="9239"/>
                  </a:lnTo>
                  <a:lnTo>
                    <a:pt x="13909" y="8618"/>
                  </a:lnTo>
                  <a:lnTo>
                    <a:pt x="13448" y="7997"/>
                  </a:lnTo>
                  <a:lnTo>
                    <a:pt x="12927" y="7395"/>
                  </a:lnTo>
                  <a:lnTo>
                    <a:pt x="12386" y="6814"/>
                  </a:lnTo>
                  <a:lnTo>
                    <a:pt x="11824" y="6273"/>
                  </a:lnTo>
                  <a:lnTo>
                    <a:pt x="11223" y="5752"/>
                  </a:lnTo>
                  <a:lnTo>
                    <a:pt x="10642" y="5271"/>
                  </a:lnTo>
                  <a:lnTo>
                    <a:pt x="10061" y="4830"/>
                  </a:lnTo>
                  <a:lnTo>
                    <a:pt x="9480" y="4429"/>
                  </a:lnTo>
                  <a:lnTo>
                    <a:pt x="8918" y="4028"/>
                  </a:lnTo>
                  <a:lnTo>
                    <a:pt x="8357" y="3668"/>
                  </a:lnTo>
                  <a:lnTo>
                    <a:pt x="7816" y="3347"/>
                  </a:lnTo>
                  <a:lnTo>
                    <a:pt x="7275" y="3046"/>
                  </a:lnTo>
                  <a:lnTo>
                    <a:pt x="6754" y="2746"/>
                  </a:lnTo>
                  <a:lnTo>
                    <a:pt x="5732" y="2245"/>
                  </a:lnTo>
                  <a:lnTo>
                    <a:pt x="4810" y="1824"/>
                  </a:lnTo>
                  <a:lnTo>
                    <a:pt x="3928" y="1463"/>
                  </a:lnTo>
                  <a:lnTo>
                    <a:pt x="3147" y="1142"/>
                  </a:lnTo>
                  <a:lnTo>
                    <a:pt x="2786" y="982"/>
                  </a:lnTo>
                  <a:lnTo>
                    <a:pt x="1784" y="621"/>
                  </a:lnTo>
                  <a:lnTo>
                    <a:pt x="1022" y="321"/>
                  </a:lnTo>
                  <a:lnTo>
                    <a:pt x="521" y="120"/>
                  </a:lnTo>
                  <a:lnTo>
                    <a:pt x="221" y="2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41875" y="3079950"/>
              <a:ext cx="433400" cy="483000"/>
            </a:xfrm>
            <a:custGeom>
              <a:avLst/>
              <a:gdLst/>
              <a:ahLst/>
              <a:cxnLst/>
              <a:rect l="l" t="t" r="r" b="b"/>
              <a:pathLst>
                <a:path w="17336" h="19320" extrusionOk="0">
                  <a:moveTo>
                    <a:pt x="121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982" y="702"/>
                  </a:lnTo>
                  <a:lnTo>
                    <a:pt x="2185" y="1363"/>
                  </a:lnTo>
                  <a:lnTo>
                    <a:pt x="3748" y="2225"/>
                  </a:lnTo>
                  <a:lnTo>
                    <a:pt x="4429" y="2606"/>
                  </a:lnTo>
                  <a:lnTo>
                    <a:pt x="5191" y="3026"/>
                  </a:lnTo>
                  <a:lnTo>
                    <a:pt x="6033" y="3528"/>
                  </a:lnTo>
                  <a:lnTo>
                    <a:pt x="6914" y="4089"/>
                  </a:lnTo>
                  <a:lnTo>
                    <a:pt x="7836" y="4710"/>
                  </a:lnTo>
                  <a:lnTo>
                    <a:pt x="8297" y="5051"/>
                  </a:lnTo>
                  <a:lnTo>
                    <a:pt x="8778" y="5411"/>
                  </a:lnTo>
                  <a:lnTo>
                    <a:pt x="9239" y="5772"/>
                  </a:lnTo>
                  <a:lnTo>
                    <a:pt x="9700" y="6153"/>
                  </a:lnTo>
                  <a:lnTo>
                    <a:pt x="10161" y="6554"/>
                  </a:lnTo>
                  <a:lnTo>
                    <a:pt x="10622" y="6975"/>
                  </a:lnTo>
                  <a:lnTo>
                    <a:pt x="11023" y="7375"/>
                  </a:lnTo>
                  <a:lnTo>
                    <a:pt x="11444" y="7776"/>
                  </a:lnTo>
                  <a:lnTo>
                    <a:pt x="11825" y="8197"/>
                  </a:lnTo>
                  <a:lnTo>
                    <a:pt x="12225" y="8638"/>
                  </a:lnTo>
                  <a:lnTo>
                    <a:pt x="12606" y="9099"/>
                  </a:lnTo>
                  <a:lnTo>
                    <a:pt x="12967" y="9560"/>
                  </a:lnTo>
                  <a:lnTo>
                    <a:pt x="13328" y="10041"/>
                  </a:lnTo>
                  <a:lnTo>
                    <a:pt x="13668" y="10522"/>
                  </a:lnTo>
                  <a:lnTo>
                    <a:pt x="13989" y="11003"/>
                  </a:lnTo>
                  <a:lnTo>
                    <a:pt x="14310" y="11504"/>
                  </a:lnTo>
                  <a:lnTo>
                    <a:pt x="14610" y="11985"/>
                  </a:lnTo>
                  <a:lnTo>
                    <a:pt x="14871" y="12486"/>
                  </a:lnTo>
                  <a:lnTo>
                    <a:pt x="15131" y="12987"/>
                  </a:lnTo>
                  <a:lnTo>
                    <a:pt x="15392" y="13488"/>
                  </a:lnTo>
                  <a:lnTo>
                    <a:pt x="15612" y="13989"/>
                  </a:lnTo>
                  <a:lnTo>
                    <a:pt x="15813" y="14490"/>
                  </a:lnTo>
                  <a:lnTo>
                    <a:pt x="16093" y="15232"/>
                  </a:lnTo>
                  <a:lnTo>
                    <a:pt x="16334" y="15933"/>
                  </a:lnTo>
                  <a:lnTo>
                    <a:pt x="16534" y="16594"/>
                  </a:lnTo>
                  <a:lnTo>
                    <a:pt x="16694" y="17216"/>
                  </a:lnTo>
                  <a:lnTo>
                    <a:pt x="16835" y="17777"/>
                  </a:lnTo>
                  <a:lnTo>
                    <a:pt x="16935" y="18258"/>
                  </a:lnTo>
                  <a:lnTo>
                    <a:pt x="17055" y="18959"/>
                  </a:lnTo>
                  <a:lnTo>
                    <a:pt x="17095" y="19160"/>
                  </a:lnTo>
                  <a:lnTo>
                    <a:pt x="17115" y="19260"/>
                  </a:lnTo>
                  <a:lnTo>
                    <a:pt x="17155" y="19320"/>
                  </a:lnTo>
                  <a:lnTo>
                    <a:pt x="17276" y="19320"/>
                  </a:lnTo>
                  <a:lnTo>
                    <a:pt x="17316" y="19280"/>
                  </a:lnTo>
                  <a:lnTo>
                    <a:pt x="17336" y="19220"/>
                  </a:lnTo>
                  <a:lnTo>
                    <a:pt x="17316" y="19160"/>
                  </a:lnTo>
                  <a:lnTo>
                    <a:pt x="17276" y="18919"/>
                  </a:lnTo>
                  <a:lnTo>
                    <a:pt x="17135" y="18198"/>
                  </a:lnTo>
                  <a:lnTo>
                    <a:pt x="17035" y="17717"/>
                  </a:lnTo>
                  <a:lnTo>
                    <a:pt x="16895" y="17155"/>
                  </a:lnTo>
                  <a:lnTo>
                    <a:pt x="16735" y="16534"/>
                  </a:lnTo>
                  <a:lnTo>
                    <a:pt x="16534" y="15873"/>
                  </a:lnTo>
                  <a:lnTo>
                    <a:pt x="16294" y="15151"/>
                  </a:lnTo>
                  <a:lnTo>
                    <a:pt x="16013" y="14410"/>
                  </a:lnTo>
                  <a:lnTo>
                    <a:pt x="15813" y="13909"/>
                  </a:lnTo>
                  <a:lnTo>
                    <a:pt x="15572" y="13408"/>
                  </a:lnTo>
                  <a:lnTo>
                    <a:pt x="15332" y="12907"/>
                  </a:lnTo>
                  <a:lnTo>
                    <a:pt x="15071" y="12386"/>
                  </a:lnTo>
                  <a:lnTo>
                    <a:pt x="14791" y="11885"/>
                  </a:lnTo>
                  <a:lnTo>
                    <a:pt x="14490" y="11384"/>
                  </a:lnTo>
                  <a:lnTo>
                    <a:pt x="14169" y="10883"/>
                  </a:lnTo>
                  <a:lnTo>
                    <a:pt x="13849" y="10402"/>
                  </a:lnTo>
                  <a:lnTo>
                    <a:pt x="13488" y="9901"/>
                  </a:lnTo>
                  <a:lnTo>
                    <a:pt x="13147" y="9440"/>
                  </a:lnTo>
                  <a:lnTo>
                    <a:pt x="12766" y="8959"/>
                  </a:lnTo>
                  <a:lnTo>
                    <a:pt x="12386" y="8498"/>
                  </a:lnTo>
                  <a:lnTo>
                    <a:pt x="11985" y="8057"/>
                  </a:lnTo>
                  <a:lnTo>
                    <a:pt x="11584" y="7636"/>
                  </a:lnTo>
                  <a:lnTo>
                    <a:pt x="11183" y="7215"/>
                  </a:lnTo>
                  <a:lnTo>
                    <a:pt x="10762" y="6814"/>
                  </a:lnTo>
                  <a:lnTo>
                    <a:pt x="10341" y="6433"/>
                  </a:lnTo>
                  <a:lnTo>
                    <a:pt x="9921" y="6053"/>
                  </a:lnTo>
                  <a:lnTo>
                    <a:pt x="9480" y="5692"/>
                  </a:lnTo>
                  <a:lnTo>
                    <a:pt x="9059" y="5351"/>
                  </a:lnTo>
                  <a:lnTo>
                    <a:pt x="8177" y="4690"/>
                  </a:lnTo>
                  <a:lnTo>
                    <a:pt x="7295" y="4089"/>
                  </a:lnTo>
                  <a:lnTo>
                    <a:pt x="6413" y="3528"/>
                  </a:lnTo>
                  <a:lnTo>
                    <a:pt x="5532" y="2986"/>
                  </a:lnTo>
                  <a:lnTo>
                    <a:pt x="4690" y="2505"/>
                  </a:lnTo>
                  <a:lnTo>
                    <a:pt x="3848" y="2024"/>
                  </a:lnTo>
                  <a:lnTo>
                    <a:pt x="2285" y="1183"/>
                  </a:lnTo>
                  <a:lnTo>
                    <a:pt x="1083" y="521"/>
                  </a:lnTo>
                  <a:lnTo>
                    <a:pt x="461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40450" y="2936150"/>
              <a:ext cx="562675" cy="301150"/>
            </a:xfrm>
            <a:custGeom>
              <a:avLst/>
              <a:gdLst/>
              <a:ahLst/>
              <a:cxnLst/>
              <a:rect l="l" t="t" r="r" b="b"/>
              <a:pathLst>
                <a:path w="22507" h="12046" extrusionOk="0">
                  <a:moveTo>
                    <a:pt x="462" y="221"/>
                  </a:moveTo>
                  <a:lnTo>
                    <a:pt x="923" y="241"/>
                  </a:lnTo>
                  <a:lnTo>
                    <a:pt x="1784" y="281"/>
                  </a:lnTo>
                  <a:lnTo>
                    <a:pt x="2947" y="301"/>
                  </a:lnTo>
                  <a:lnTo>
                    <a:pt x="3528" y="321"/>
                  </a:lnTo>
                  <a:lnTo>
                    <a:pt x="4350" y="361"/>
                  </a:lnTo>
                  <a:lnTo>
                    <a:pt x="5292" y="401"/>
                  </a:lnTo>
                  <a:lnTo>
                    <a:pt x="6294" y="481"/>
                  </a:lnTo>
                  <a:lnTo>
                    <a:pt x="7396" y="602"/>
                  </a:lnTo>
                  <a:lnTo>
                    <a:pt x="7977" y="682"/>
                  </a:lnTo>
                  <a:lnTo>
                    <a:pt x="8578" y="762"/>
                  </a:lnTo>
                  <a:lnTo>
                    <a:pt x="9180" y="882"/>
                  </a:lnTo>
                  <a:lnTo>
                    <a:pt x="9821" y="1003"/>
                  </a:lnTo>
                  <a:lnTo>
                    <a:pt x="10462" y="1163"/>
                  </a:lnTo>
                  <a:lnTo>
                    <a:pt x="11124" y="1343"/>
                  </a:lnTo>
                  <a:lnTo>
                    <a:pt x="11805" y="1524"/>
                  </a:lnTo>
                  <a:lnTo>
                    <a:pt x="12506" y="1744"/>
                  </a:lnTo>
                  <a:lnTo>
                    <a:pt x="13228" y="2005"/>
                  </a:lnTo>
                  <a:lnTo>
                    <a:pt x="13949" y="2305"/>
                  </a:lnTo>
                  <a:lnTo>
                    <a:pt x="14631" y="2646"/>
                  </a:lnTo>
                  <a:lnTo>
                    <a:pt x="15312" y="3027"/>
                  </a:lnTo>
                  <a:lnTo>
                    <a:pt x="15953" y="3407"/>
                  </a:lnTo>
                  <a:lnTo>
                    <a:pt x="16575" y="3828"/>
                  </a:lnTo>
                  <a:lnTo>
                    <a:pt x="17176" y="4289"/>
                  </a:lnTo>
                  <a:lnTo>
                    <a:pt x="17757" y="4730"/>
                  </a:lnTo>
                  <a:lnTo>
                    <a:pt x="18278" y="5211"/>
                  </a:lnTo>
                  <a:lnTo>
                    <a:pt x="18799" y="5692"/>
                  </a:lnTo>
                  <a:lnTo>
                    <a:pt x="19260" y="6173"/>
                  </a:lnTo>
                  <a:lnTo>
                    <a:pt x="19701" y="6674"/>
                  </a:lnTo>
                  <a:lnTo>
                    <a:pt x="20102" y="7155"/>
                  </a:lnTo>
                  <a:lnTo>
                    <a:pt x="20463" y="7636"/>
                  </a:lnTo>
                  <a:lnTo>
                    <a:pt x="20783" y="8097"/>
                  </a:lnTo>
                  <a:lnTo>
                    <a:pt x="21044" y="8558"/>
                  </a:lnTo>
                  <a:lnTo>
                    <a:pt x="21284" y="8979"/>
                  </a:lnTo>
                  <a:lnTo>
                    <a:pt x="21505" y="9380"/>
                  </a:lnTo>
                  <a:lnTo>
                    <a:pt x="21685" y="9781"/>
                  </a:lnTo>
                  <a:lnTo>
                    <a:pt x="21866" y="10161"/>
                  </a:lnTo>
                  <a:lnTo>
                    <a:pt x="21986" y="10522"/>
                  </a:lnTo>
                  <a:lnTo>
                    <a:pt x="22106" y="10883"/>
                  </a:lnTo>
                  <a:lnTo>
                    <a:pt x="22186" y="11244"/>
                  </a:lnTo>
                  <a:lnTo>
                    <a:pt x="22246" y="11564"/>
                  </a:lnTo>
                  <a:lnTo>
                    <a:pt x="22246" y="11564"/>
                  </a:lnTo>
                  <a:lnTo>
                    <a:pt x="21966" y="11244"/>
                  </a:lnTo>
                  <a:lnTo>
                    <a:pt x="21605" y="10843"/>
                  </a:lnTo>
                  <a:lnTo>
                    <a:pt x="21184" y="10382"/>
                  </a:lnTo>
                  <a:lnTo>
                    <a:pt x="20703" y="9881"/>
                  </a:lnTo>
                  <a:lnTo>
                    <a:pt x="20182" y="9360"/>
                  </a:lnTo>
                  <a:lnTo>
                    <a:pt x="19621" y="8859"/>
                  </a:lnTo>
                  <a:lnTo>
                    <a:pt x="19040" y="8378"/>
                  </a:lnTo>
                  <a:lnTo>
                    <a:pt x="18459" y="7917"/>
                  </a:lnTo>
                  <a:lnTo>
                    <a:pt x="18038" y="7616"/>
                  </a:lnTo>
                  <a:lnTo>
                    <a:pt x="17617" y="7315"/>
                  </a:lnTo>
                  <a:lnTo>
                    <a:pt x="16755" y="6754"/>
                  </a:lnTo>
                  <a:lnTo>
                    <a:pt x="15893" y="6233"/>
                  </a:lnTo>
                  <a:lnTo>
                    <a:pt x="15032" y="5752"/>
                  </a:lnTo>
                  <a:lnTo>
                    <a:pt x="14170" y="5311"/>
                  </a:lnTo>
                  <a:lnTo>
                    <a:pt x="13288" y="4890"/>
                  </a:lnTo>
                  <a:lnTo>
                    <a:pt x="11564" y="4089"/>
                  </a:lnTo>
                  <a:lnTo>
                    <a:pt x="11504" y="4069"/>
                  </a:lnTo>
                  <a:lnTo>
                    <a:pt x="10282" y="3548"/>
                  </a:lnTo>
                  <a:lnTo>
                    <a:pt x="9039" y="3047"/>
                  </a:lnTo>
                  <a:lnTo>
                    <a:pt x="7777" y="2586"/>
                  </a:lnTo>
                  <a:lnTo>
                    <a:pt x="6554" y="2165"/>
                  </a:lnTo>
                  <a:lnTo>
                    <a:pt x="5372" y="1764"/>
                  </a:lnTo>
                  <a:lnTo>
                    <a:pt x="4249" y="1403"/>
                  </a:lnTo>
                  <a:lnTo>
                    <a:pt x="2326" y="822"/>
                  </a:lnTo>
                  <a:lnTo>
                    <a:pt x="1223" y="481"/>
                  </a:lnTo>
                  <a:lnTo>
                    <a:pt x="462" y="221"/>
                  </a:lnTo>
                  <a:close/>
                  <a:moveTo>
                    <a:pt x="482" y="0"/>
                  </a:moveTo>
                  <a:lnTo>
                    <a:pt x="201" y="21"/>
                  </a:lnTo>
                  <a:lnTo>
                    <a:pt x="121" y="21"/>
                  </a:lnTo>
                  <a:lnTo>
                    <a:pt x="61" y="41"/>
                  </a:lnTo>
                  <a:lnTo>
                    <a:pt x="21" y="81"/>
                  </a:lnTo>
                  <a:lnTo>
                    <a:pt x="1" y="121"/>
                  </a:lnTo>
                  <a:lnTo>
                    <a:pt x="1" y="181"/>
                  </a:lnTo>
                  <a:lnTo>
                    <a:pt x="41" y="241"/>
                  </a:lnTo>
                  <a:lnTo>
                    <a:pt x="81" y="281"/>
                  </a:lnTo>
                  <a:lnTo>
                    <a:pt x="121" y="321"/>
                  </a:lnTo>
                  <a:lnTo>
                    <a:pt x="422" y="441"/>
                  </a:lnTo>
                  <a:lnTo>
                    <a:pt x="883" y="582"/>
                  </a:lnTo>
                  <a:lnTo>
                    <a:pt x="2265" y="1023"/>
                  </a:lnTo>
                  <a:lnTo>
                    <a:pt x="4189" y="1604"/>
                  </a:lnTo>
                  <a:lnTo>
                    <a:pt x="5292" y="1964"/>
                  </a:lnTo>
                  <a:lnTo>
                    <a:pt x="6474" y="2365"/>
                  </a:lnTo>
                  <a:lnTo>
                    <a:pt x="7717" y="2786"/>
                  </a:lnTo>
                  <a:lnTo>
                    <a:pt x="8959" y="3247"/>
                  </a:lnTo>
                  <a:lnTo>
                    <a:pt x="10202" y="3748"/>
                  </a:lnTo>
                  <a:lnTo>
                    <a:pt x="11404" y="4269"/>
                  </a:lnTo>
                  <a:lnTo>
                    <a:pt x="11464" y="4289"/>
                  </a:lnTo>
                  <a:lnTo>
                    <a:pt x="13188" y="5091"/>
                  </a:lnTo>
                  <a:lnTo>
                    <a:pt x="14070" y="5492"/>
                  </a:lnTo>
                  <a:lnTo>
                    <a:pt x="14931" y="5933"/>
                  </a:lnTo>
                  <a:lnTo>
                    <a:pt x="15793" y="6414"/>
                  </a:lnTo>
                  <a:lnTo>
                    <a:pt x="16655" y="6935"/>
                  </a:lnTo>
                  <a:lnTo>
                    <a:pt x="17497" y="7476"/>
                  </a:lnTo>
                  <a:lnTo>
                    <a:pt x="17917" y="7776"/>
                  </a:lnTo>
                  <a:lnTo>
                    <a:pt x="18338" y="8097"/>
                  </a:lnTo>
                  <a:lnTo>
                    <a:pt x="18699" y="8378"/>
                  </a:lnTo>
                  <a:lnTo>
                    <a:pt x="19060" y="8658"/>
                  </a:lnTo>
                  <a:lnTo>
                    <a:pt x="19761" y="9280"/>
                  </a:lnTo>
                  <a:lnTo>
                    <a:pt x="20403" y="9901"/>
                  </a:lnTo>
                  <a:lnTo>
                    <a:pt x="20984" y="10482"/>
                  </a:lnTo>
                  <a:lnTo>
                    <a:pt x="21465" y="11023"/>
                  </a:lnTo>
                  <a:lnTo>
                    <a:pt x="21866" y="11464"/>
                  </a:lnTo>
                  <a:lnTo>
                    <a:pt x="22286" y="11965"/>
                  </a:lnTo>
                  <a:lnTo>
                    <a:pt x="22306" y="12005"/>
                  </a:lnTo>
                  <a:lnTo>
                    <a:pt x="22327" y="12025"/>
                  </a:lnTo>
                  <a:lnTo>
                    <a:pt x="22387" y="12045"/>
                  </a:lnTo>
                  <a:lnTo>
                    <a:pt x="22427" y="12045"/>
                  </a:lnTo>
                  <a:lnTo>
                    <a:pt x="22487" y="12005"/>
                  </a:lnTo>
                  <a:lnTo>
                    <a:pt x="22507" y="11965"/>
                  </a:lnTo>
                  <a:lnTo>
                    <a:pt x="22487" y="11905"/>
                  </a:lnTo>
                  <a:lnTo>
                    <a:pt x="22487" y="11825"/>
                  </a:lnTo>
                  <a:lnTo>
                    <a:pt x="22447" y="11444"/>
                  </a:lnTo>
                  <a:lnTo>
                    <a:pt x="22367" y="11063"/>
                  </a:lnTo>
                  <a:lnTo>
                    <a:pt x="22266" y="10662"/>
                  </a:lnTo>
                  <a:lnTo>
                    <a:pt x="22126" y="10241"/>
                  </a:lnTo>
                  <a:lnTo>
                    <a:pt x="21946" y="9821"/>
                  </a:lnTo>
                  <a:lnTo>
                    <a:pt x="21745" y="9380"/>
                  </a:lnTo>
                  <a:lnTo>
                    <a:pt x="21505" y="8919"/>
                  </a:lnTo>
                  <a:lnTo>
                    <a:pt x="21244" y="8458"/>
                  </a:lnTo>
                  <a:lnTo>
                    <a:pt x="20964" y="7997"/>
                  </a:lnTo>
                  <a:lnTo>
                    <a:pt x="20643" y="7516"/>
                  </a:lnTo>
                  <a:lnTo>
                    <a:pt x="20262" y="7035"/>
                  </a:lnTo>
                  <a:lnTo>
                    <a:pt x="19861" y="6534"/>
                  </a:lnTo>
                  <a:lnTo>
                    <a:pt x="19421" y="6033"/>
                  </a:lnTo>
                  <a:lnTo>
                    <a:pt x="18940" y="5552"/>
                  </a:lnTo>
                  <a:lnTo>
                    <a:pt x="18439" y="5051"/>
                  </a:lnTo>
                  <a:lnTo>
                    <a:pt x="17897" y="4570"/>
                  </a:lnTo>
                  <a:lnTo>
                    <a:pt x="17316" y="4109"/>
                  </a:lnTo>
                  <a:lnTo>
                    <a:pt x="16715" y="3668"/>
                  </a:lnTo>
                  <a:lnTo>
                    <a:pt x="16074" y="3227"/>
                  </a:lnTo>
                  <a:lnTo>
                    <a:pt x="15412" y="2826"/>
                  </a:lnTo>
                  <a:lnTo>
                    <a:pt x="14731" y="2466"/>
                  </a:lnTo>
                  <a:lnTo>
                    <a:pt x="14030" y="2125"/>
                  </a:lnTo>
                  <a:lnTo>
                    <a:pt x="13308" y="1804"/>
                  </a:lnTo>
                  <a:lnTo>
                    <a:pt x="12567" y="1544"/>
                  </a:lnTo>
                  <a:lnTo>
                    <a:pt x="11865" y="1323"/>
                  </a:lnTo>
                  <a:lnTo>
                    <a:pt x="11184" y="1123"/>
                  </a:lnTo>
                  <a:lnTo>
                    <a:pt x="10522" y="962"/>
                  </a:lnTo>
                  <a:lnTo>
                    <a:pt x="9861" y="802"/>
                  </a:lnTo>
                  <a:lnTo>
                    <a:pt x="9220" y="682"/>
                  </a:lnTo>
                  <a:lnTo>
                    <a:pt x="8618" y="562"/>
                  </a:lnTo>
                  <a:lnTo>
                    <a:pt x="8017" y="461"/>
                  </a:lnTo>
                  <a:lnTo>
                    <a:pt x="7436" y="381"/>
                  </a:lnTo>
                  <a:lnTo>
                    <a:pt x="6314" y="261"/>
                  </a:lnTo>
                  <a:lnTo>
                    <a:pt x="5292" y="181"/>
                  </a:lnTo>
                  <a:lnTo>
                    <a:pt x="4370" y="141"/>
                  </a:lnTo>
                  <a:lnTo>
                    <a:pt x="3528" y="101"/>
                  </a:lnTo>
                  <a:lnTo>
                    <a:pt x="2947" y="81"/>
                  </a:lnTo>
                  <a:lnTo>
                    <a:pt x="1784" y="61"/>
                  </a:lnTo>
                  <a:lnTo>
                    <a:pt x="923" y="21"/>
                  </a:lnTo>
                  <a:lnTo>
                    <a:pt x="4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42450" y="2939150"/>
              <a:ext cx="560675" cy="298150"/>
            </a:xfrm>
            <a:custGeom>
              <a:avLst/>
              <a:gdLst/>
              <a:ahLst/>
              <a:cxnLst/>
              <a:rect l="l" t="t" r="r" b="b"/>
              <a:pathLst>
                <a:path w="22427" h="11926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01"/>
                  </a:lnTo>
                  <a:lnTo>
                    <a:pt x="742" y="341"/>
                  </a:lnTo>
                  <a:lnTo>
                    <a:pt x="2165" y="622"/>
                  </a:lnTo>
                  <a:lnTo>
                    <a:pt x="3107" y="782"/>
                  </a:lnTo>
                  <a:lnTo>
                    <a:pt x="4169" y="963"/>
                  </a:lnTo>
                  <a:lnTo>
                    <a:pt x="4510" y="1023"/>
                  </a:lnTo>
                  <a:lnTo>
                    <a:pt x="6274" y="1343"/>
                  </a:lnTo>
                  <a:lnTo>
                    <a:pt x="7216" y="1524"/>
                  </a:lnTo>
                  <a:lnTo>
                    <a:pt x="8178" y="1744"/>
                  </a:lnTo>
                  <a:lnTo>
                    <a:pt x="9180" y="2005"/>
                  </a:lnTo>
                  <a:lnTo>
                    <a:pt x="10182" y="2305"/>
                  </a:lnTo>
                  <a:lnTo>
                    <a:pt x="11204" y="2646"/>
                  </a:lnTo>
                  <a:lnTo>
                    <a:pt x="11705" y="2827"/>
                  </a:lnTo>
                  <a:lnTo>
                    <a:pt x="12226" y="3027"/>
                  </a:lnTo>
                  <a:lnTo>
                    <a:pt x="12747" y="3247"/>
                  </a:lnTo>
                  <a:lnTo>
                    <a:pt x="13268" y="3488"/>
                  </a:lnTo>
                  <a:lnTo>
                    <a:pt x="13789" y="3748"/>
                  </a:lnTo>
                  <a:lnTo>
                    <a:pt x="14290" y="4009"/>
                  </a:lnTo>
                  <a:lnTo>
                    <a:pt x="14811" y="4290"/>
                  </a:lnTo>
                  <a:lnTo>
                    <a:pt x="15292" y="4590"/>
                  </a:lnTo>
                  <a:lnTo>
                    <a:pt x="15793" y="4891"/>
                  </a:lnTo>
                  <a:lnTo>
                    <a:pt x="16274" y="5211"/>
                  </a:lnTo>
                  <a:lnTo>
                    <a:pt x="16735" y="5552"/>
                  </a:lnTo>
                  <a:lnTo>
                    <a:pt x="17176" y="5873"/>
                  </a:lnTo>
                  <a:lnTo>
                    <a:pt x="17617" y="6233"/>
                  </a:lnTo>
                  <a:lnTo>
                    <a:pt x="18038" y="6574"/>
                  </a:lnTo>
                  <a:lnTo>
                    <a:pt x="18439" y="6935"/>
                  </a:lnTo>
                  <a:lnTo>
                    <a:pt x="18819" y="7316"/>
                  </a:lnTo>
                  <a:lnTo>
                    <a:pt x="19180" y="7676"/>
                  </a:lnTo>
                  <a:lnTo>
                    <a:pt x="19541" y="8057"/>
                  </a:lnTo>
                  <a:lnTo>
                    <a:pt x="20022" y="8598"/>
                  </a:lnTo>
                  <a:lnTo>
                    <a:pt x="20463" y="9160"/>
                  </a:lnTo>
                  <a:lnTo>
                    <a:pt x="20844" y="9681"/>
                  </a:lnTo>
                  <a:lnTo>
                    <a:pt x="21184" y="10182"/>
                  </a:lnTo>
                  <a:lnTo>
                    <a:pt x="21485" y="10623"/>
                  </a:lnTo>
                  <a:lnTo>
                    <a:pt x="21725" y="11023"/>
                  </a:lnTo>
                  <a:lnTo>
                    <a:pt x="22066" y="11605"/>
                  </a:lnTo>
                  <a:lnTo>
                    <a:pt x="22206" y="11865"/>
                  </a:lnTo>
                  <a:lnTo>
                    <a:pt x="22267" y="11925"/>
                  </a:lnTo>
                  <a:lnTo>
                    <a:pt x="22327" y="11925"/>
                  </a:lnTo>
                  <a:lnTo>
                    <a:pt x="22387" y="11905"/>
                  </a:lnTo>
                  <a:lnTo>
                    <a:pt x="22427" y="11845"/>
                  </a:lnTo>
                  <a:lnTo>
                    <a:pt x="22407" y="11785"/>
                  </a:lnTo>
                  <a:lnTo>
                    <a:pt x="22367" y="11725"/>
                  </a:lnTo>
                  <a:lnTo>
                    <a:pt x="22247" y="11504"/>
                  </a:lnTo>
                  <a:lnTo>
                    <a:pt x="21906" y="10903"/>
                  </a:lnTo>
                  <a:lnTo>
                    <a:pt x="21665" y="10502"/>
                  </a:lnTo>
                  <a:lnTo>
                    <a:pt x="21365" y="10061"/>
                  </a:lnTo>
                  <a:lnTo>
                    <a:pt x="21024" y="9560"/>
                  </a:lnTo>
                  <a:lnTo>
                    <a:pt x="20623" y="9019"/>
                  </a:lnTo>
                  <a:lnTo>
                    <a:pt x="20182" y="8478"/>
                  </a:lnTo>
                  <a:lnTo>
                    <a:pt x="19681" y="7917"/>
                  </a:lnTo>
                  <a:lnTo>
                    <a:pt x="19341" y="7536"/>
                  </a:lnTo>
                  <a:lnTo>
                    <a:pt x="18980" y="7155"/>
                  </a:lnTo>
                  <a:lnTo>
                    <a:pt x="18579" y="6795"/>
                  </a:lnTo>
                  <a:lnTo>
                    <a:pt x="18178" y="6414"/>
                  </a:lnTo>
                  <a:lnTo>
                    <a:pt x="17757" y="6073"/>
                  </a:lnTo>
                  <a:lnTo>
                    <a:pt x="17316" y="5712"/>
                  </a:lnTo>
                  <a:lnTo>
                    <a:pt x="16855" y="5372"/>
                  </a:lnTo>
                  <a:lnTo>
                    <a:pt x="16395" y="5051"/>
                  </a:lnTo>
                  <a:lnTo>
                    <a:pt x="15914" y="4710"/>
                  </a:lnTo>
                  <a:lnTo>
                    <a:pt x="15413" y="4410"/>
                  </a:lnTo>
                  <a:lnTo>
                    <a:pt x="14911" y="4109"/>
                  </a:lnTo>
                  <a:lnTo>
                    <a:pt x="14390" y="3829"/>
                  </a:lnTo>
                  <a:lnTo>
                    <a:pt x="13889" y="3548"/>
                  </a:lnTo>
                  <a:lnTo>
                    <a:pt x="13348" y="3307"/>
                  </a:lnTo>
                  <a:lnTo>
                    <a:pt x="12827" y="3067"/>
                  </a:lnTo>
                  <a:lnTo>
                    <a:pt x="12306" y="2827"/>
                  </a:lnTo>
                  <a:lnTo>
                    <a:pt x="11785" y="2626"/>
                  </a:lnTo>
                  <a:lnTo>
                    <a:pt x="11264" y="2446"/>
                  </a:lnTo>
                  <a:lnTo>
                    <a:pt x="10763" y="2265"/>
                  </a:lnTo>
                  <a:lnTo>
                    <a:pt x="10242" y="2085"/>
                  </a:lnTo>
                  <a:lnTo>
                    <a:pt x="9240" y="1804"/>
                  </a:lnTo>
                  <a:lnTo>
                    <a:pt x="8238" y="1544"/>
                  </a:lnTo>
                  <a:lnTo>
                    <a:pt x="7256" y="1323"/>
                  </a:lnTo>
                  <a:lnTo>
                    <a:pt x="6314" y="1143"/>
                  </a:lnTo>
                  <a:lnTo>
                    <a:pt x="4550" y="822"/>
                  </a:lnTo>
                  <a:lnTo>
                    <a:pt x="4210" y="762"/>
                  </a:lnTo>
                  <a:lnTo>
                    <a:pt x="3147" y="582"/>
                  </a:lnTo>
                  <a:lnTo>
                    <a:pt x="2205" y="402"/>
                  </a:lnTo>
                  <a:lnTo>
                    <a:pt x="783" y="121"/>
                  </a:lnTo>
                  <a:lnTo>
                    <a:pt x="342" y="41"/>
                  </a:lnTo>
                  <a:lnTo>
                    <a:pt x="1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12000" y="2779825"/>
              <a:ext cx="631300" cy="172375"/>
            </a:xfrm>
            <a:custGeom>
              <a:avLst/>
              <a:gdLst/>
              <a:ahLst/>
              <a:cxnLst/>
              <a:rect l="l" t="t" r="r" b="b"/>
              <a:pathLst>
                <a:path w="25252" h="6895" extrusionOk="0">
                  <a:moveTo>
                    <a:pt x="13448" y="201"/>
                  </a:moveTo>
                  <a:lnTo>
                    <a:pt x="14249" y="241"/>
                  </a:lnTo>
                  <a:lnTo>
                    <a:pt x="15011" y="341"/>
                  </a:lnTo>
                  <a:lnTo>
                    <a:pt x="15792" y="462"/>
                  </a:lnTo>
                  <a:lnTo>
                    <a:pt x="16534" y="622"/>
                  </a:lnTo>
                  <a:lnTo>
                    <a:pt x="17275" y="802"/>
                  </a:lnTo>
                  <a:lnTo>
                    <a:pt x="17977" y="1023"/>
                  </a:lnTo>
                  <a:lnTo>
                    <a:pt x="18658" y="1283"/>
                  </a:lnTo>
                  <a:lnTo>
                    <a:pt x="19320" y="1564"/>
                  </a:lnTo>
                  <a:lnTo>
                    <a:pt x="19961" y="1844"/>
                  </a:lnTo>
                  <a:lnTo>
                    <a:pt x="20542" y="2165"/>
                  </a:lnTo>
                  <a:lnTo>
                    <a:pt x="21123" y="2486"/>
                  </a:lnTo>
                  <a:lnTo>
                    <a:pt x="21644" y="2826"/>
                  </a:lnTo>
                  <a:lnTo>
                    <a:pt x="22125" y="3167"/>
                  </a:lnTo>
                  <a:lnTo>
                    <a:pt x="22566" y="3508"/>
                  </a:lnTo>
                  <a:lnTo>
                    <a:pt x="22967" y="3869"/>
                  </a:lnTo>
                  <a:lnTo>
                    <a:pt x="23328" y="4209"/>
                  </a:lnTo>
                  <a:lnTo>
                    <a:pt x="23649" y="4530"/>
                  </a:lnTo>
                  <a:lnTo>
                    <a:pt x="23949" y="4871"/>
                  </a:lnTo>
                  <a:lnTo>
                    <a:pt x="24210" y="5211"/>
                  </a:lnTo>
                  <a:lnTo>
                    <a:pt x="24450" y="5552"/>
                  </a:lnTo>
                  <a:lnTo>
                    <a:pt x="24651" y="5873"/>
                  </a:lnTo>
                  <a:lnTo>
                    <a:pt x="24811" y="6213"/>
                  </a:lnTo>
                  <a:lnTo>
                    <a:pt x="24951" y="6534"/>
                  </a:lnTo>
                  <a:lnTo>
                    <a:pt x="24590" y="6334"/>
                  </a:lnTo>
                  <a:lnTo>
                    <a:pt x="24109" y="6073"/>
                  </a:lnTo>
                  <a:lnTo>
                    <a:pt x="23548" y="5793"/>
                  </a:lnTo>
                  <a:lnTo>
                    <a:pt x="22927" y="5492"/>
                  </a:lnTo>
                  <a:lnTo>
                    <a:pt x="22246" y="5191"/>
                  </a:lnTo>
                  <a:lnTo>
                    <a:pt x="21524" y="4911"/>
                  </a:lnTo>
                  <a:lnTo>
                    <a:pt x="20803" y="4650"/>
                  </a:lnTo>
                  <a:lnTo>
                    <a:pt x="20081" y="4430"/>
                  </a:lnTo>
                  <a:lnTo>
                    <a:pt x="19179" y="4169"/>
                  </a:lnTo>
                  <a:lnTo>
                    <a:pt x="18278" y="3969"/>
                  </a:lnTo>
                  <a:lnTo>
                    <a:pt x="17376" y="3788"/>
                  </a:lnTo>
                  <a:lnTo>
                    <a:pt x="16474" y="3648"/>
                  </a:lnTo>
                  <a:lnTo>
                    <a:pt x="15592" y="3528"/>
                  </a:lnTo>
                  <a:lnTo>
                    <a:pt x="14710" y="3428"/>
                  </a:lnTo>
                  <a:lnTo>
                    <a:pt x="12967" y="3267"/>
                  </a:lnTo>
                  <a:lnTo>
                    <a:pt x="12185" y="3207"/>
                  </a:lnTo>
                  <a:lnTo>
                    <a:pt x="11183" y="3127"/>
                  </a:lnTo>
                  <a:lnTo>
                    <a:pt x="10201" y="3067"/>
                  </a:lnTo>
                  <a:lnTo>
                    <a:pt x="9199" y="3027"/>
                  </a:lnTo>
                  <a:lnTo>
                    <a:pt x="8217" y="3007"/>
                  </a:lnTo>
                  <a:lnTo>
                    <a:pt x="6293" y="2967"/>
                  </a:lnTo>
                  <a:lnTo>
                    <a:pt x="1463" y="2967"/>
                  </a:lnTo>
                  <a:lnTo>
                    <a:pt x="822" y="2947"/>
                  </a:lnTo>
                  <a:lnTo>
                    <a:pt x="361" y="2927"/>
                  </a:lnTo>
                  <a:lnTo>
                    <a:pt x="862" y="2786"/>
                  </a:lnTo>
                  <a:lnTo>
                    <a:pt x="1724" y="2526"/>
                  </a:lnTo>
                  <a:lnTo>
                    <a:pt x="2265" y="2345"/>
                  </a:lnTo>
                  <a:lnTo>
                    <a:pt x="2886" y="2145"/>
                  </a:lnTo>
                  <a:lnTo>
                    <a:pt x="3567" y="1925"/>
                  </a:lnTo>
                  <a:lnTo>
                    <a:pt x="4389" y="1684"/>
                  </a:lnTo>
                  <a:lnTo>
                    <a:pt x="5291" y="1404"/>
                  </a:lnTo>
                  <a:lnTo>
                    <a:pt x="6313" y="1143"/>
                  </a:lnTo>
                  <a:lnTo>
                    <a:pt x="7395" y="882"/>
                  </a:lnTo>
                  <a:lnTo>
                    <a:pt x="7976" y="742"/>
                  </a:lnTo>
                  <a:lnTo>
                    <a:pt x="8578" y="642"/>
                  </a:lnTo>
                  <a:lnTo>
                    <a:pt x="9219" y="522"/>
                  </a:lnTo>
                  <a:lnTo>
                    <a:pt x="9860" y="442"/>
                  </a:lnTo>
                  <a:lnTo>
                    <a:pt x="10522" y="361"/>
                  </a:lnTo>
                  <a:lnTo>
                    <a:pt x="11223" y="301"/>
                  </a:lnTo>
                  <a:lnTo>
                    <a:pt x="11925" y="241"/>
                  </a:lnTo>
                  <a:lnTo>
                    <a:pt x="12666" y="221"/>
                  </a:lnTo>
                  <a:lnTo>
                    <a:pt x="13448" y="201"/>
                  </a:lnTo>
                  <a:close/>
                  <a:moveTo>
                    <a:pt x="12646" y="1"/>
                  </a:moveTo>
                  <a:lnTo>
                    <a:pt x="11904" y="41"/>
                  </a:lnTo>
                  <a:lnTo>
                    <a:pt x="11203" y="81"/>
                  </a:lnTo>
                  <a:lnTo>
                    <a:pt x="10502" y="141"/>
                  </a:lnTo>
                  <a:lnTo>
                    <a:pt x="9840" y="221"/>
                  </a:lnTo>
                  <a:lnTo>
                    <a:pt x="9179" y="321"/>
                  </a:lnTo>
                  <a:lnTo>
                    <a:pt x="8558" y="421"/>
                  </a:lnTo>
                  <a:lnTo>
                    <a:pt x="7936" y="542"/>
                  </a:lnTo>
                  <a:lnTo>
                    <a:pt x="7355" y="662"/>
                  </a:lnTo>
                  <a:lnTo>
                    <a:pt x="6253" y="923"/>
                  </a:lnTo>
                  <a:lnTo>
                    <a:pt x="5251" y="1203"/>
                  </a:lnTo>
                  <a:lnTo>
                    <a:pt x="4329" y="1464"/>
                  </a:lnTo>
                  <a:lnTo>
                    <a:pt x="3507" y="1724"/>
                  </a:lnTo>
                  <a:lnTo>
                    <a:pt x="2826" y="1945"/>
                  </a:lnTo>
                  <a:lnTo>
                    <a:pt x="2205" y="2145"/>
                  </a:lnTo>
                  <a:lnTo>
                    <a:pt x="1663" y="2325"/>
                  </a:lnTo>
                  <a:lnTo>
                    <a:pt x="802" y="2566"/>
                  </a:lnTo>
                  <a:lnTo>
                    <a:pt x="401" y="2686"/>
                  </a:lnTo>
                  <a:lnTo>
                    <a:pt x="140" y="2766"/>
                  </a:lnTo>
                  <a:lnTo>
                    <a:pt x="80" y="2806"/>
                  </a:lnTo>
                  <a:lnTo>
                    <a:pt x="20" y="2846"/>
                  </a:lnTo>
                  <a:lnTo>
                    <a:pt x="0" y="2887"/>
                  </a:lnTo>
                  <a:lnTo>
                    <a:pt x="0" y="2947"/>
                  </a:lnTo>
                  <a:lnTo>
                    <a:pt x="0" y="3007"/>
                  </a:lnTo>
                  <a:lnTo>
                    <a:pt x="60" y="3047"/>
                  </a:lnTo>
                  <a:lnTo>
                    <a:pt x="100" y="3087"/>
                  </a:lnTo>
                  <a:lnTo>
                    <a:pt x="160" y="3107"/>
                  </a:lnTo>
                  <a:lnTo>
                    <a:pt x="341" y="3127"/>
                  </a:lnTo>
                  <a:lnTo>
                    <a:pt x="581" y="3147"/>
                  </a:lnTo>
                  <a:lnTo>
                    <a:pt x="1263" y="3167"/>
                  </a:lnTo>
                  <a:lnTo>
                    <a:pt x="5251" y="3167"/>
                  </a:lnTo>
                  <a:lnTo>
                    <a:pt x="7475" y="3207"/>
                  </a:lnTo>
                  <a:lnTo>
                    <a:pt x="8618" y="3227"/>
                  </a:lnTo>
                  <a:lnTo>
                    <a:pt x="9800" y="3267"/>
                  </a:lnTo>
                  <a:lnTo>
                    <a:pt x="10983" y="3327"/>
                  </a:lnTo>
                  <a:lnTo>
                    <a:pt x="12165" y="3428"/>
                  </a:lnTo>
                  <a:lnTo>
                    <a:pt x="12947" y="3488"/>
                  </a:lnTo>
                  <a:lnTo>
                    <a:pt x="14690" y="3648"/>
                  </a:lnTo>
                  <a:lnTo>
                    <a:pt x="15552" y="3748"/>
                  </a:lnTo>
                  <a:lnTo>
                    <a:pt x="16454" y="3869"/>
                  </a:lnTo>
                  <a:lnTo>
                    <a:pt x="17336" y="4009"/>
                  </a:lnTo>
                  <a:lnTo>
                    <a:pt x="18237" y="4169"/>
                  </a:lnTo>
                  <a:lnTo>
                    <a:pt x="19119" y="4390"/>
                  </a:lnTo>
                  <a:lnTo>
                    <a:pt x="20021" y="4630"/>
                  </a:lnTo>
                  <a:lnTo>
                    <a:pt x="20482" y="4770"/>
                  </a:lnTo>
                  <a:lnTo>
                    <a:pt x="20923" y="4911"/>
                  </a:lnTo>
                  <a:lnTo>
                    <a:pt x="21785" y="5231"/>
                  </a:lnTo>
                  <a:lnTo>
                    <a:pt x="22606" y="5592"/>
                  </a:lnTo>
                  <a:lnTo>
                    <a:pt x="23348" y="5933"/>
                  </a:lnTo>
                  <a:lnTo>
                    <a:pt x="23989" y="6253"/>
                  </a:lnTo>
                  <a:lnTo>
                    <a:pt x="24490" y="6534"/>
                  </a:lnTo>
                  <a:lnTo>
                    <a:pt x="25071" y="6855"/>
                  </a:lnTo>
                  <a:lnTo>
                    <a:pt x="25132" y="6895"/>
                  </a:lnTo>
                  <a:lnTo>
                    <a:pt x="25172" y="6895"/>
                  </a:lnTo>
                  <a:lnTo>
                    <a:pt x="25212" y="6875"/>
                  </a:lnTo>
                  <a:lnTo>
                    <a:pt x="25252" y="6835"/>
                  </a:lnTo>
                  <a:lnTo>
                    <a:pt x="25252" y="6775"/>
                  </a:lnTo>
                  <a:lnTo>
                    <a:pt x="25232" y="6734"/>
                  </a:lnTo>
                  <a:lnTo>
                    <a:pt x="25212" y="6654"/>
                  </a:lnTo>
                  <a:lnTo>
                    <a:pt x="25071" y="6294"/>
                  </a:lnTo>
                  <a:lnTo>
                    <a:pt x="24911" y="5933"/>
                  </a:lnTo>
                  <a:lnTo>
                    <a:pt x="24711" y="5552"/>
                  </a:lnTo>
                  <a:lnTo>
                    <a:pt x="24450" y="5191"/>
                  </a:lnTo>
                  <a:lnTo>
                    <a:pt x="24170" y="4810"/>
                  </a:lnTo>
                  <a:lnTo>
                    <a:pt x="23849" y="4450"/>
                  </a:lnTo>
                  <a:lnTo>
                    <a:pt x="23488" y="4069"/>
                  </a:lnTo>
                  <a:lnTo>
                    <a:pt x="23107" y="3708"/>
                  </a:lnTo>
                  <a:lnTo>
                    <a:pt x="22707" y="3347"/>
                  </a:lnTo>
                  <a:lnTo>
                    <a:pt x="22266" y="3007"/>
                  </a:lnTo>
                  <a:lnTo>
                    <a:pt x="21765" y="2646"/>
                  </a:lnTo>
                  <a:lnTo>
                    <a:pt x="21224" y="2305"/>
                  </a:lnTo>
                  <a:lnTo>
                    <a:pt x="20662" y="1985"/>
                  </a:lnTo>
                  <a:lnTo>
                    <a:pt x="20061" y="1664"/>
                  </a:lnTo>
                  <a:lnTo>
                    <a:pt x="19420" y="1363"/>
                  </a:lnTo>
                  <a:lnTo>
                    <a:pt x="18738" y="1083"/>
                  </a:lnTo>
                  <a:lnTo>
                    <a:pt x="18057" y="842"/>
                  </a:lnTo>
                  <a:lnTo>
                    <a:pt x="17336" y="602"/>
                  </a:lnTo>
                  <a:lnTo>
                    <a:pt x="16594" y="401"/>
                  </a:lnTo>
                  <a:lnTo>
                    <a:pt x="15833" y="241"/>
                  </a:lnTo>
                  <a:lnTo>
                    <a:pt x="15051" y="121"/>
                  </a:lnTo>
                  <a:lnTo>
                    <a:pt x="14249" y="41"/>
                  </a:lnTo>
                  <a:lnTo>
                    <a:pt x="134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14000" y="2819900"/>
              <a:ext cx="629300" cy="132300"/>
            </a:xfrm>
            <a:custGeom>
              <a:avLst/>
              <a:gdLst/>
              <a:ahLst/>
              <a:cxnLst/>
              <a:rect l="l" t="t" r="r" b="b"/>
              <a:pathLst>
                <a:path w="25172" h="5292" extrusionOk="0">
                  <a:moveTo>
                    <a:pt x="10622" y="1"/>
                  </a:moveTo>
                  <a:lnTo>
                    <a:pt x="9620" y="61"/>
                  </a:lnTo>
                  <a:lnTo>
                    <a:pt x="8638" y="141"/>
                  </a:lnTo>
                  <a:lnTo>
                    <a:pt x="7676" y="241"/>
                  </a:lnTo>
                  <a:lnTo>
                    <a:pt x="6754" y="362"/>
                  </a:lnTo>
                  <a:lnTo>
                    <a:pt x="5031" y="622"/>
                  </a:lnTo>
                  <a:lnTo>
                    <a:pt x="4249" y="742"/>
                  </a:lnTo>
                  <a:lnTo>
                    <a:pt x="3127" y="923"/>
                  </a:lnTo>
                  <a:lnTo>
                    <a:pt x="2125" y="1063"/>
                  </a:lnTo>
                  <a:lnTo>
                    <a:pt x="1303" y="1163"/>
                  </a:lnTo>
                  <a:lnTo>
                    <a:pt x="662" y="1223"/>
                  </a:lnTo>
                  <a:lnTo>
                    <a:pt x="281" y="1264"/>
                  </a:lnTo>
                  <a:lnTo>
                    <a:pt x="80" y="1284"/>
                  </a:lnTo>
                  <a:lnTo>
                    <a:pt x="40" y="1304"/>
                  </a:lnTo>
                  <a:lnTo>
                    <a:pt x="20" y="1344"/>
                  </a:lnTo>
                  <a:lnTo>
                    <a:pt x="0" y="1384"/>
                  </a:lnTo>
                  <a:lnTo>
                    <a:pt x="0" y="1424"/>
                  </a:lnTo>
                  <a:lnTo>
                    <a:pt x="20" y="1464"/>
                  </a:lnTo>
                  <a:lnTo>
                    <a:pt x="40" y="1484"/>
                  </a:lnTo>
                  <a:lnTo>
                    <a:pt x="80" y="1504"/>
                  </a:lnTo>
                  <a:lnTo>
                    <a:pt x="121" y="1504"/>
                  </a:lnTo>
                  <a:lnTo>
                    <a:pt x="682" y="1444"/>
                  </a:lnTo>
                  <a:lnTo>
                    <a:pt x="1323" y="1364"/>
                  </a:lnTo>
                  <a:lnTo>
                    <a:pt x="2145" y="1284"/>
                  </a:lnTo>
                  <a:lnTo>
                    <a:pt x="3147" y="1143"/>
                  </a:lnTo>
                  <a:lnTo>
                    <a:pt x="4289" y="963"/>
                  </a:lnTo>
                  <a:lnTo>
                    <a:pt x="5051" y="843"/>
                  </a:lnTo>
                  <a:lnTo>
                    <a:pt x="6774" y="582"/>
                  </a:lnTo>
                  <a:lnTo>
                    <a:pt x="7696" y="462"/>
                  </a:lnTo>
                  <a:lnTo>
                    <a:pt x="8638" y="362"/>
                  </a:lnTo>
                  <a:lnTo>
                    <a:pt x="9620" y="281"/>
                  </a:lnTo>
                  <a:lnTo>
                    <a:pt x="10642" y="221"/>
                  </a:lnTo>
                  <a:lnTo>
                    <a:pt x="11664" y="201"/>
                  </a:lnTo>
                  <a:lnTo>
                    <a:pt x="12185" y="221"/>
                  </a:lnTo>
                  <a:lnTo>
                    <a:pt x="12706" y="241"/>
                  </a:lnTo>
                  <a:lnTo>
                    <a:pt x="13287" y="261"/>
                  </a:lnTo>
                  <a:lnTo>
                    <a:pt x="13869" y="322"/>
                  </a:lnTo>
                  <a:lnTo>
                    <a:pt x="14450" y="382"/>
                  </a:lnTo>
                  <a:lnTo>
                    <a:pt x="15031" y="462"/>
                  </a:lnTo>
                  <a:lnTo>
                    <a:pt x="15612" y="562"/>
                  </a:lnTo>
                  <a:lnTo>
                    <a:pt x="16173" y="682"/>
                  </a:lnTo>
                  <a:lnTo>
                    <a:pt x="16735" y="803"/>
                  </a:lnTo>
                  <a:lnTo>
                    <a:pt x="17296" y="943"/>
                  </a:lnTo>
                  <a:lnTo>
                    <a:pt x="17857" y="1103"/>
                  </a:lnTo>
                  <a:lnTo>
                    <a:pt x="18378" y="1264"/>
                  </a:lnTo>
                  <a:lnTo>
                    <a:pt x="18919" y="1444"/>
                  </a:lnTo>
                  <a:lnTo>
                    <a:pt x="19420" y="1644"/>
                  </a:lnTo>
                  <a:lnTo>
                    <a:pt x="19921" y="1845"/>
                  </a:lnTo>
                  <a:lnTo>
                    <a:pt x="20402" y="2065"/>
                  </a:lnTo>
                  <a:lnTo>
                    <a:pt x="20843" y="2286"/>
                  </a:lnTo>
                  <a:lnTo>
                    <a:pt x="21284" y="2526"/>
                  </a:lnTo>
                  <a:lnTo>
                    <a:pt x="21925" y="2887"/>
                  </a:lnTo>
                  <a:lnTo>
                    <a:pt x="22486" y="3248"/>
                  </a:lnTo>
                  <a:lnTo>
                    <a:pt x="23007" y="3608"/>
                  </a:lnTo>
                  <a:lnTo>
                    <a:pt x="23468" y="3969"/>
                  </a:lnTo>
                  <a:lnTo>
                    <a:pt x="23889" y="4290"/>
                  </a:lnTo>
                  <a:lnTo>
                    <a:pt x="24230" y="4590"/>
                  </a:lnTo>
                  <a:lnTo>
                    <a:pt x="24751" y="5051"/>
                  </a:lnTo>
                  <a:lnTo>
                    <a:pt x="24971" y="5252"/>
                  </a:lnTo>
                  <a:lnTo>
                    <a:pt x="25032" y="5292"/>
                  </a:lnTo>
                  <a:lnTo>
                    <a:pt x="25112" y="5292"/>
                  </a:lnTo>
                  <a:lnTo>
                    <a:pt x="25152" y="5252"/>
                  </a:lnTo>
                  <a:lnTo>
                    <a:pt x="25172" y="5192"/>
                  </a:lnTo>
                  <a:lnTo>
                    <a:pt x="25172" y="5151"/>
                  </a:lnTo>
                  <a:lnTo>
                    <a:pt x="25152" y="5111"/>
                  </a:lnTo>
                  <a:lnTo>
                    <a:pt x="25132" y="5091"/>
                  </a:lnTo>
                  <a:lnTo>
                    <a:pt x="25092" y="5071"/>
                  </a:lnTo>
                  <a:lnTo>
                    <a:pt x="24891" y="4891"/>
                  </a:lnTo>
                  <a:lnTo>
                    <a:pt x="24370" y="4430"/>
                  </a:lnTo>
                  <a:lnTo>
                    <a:pt x="24009" y="4129"/>
                  </a:lnTo>
                  <a:lnTo>
                    <a:pt x="23609" y="3789"/>
                  </a:lnTo>
                  <a:lnTo>
                    <a:pt x="23128" y="3448"/>
                  </a:lnTo>
                  <a:lnTo>
                    <a:pt x="22607" y="3067"/>
                  </a:lnTo>
                  <a:lnTo>
                    <a:pt x="22025" y="2706"/>
                  </a:lnTo>
                  <a:lnTo>
                    <a:pt x="21404" y="2346"/>
                  </a:lnTo>
                  <a:lnTo>
                    <a:pt x="20943" y="2105"/>
                  </a:lnTo>
                  <a:lnTo>
                    <a:pt x="20482" y="1865"/>
                  </a:lnTo>
                  <a:lnTo>
                    <a:pt x="20001" y="1644"/>
                  </a:lnTo>
                  <a:lnTo>
                    <a:pt x="19500" y="1444"/>
                  </a:lnTo>
                  <a:lnTo>
                    <a:pt x="18979" y="1243"/>
                  </a:lnTo>
                  <a:lnTo>
                    <a:pt x="18458" y="1063"/>
                  </a:lnTo>
                  <a:lnTo>
                    <a:pt x="17917" y="883"/>
                  </a:lnTo>
                  <a:lnTo>
                    <a:pt x="17356" y="742"/>
                  </a:lnTo>
                  <a:lnTo>
                    <a:pt x="16795" y="602"/>
                  </a:lnTo>
                  <a:lnTo>
                    <a:pt x="16233" y="462"/>
                  </a:lnTo>
                  <a:lnTo>
                    <a:pt x="15652" y="362"/>
                  </a:lnTo>
                  <a:lnTo>
                    <a:pt x="15071" y="261"/>
                  </a:lnTo>
                  <a:lnTo>
                    <a:pt x="14470" y="181"/>
                  </a:lnTo>
                  <a:lnTo>
                    <a:pt x="13889" y="101"/>
                  </a:lnTo>
                  <a:lnTo>
                    <a:pt x="13307" y="61"/>
                  </a:lnTo>
                  <a:lnTo>
                    <a:pt x="12706" y="21"/>
                  </a:lnTo>
                  <a:lnTo>
                    <a:pt x="1218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66475" y="2621500"/>
              <a:ext cx="645350" cy="209450"/>
            </a:xfrm>
            <a:custGeom>
              <a:avLst/>
              <a:gdLst/>
              <a:ahLst/>
              <a:cxnLst/>
              <a:rect l="l" t="t" r="r" b="b"/>
              <a:pathLst>
                <a:path w="25814" h="8378" extrusionOk="0">
                  <a:moveTo>
                    <a:pt x="16996" y="221"/>
                  </a:moveTo>
                  <a:lnTo>
                    <a:pt x="17858" y="241"/>
                  </a:lnTo>
                  <a:lnTo>
                    <a:pt x="18679" y="301"/>
                  </a:lnTo>
                  <a:lnTo>
                    <a:pt x="19481" y="421"/>
                  </a:lnTo>
                  <a:lnTo>
                    <a:pt x="20242" y="562"/>
                  </a:lnTo>
                  <a:lnTo>
                    <a:pt x="20964" y="742"/>
                  </a:lnTo>
                  <a:lnTo>
                    <a:pt x="21625" y="963"/>
                  </a:lnTo>
                  <a:lnTo>
                    <a:pt x="22247" y="1203"/>
                  </a:lnTo>
                  <a:lnTo>
                    <a:pt x="22808" y="1464"/>
                  </a:lnTo>
                  <a:lnTo>
                    <a:pt x="23249" y="1684"/>
                  </a:lnTo>
                  <a:lnTo>
                    <a:pt x="23669" y="1925"/>
                  </a:lnTo>
                  <a:lnTo>
                    <a:pt x="24050" y="2185"/>
                  </a:lnTo>
                  <a:lnTo>
                    <a:pt x="24411" y="2466"/>
                  </a:lnTo>
                  <a:lnTo>
                    <a:pt x="24732" y="2746"/>
                  </a:lnTo>
                  <a:lnTo>
                    <a:pt x="25012" y="3027"/>
                  </a:lnTo>
                  <a:lnTo>
                    <a:pt x="25253" y="3327"/>
                  </a:lnTo>
                  <a:lnTo>
                    <a:pt x="25473" y="3648"/>
                  </a:lnTo>
                  <a:lnTo>
                    <a:pt x="25072" y="3568"/>
                  </a:lnTo>
                  <a:lnTo>
                    <a:pt x="24531" y="3468"/>
                  </a:lnTo>
                  <a:lnTo>
                    <a:pt x="23910" y="3388"/>
                  </a:lnTo>
                  <a:lnTo>
                    <a:pt x="23188" y="3307"/>
                  </a:lnTo>
                  <a:lnTo>
                    <a:pt x="22427" y="3247"/>
                  </a:lnTo>
                  <a:lnTo>
                    <a:pt x="21625" y="3207"/>
                  </a:lnTo>
                  <a:lnTo>
                    <a:pt x="20824" y="3207"/>
                  </a:lnTo>
                  <a:lnTo>
                    <a:pt x="20062" y="3247"/>
                  </a:lnTo>
                  <a:lnTo>
                    <a:pt x="19140" y="3287"/>
                  </a:lnTo>
                  <a:lnTo>
                    <a:pt x="18258" y="3388"/>
                  </a:lnTo>
                  <a:lnTo>
                    <a:pt x="17377" y="3528"/>
                  </a:lnTo>
                  <a:lnTo>
                    <a:pt x="16495" y="3668"/>
                  </a:lnTo>
                  <a:lnTo>
                    <a:pt x="15653" y="3849"/>
                  </a:lnTo>
                  <a:lnTo>
                    <a:pt x="14811" y="4029"/>
                  </a:lnTo>
                  <a:lnTo>
                    <a:pt x="13148" y="4430"/>
                  </a:lnTo>
                  <a:lnTo>
                    <a:pt x="11945" y="4730"/>
                  </a:lnTo>
                  <a:lnTo>
                    <a:pt x="10903" y="5011"/>
                  </a:lnTo>
                  <a:lnTo>
                    <a:pt x="9861" y="5291"/>
                  </a:lnTo>
                  <a:lnTo>
                    <a:pt x="7797" y="5893"/>
                  </a:lnTo>
                  <a:lnTo>
                    <a:pt x="5813" y="6494"/>
                  </a:lnTo>
                  <a:lnTo>
                    <a:pt x="3989" y="7075"/>
                  </a:lnTo>
                  <a:lnTo>
                    <a:pt x="1684" y="7797"/>
                  </a:lnTo>
                  <a:lnTo>
                    <a:pt x="863" y="8017"/>
                  </a:lnTo>
                  <a:lnTo>
                    <a:pt x="542" y="8097"/>
                  </a:lnTo>
                  <a:lnTo>
                    <a:pt x="322" y="8137"/>
                  </a:lnTo>
                  <a:lnTo>
                    <a:pt x="803" y="7817"/>
                  </a:lnTo>
                  <a:lnTo>
                    <a:pt x="1584" y="7276"/>
                  </a:lnTo>
                  <a:lnTo>
                    <a:pt x="2065" y="6915"/>
                  </a:lnTo>
                  <a:lnTo>
                    <a:pt x="2626" y="6474"/>
                  </a:lnTo>
                  <a:lnTo>
                    <a:pt x="3288" y="5993"/>
                  </a:lnTo>
                  <a:lnTo>
                    <a:pt x="4009" y="5452"/>
                  </a:lnTo>
                  <a:lnTo>
                    <a:pt x="4831" y="4871"/>
                  </a:lnTo>
                  <a:lnTo>
                    <a:pt x="5733" y="4269"/>
                  </a:lnTo>
                  <a:lnTo>
                    <a:pt x="6735" y="3628"/>
                  </a:lnTo>
                  <a:lnTo>
                    <a:pt x="7256" y="3307"/>
                  </a:lnTo>
                  <a:lnTo>
                    <a:pt x="7817" y="2987"/>
                  </a:lnTo>
                  <a:lnTo>
                    <a:pt x="8398" y="2666"/>
                  </a:lnTo>
                  <a:lnTo>
                    <a:pt x="8999" y="2365"/>
                  </a:lnTo>
                  <a:lnTo>
                    <a:pt x="9641" y="2045"/>
                  </a:lnTo>
                  <a:lnTo>
                    <a:pt x="10302" y="1744"/>
                  </a:lnTo>
                  <a:lnTo>
                    <a:pt x="10963" y="1464"/>
                  </a:lnTo>
                  <a:lnTo>
                    <a:pt x="11685" y="1183"/>
                  </a:lnTo>
                  <a:lnTo>
                    <a:pt x="12346" y="943"/>
                  </a:lnTo>
                  <a:lnTo>
                    <a:pt x="13008" y="742"/>
                  </a:lnTo>
                  <a:lnTo>
                    <a:pt x="13689" y="582"/>
                  </a:lnTo>
                  <a:lnTo>
                    <a:pt x="14350" y="442"/>
                  </a:lnTo>
                  <a:lnTo>
                    <a:pt x="15032" y="341"/>
                  </a:lnTo>
                  <a:lnTo>
                    <a:pt x="15693" y="261"/>
                  </a:lnTo>
                  <a:lnTo>
                    <a:pt x="16354" y="221"/>
                  </a:lnTo>
                  <a:close/>
                  <a:moveTo>
                    <a:pt x="17136" y="1"/>
                  </a:moveTo>
                  <a:lnTo>
                    <a:pt x="16375" y="21"/>
                  </a:lnTo>
                  <a:lnTo>
                    <a:pt x="15593" y="61"/>
                  </a:lnTo>
                  <a:lnTo>
                    <a:pt x="14791" y="161"/>
                  </a:lnTo>
                  <a:lnTo>
                    <a:pt x="13990" y="281"/>
                  </a:lnTo>
                  <a:lnTo>
                    <a:pt x="13188" y="482"/>
                  </a:lnTo>
                  <a:lnTo>
                    <a:pt x="12787" y="582"/>
                  </a:lnTo>
                  <a:lnTo>
                    <a:pt x="12386" y="702"/>
                  </a:lnTo>
                  <a:lnTo>
                    <a:pt x="12006" y="842"/>
                  </a:lnTo>
                  <a:lnTo>
                    <a:pt x="11605" y="983"/>
                  </a:lnTo>
                  <a:lnTo>
                    <a:pt x="10883" y="1263"/>
                  </a:lnTo>
                  <a:lnTo>
                    <a:pt x="10202" y="1564"/>
                  </a:lnTo>
                  <a:lnTo>
                    <a:pt x="9541" y="1864"/>
                  </a:lnTo>
                  <a:lnTo>
                    <a:pt x="8919" y="2165"/>
                  </a:lnTo>
                  <a:lnTo>
                    <a:pt x="8298" y="2486"/>
                  </a:lnTo>
                  <a:lnTo>
                    <a:pt x="7717" y="2806"/>
                  </a:lnTo>
                  <a:lnTo>
                    <a:pt x="7156" y="3127"/>
                  </a:lnTo>
                  <a:lnTo>
                    <a:pt x="6615" y="3448"/>
                  </a:lnTo>
                  <a:lnTo>
                    <a:pt x="5612" y="4089"/>
                  </a:lnTo>
                  <a:lnTo>
                    <a:pt x="4711" y="4710"/>
                  </a:lnTo>
                  <a:lnTo>
                    <a:pt x="3889" y="5291"/>
                  </a:lnTo>
                  <a:lnTo>
                    <a:pt x="3167" y="5813"/>
                  </a:lnTo>
                  <a:lnTo>
                    <a:pt x="2506" y="6314"/>
                  </a:lnTo>
                  <a:lnTo>
                    <a:pt x="1945" y="6734"/>
                  </a:lnTo>
                  <a:lnTo>
                    <a:pt x="1444" y="7095"/>
                  </a:lnTo>
                  <a:lnTo>
                    <a:pt x="682" y="7636"/>
                  </a:lnTo>
                  <a:lnTo>
                    <a:pt x="342" y="7877"/>
                  </a:lnTo>
                  <a:lnTo>
                    <a:pt x="121" y="8037"/>
                  </a:lnTo>
                  <a:lnTo>
                    <a:pt x="61" y="8097"/>
                  </a:lnTo>
                  <a:lnTo>
                    <a:pt x="21" y="8137"/>
                  </a:lnTo>
                  <a:lnTo>
                    <a:pt x="1" y="8197"/>
                  </a:lnTo>
                  <a:lnTo>
                    <a:pt x="21" y="8258"/>
                  </a:lnTo>
                  <a:lnTo>
                    <a:pt x="61" y="8318"/>
                  </a:lnTo>
                  <a:lnTo>
                    <a:pt x="101" y="8338"/>
                  </a:lnTo>
                  <a:lnTo>
                    <a:pt x="161" y="8358"/>
                  </a:lnTo>
                  <a:lnTo>
                    <a:pt x="221" y="8378"/>
                  </a:lnTo>
                  <a:lnTo>
                    <a:pt x="422" y="8338"/>
                  </a:lnTo>
                  <a:lnTo>
                    <a:pt x="722" y="8278"/>
                  </a:lnTo>
                  <a:lnTo>
                    <a:pt x="1564" y="8057"/>
                  </a:lnTo>
                  <a:lnTo>
                    <a:pt x="2686" y="7696"/>
                  </a:lnTo>
                  <a:lnTo>
                    <a:pt x="4069" y="7276"/>
                  </a:lnTo>
                  <a:lnTo>
                    <a:pt x="5873" y="6694"/>
                  </a:lnTo>
                  <a:lnTo>
                    <a:pt x="7857" y="6093"/>
                  </a:lnTo>
                  <a:lnTo>
                    <a:pt x="9921" y="5492"/>
                  </a:lnTo>
                  <a:lnTo>
                    <a:pt x="10963" y="5211"/>
                  </a:lnTo>
                  <a:lnTo>
                    <a:pt x="12006" y="4931"/>
                  </a:lnTo>
                  <a:lnTo>
                    <a:pt x="13208" y="4650"/>
                  </a:lnTo>
                  <a:lnTo>
                    <a:pt x="14851" y="4249"/>
                  </a:lnTo>
                  <a:lnTo>
                    <a:pt x="15693" y="4049"/>
                  </a:lnTo>
                  <a:lnTo>
                    <a:pt x="16535" y="3889"/>
                  </a:lnTo>
                  <a:lnTo>
                    <a:pt x="17397" y="3728"/>
                  </a:lnTo>
                  <a:lnTo>
                    <a:pt x="18278" y="3608"/>
                  </a:lnTo>
                  <a:lnTo>
                    <a:pt x="19160" y="3508"/>
                  </a:lnTo>
                  <a:lnTo>
                    <a:pt x="20062" y="3448"/>
                  </a:lnTo>
                  <a:lnTo>
                    <a:pt x="20543" y="3428"/>
                  </a:lnTo>
                  <a:lnTo>
                    <a:pt x="21485" y="3428"/>
                  </a:lnTo>
                  <a:lnTo>
                    <a:pt x="21966" y="3448"/>
                  </a:lnTo>
                  <a:lnTo>
                    <a:pt x="22848" y="3488"/>
                  </a:lnTo>
                  <a:lnTo>
                    <a:pt x="23669" y="3588"/>
                  </a:lnTo>
                  <a:lnTo>
                    <a:pt x="24391" y="3668"/>
                  </a:lnTo>
                  <a:lnTo>
                    <a:pt x="24992" y="3768"/>
                  </a:lnTo>
                  <a:lnTo>
                    <a:pt x="25654" y="3889"/>
                  </a:lnTo>
                  <a:lnTo>
                    <a:pt x="25714" y="3909"/>
                  </a:lnTo>
                  <a:lnTo>
                    <a:pt x="25754" y="3889"/>
                  </a:lnTo>
                  <a:lnTo>
                    <a:pt x="25794" y="3869"/>
                  </a:lnTo>
                  <a:lnTo>
                    <a:pt x="25814" y="3808"/>
                  </a:lnTo>
                  <a:lnTo>
                    <a:pt x="25794" y="3748"/>
                  </a:lnTo>
                  <a:lnTo>
                    <a:pt x="25774" y="3728"/>
                  </a:lnTo>
                  <a:lnTo>
                    <a:pt x="25734" y="3648"/>
                  </a:lnTo>
                  <a:lnTo>
                    <a:pt x="25513" y="3307"/>
                  </a:lnTo>
                  <a:lnTo>
                    <a:pt x="25253" y="2987"/>
                  </a:lnTo>
                  <a:lnTo>
                    <a:pt x="24952" y="2666"/>
                  </a:lnTo>
                  <a:lnTo>
                    <a:pt x="24611" y="2345"/>
                  </a:lnTo>
                  <a:lnTo>
                    <a:pt x="24251" y="2065"/>
                  </a:lnTo>
                  <a:lnTo>
                    <a:pt x="23830" y="1784"/>
                  </a:lnTo>
                  <a:lnTo>
                    <a:pt x="23389" y="1524"/>
                  </a:lnTo>
                  <a:lnTo>
                    <a:pt x="22908" y="1263"/>
                  </a:lnTo>
                  <a:lnTo>
                    <a:pt x="22407" y="1043"/>
                  </a:lnTo>
                  <a:lnTo>
                    <a:pt x="21866" y="822"/>
                  </a:lnTo>
                  <a:lnTo>
                    <a:pt x="21305" y="622"/>
                  </a:lnTo>
                  <a:lnTo>
                    <a:pt x="20683" y="442"/>
                  </a:lnTo>
                  <a:lnTo>
                    <a:pt x="20022" y="301"/>
                  </a:lnTo>
                  <a:lnTo>
                    <a:pt x="19341" y="181"/>
                  </a:lnTo>
                  <a:lnTo>
                    <a:pt x="18639" y="81"/>
                  </a:lnTo>
                  <a:lnTo>
                    <a:pt x="17898" y="21"/>
                  </a:lnTo>
                  <a:lnTo>
                    <a:pt x="1713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69500" y="2668100"/>
              <a:ext cx="642325" cy="162850"/>
            </a:xfrm>
            <a:custGeom>
              <a:avLst/>
              <a:gdLst/>
              <a:ahLst/>
              <a:cxnLst/>
              <a:rect l="l" t="t" r="r" b="b"/>
              <a:pathLst>
                <a:path w="25693" h="6514" extrusionOk="0">
                  <a:moveTo>
                    <a:pt x="17396" y="0"/>
                  </a:moveTo>
                  <a:lnTo>
                    <a:pt x="16795" y="41"/>
                  </a:lnTo>
                  <a:lnTo>
                    <a:pt x="16213" y="81"/>
                  </a:lnTo>
                  <a:lnTo>
                    <a:pt x="15612" y="141"/>
                  </a:lnTo>
                  <a:lnTo>
                    <a:pt x="15011" y="241"/>
                  </a:lnTo>
                  <a:lnTo>
                    <a:pt x="14410" y="321"/>
                  </a:lnTo>
                  <a:lnTo>
                    <a:pt x="13809" y="441"/>
                  </a:lnTo>
                  <a:lnTo>
                    <a:pt x="13207" y="582"/>
                  </a:lnTo>
                  <a:lnTo>
                    <a:pt x="12626" y="722"/>
                  </a:lnTo>
                  <a:lnTo>
                    <a:pt x="12025" y="882"/>
                  </a:lnTo>
                  <a:lnTo>
                    <a:pt x="11524" y="1043"/>
                  </a:lnTo>
                  <a:lnTo>
                    <a:pt x="11023" y="1203"/>
                  </a:lnTo>
                  <a:lnTo>
                    <a:pt x="10061" y="1544"/>
                  </a:lnTo>
                  <a:lnTo>
                    <a:pt x="9099" y="1924"/>
                  </a:lnTo>
                  <a:lnTo>
                    <a:pt x="8197" y="2325"/>
                  </a:lnTo>
                  <a:lnTo>
                    <a:pt x="7315" y="2746"/>
                  </a:lnTo>
                  <a:lnTo>
                    <a:pt x="6453" y="3167"/>
                  </a:lnTo>
                  <a:lnTo>
                    <a:pt x="4890" y="3969"/>
                  </a:lnTo>
                  <a:lnTo>
                    <a:pt x="3968" y="4450"/>
                  </a:lnTo>
                  <a:lnTo>
                    <a:pt x="2886" y="5011"/>
                  </a:lnTo>
                  <a:lnTo>
                    <a:pt x="1944" y="5452"/>
                  </a:lnTo>
                  <a:lnTo>
                    <a:pt x="1163" y="5812"/>
                  </a:lnTo>
                  <a:lnTo>
                    <a:pt x="561" y="6073"/>
                  </a:lnTo>
                  <a:lnTo>
                    <a:pt x="221" y="6213"/>
                  </a:lnTo>
                  <a:lnTo>
                    <a:pt x="40" y="6313"/>
                  </a:lnTo>
                  <a:lnTo>
                    <a:pt x="0" y="6333"/>
                  </a:lnTo>
                  <a:lnTo>
                    <a:pt x="0" y="6374"/>
                  </a:lnTo>
                  <a:lnTo>
                    <a:pt x="0" y="6414"/>
                  </a:lnTo>
                  <a:lnTo>
                    <a:pt x="0" y="6454"/>
                  </a:lnTo>
                  <a:lnTo>
                    <a:pt x="40" y="6494"/>
                  </a:lnTo>
                  <a:lnTo>
                    <a:pt x="100" y="6514"/>
                  </a:lnTo>
                  <a:lnTo>
                    <a:pt x="161" y="6494"/>
                  </a:lnTo>
                  <a:lnTo>
                    <a:pt x="321" y="6414"/>
                  </a:lnTo>
                  <a:lnTo>
                    <a:pt x="642" y="6273"/>
                  </a:lnTo>
                  <a:lnTo>
                    <a:pt x="1243" y="6013"/>
                  </a:lnTo>
                  <a:lnTo>
                    <a:pt x="2044" y="5652"/>
                  </a:lnTo>
                  <a:lnTo>
                    <a:pt x="2986" y="5191"/>
                  </a:lnTo>
                  <a:lnTo>
                    <a:pt x="4049" y="4630"/>
                  </a:lnTo>
                  <a:lnTo>
                    <a:pt x="4990" y="4149"/>
                  </a:lnTo>
                  <a:lnTo>
                    <a:pt x="6554" y="3347"/>
                  </a:lnTo>
                  <a:lnTo>
                    <a:pt x="7395" y="2947"/>
                  </a:lnTo>
                  <a:lnTo>
                    <a:pt x="8277" y="2526"/>
                  </a:lnTo>
                  <a:lnTo>
                    <a:pt x="9179" y="2125"/>
                  </a:lnTo>
                  <a:lnTo>
                    <a:pt x="10121" y="1744"/>
                  </a:lnTo>
                  <a:lnTo>
                    <a:pt x="11103" y="1403"/>
                  </a:lnTo>
                  <a:lnTo>
                    <a:pt x="11584" y="1243"/>
                  </a:lnTo>
                  <a:lnTo>
                    <a:pt x="12085" y="1103"/>
                  </a:lnTo>
                  <a:lnTo>
                    <a:pt x="12666" y="942"/>
                  </a:lnTo>
                  <a:lnTo>
                    <a:pt x="13267" y="782"/>
                  </a:lnTo>
                  <a:lnTo>
                    <a:pt x="13849" y="662"/>
                  </a:lnTo>
                  <a:lnTo>
                    <a:pt x="14450" y="542"/>
                  </a:lnTo>
                  <a:lnTo>
                    <a:pt x="15031" y="441"/>
                  </a:lnTo>
                  <a:lnTo>
                    <a:pt x="15632" y="361"/>
                  </a:lnTo>
                  <a:lnTo>
                    <a:pt x="16213" y="301"/>
                  </a:lnTo>
                  <a:lnTo>
                    <a:pt x="16815" y="261"/>
                  </a:lnTo>
                  <a:lnTo>
                    <a:pt x="17396" y="221"/>
                  </a:lnTo>
                  <a:lnTo>
                    <a:pt x="18518" y="221"/>
                  </a:lnTo>
                  <a:lnTo>
                    <a:pt x="19079" y="241"/>
                  </a:lnTo>
                  <a:lnTo>
                    <a:pt x="19620" y="281"/>
                  </a:lnTo>
                  <a:lnTo>
                    <a:pt x="20141" y="341"/>
                  </a:lnTo>
                  <a:lnTo>
                    <a:pt x="20663" y="421"/>
                  </a:lnTo>
                  <a:lnTo>
                    <a:pt x="21164" y="522"/>
                  </a:lnTo>
                  <a:lnTo>
                    <a:pt x="21865" y="662"/>
                  </a:lnTo>
                  <a:lnTo>
                    <a:pt x="22526" y="842"/>
                  </a:lnTo>
                  <a:lnTo>
                    <a:pt x="23128" y="1023"/>
                  </a:lnTo>
                  <a:lnTo>
                    <a:pt x="23669" y="1223"/>
                  </a:lnTo>
                  <a:lnTo>
                    <a:pt x="24170" y="1423"/>
                  </a:lnTo>
                  <a:lnTo>
                    <a:pt x="24591" y="1604"/>
                  </a:lnTo>
                  <a:lnTo>
                    <a:pt x="25212" y="1904"/>
                  </a:lnTo>
                  <a:lnTo>
                    <a:pt x="25533" y="2045"/>
                  </a:lnTo>
                  <a:lnTo>
                    <a:pt x="25613" y="2045"/>
                  </a:lnTo>
                  <a:lnTo>
                    <a:pt x="25653" y="2025"/>
                  </a:lnTo>
                  <a:lnTo>
                    <a:pt x="25693" y="1964"/>
                  </a:lnTo>
                  <a:lnTo>
                    <a:pt x="25693" y="1904"/>
                  </a:lnTo>
                  <a:lnTo>
                    <a:pt x="25673" y="1884"/>
                  </a:lnTo>
                  <a:lnTo>
                    <a:pt x="25653" y="1844"/>
                  </a:lnTo>
                  <a:lnTo>
                    <a:pt x="25613" y="1824"/>
                  </a:lnTo>
                  <a:lnTo>
                    <a:pt x="25573" y="1824"/>
                  </a:lnTo>
                  <a:lnTo>
                    <a:pt x="25312" y="1704"/>
                  </a:lnTo>
                  <a:lnTo>
                    <a:pt x="24671" y="1403"/>
                  </a:lnTo>
                  <a:lnTo>
                    <a:pt x="24250" y="1223"/>
                  </a:lnTo>
                  <a:lnTo>
                    <a:pt x="23749" y="1023"/>
                  </a:lnTo>
                  <a:lnTo>
                    <a:pt x="23188" y="822"/>
                  </a:lnTo>
                  <a:lnTo>
                    <a:pt x="22586" y="642"/>
                  </a:lnTo>
                  <a:lnTo>
                    <a:pt x="21905" y="461"/>
                  </a:lnTo>
                  <a:lnTo>
                    <a:pt x="21204" y="301"/>
                  </a:lnTo>
                  <a:lnTo>
                    <a:pt x="20703" y="201"/>
                  </a:lnTo>
                  <a:lnTo>
                    <a:pt x="20182" y="121"/>
                  </a:lnTo>
                  <a:lnTo>
                    <a:pt x="19640" y="81"/>
                  </a:lnTo>
                  <a:lnTo>
                    <a:pt x="19099" y="20"/>
                  </a:lnTo>
                  <a:lnTo>
                    <a:pt x="18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17475" y="2496250"/>
              <a:ext cx="605775" cy="373800"/>
            </a:xfrm>
            <a:custGeom>
              <a:avLst/>
              <a:gdLst/>
              <a:ahLst/>
              <a:cxnLst/>
              <a:rect l="l" t="t" r="r" b="b"/>
              <a:pathLst>
                <a:path w="24231" h="14952" extrusionOk="0">
                  <a:moveTo>
                    <a:pt x="18759" y="201"/>
                  </a:moveTo>
                  <a:lnTo>
                    <a:pt x="19260" y="221"/>
                  </a:lnTo>
                  <a:lnTo>
                    <a:pt x="19741" y="261"/>
                  </a:lnTo>
                  <a:lnTo>
                    <a:pt x="20202" y="301"/>
                  </a:lnTo>
                  <a:lnTo>
                    <a:pt x="20643" y="381"/>
                  </a:lnTo>
                  <a:lnTo>
                    <a:pt x="21164" y="501"/>
                  </a:lnTo>
                  <a:lnTo>
                    <a:pt x="21645" y="622"/>
                  </a:lnTo>
                  <a:lnTo>
                    <a:pt x="22106" y="782"/>
                  </a:lnTo>
                  <a:lnTo>
                    <a:pt x="22527" y="962"/>
                  </a:lnTo>
                  <a:lnTo>
                    <a:pt x="22907" y="1183"/>
                  </a:lnTo>
                  <a:lnTo>
                    <a:pt x="23268" y="1403"/>
                  </a:lnTo>
                  <a:lnTo>
                    <a:pt x="23589" y="1664"/>
                  </a:lnTo>
                  <a:lnTo>
                    <a:pt x="23890" y="1944"/>
                  </a:lnTo>
                  <a:lnTo>
                    <a:pt x="23469" y="1984"/>
                  </a:lnTo>
                  <a:lnTo>
                    <a:pt x="22928" y="2085"/>
                  </a:lnTo>
                  <a:lnTo>
                    <a:pt x="22266" y="2205"/>
                  </a:lnTo>
                  <a:lnTo>
                    <a:pt x="21545" y="2365"/>
                  </a:lnTo>
                  <a:lnTo>
                    <a:pt x="20763" y="2566"/>
                  </a:lnTo>
                  <a:lnTo>
                    <a:pt x="19941" y="2786"/>
                  </a:lnTo>
                  <a:lnTo>
                    <a:pt x="19160" y="3047"/>
                  </a:lnTo>
                  <a:lnTo>
                    <a:pt x="18378" y="3347"/>
                  </a:lnTo>
                  <a:lnTo>
                    <a:pt x="17536" y="3688"/>
                  </a:lnTo>
                  <a:lnTo>
                    <a:pt x="16695" y="4069"/>
                  </a:lnTo>
                  <a:lnTo>
                    <a:pt x="15893" y="4470"/>
                  </a:lnTo>
                  <a:lnTo>
                    <a:pt x="15112" y="4910"/>
                  </a:lnTo>
                  <a:lnTo>
                    <a:pt x="14330" y="5351"/>
                  </a:lnTo>
                  <a:lnTo>
                    <a:pt x="13588" y="5812"/>
                  </a:lnTo>
                  <a:lnTo>
                    <a:pt x="12105" y="6754"/>
                  </a:lnTo>
                  <a:lnTo>
                    <a:pt x="10823" y="7556"/>
                  </a:lnTo>
                  <a:lnTo>
                    <a:pt x="9079" y="8698"/>
                  </a:lnTo>
                  <a:lnTo>
                    <a:pt x="7356" y="9861"/>
                  </a:lnTo>
                  <a:lnTo>
                    <a:pt x="5712" y="11003"/>
                  </a:lnTo>
                  <a:lnTo>
                    <a:pt x="4189" y="12085"/>
                  </a:lnTo>
                  <a:lnTo>
                    <a:pt x="2846" y="13027"/>
                  </a:lnTo>
                  <a:lnTo>
                    <a:pt x="1704" y="13829"/>
                  </a:lnTo>
                  <a:lnTo>
                    <a:pt x="822" y="14410"/>
                  </a:lnTo>
                  <a:lnTo>
                    <a:pt x="502" y="14610"/>
                  </a:lnTo>
                  <a:lnTo>
                    <a:pt x="261" y="14711"/>
                  </a:lnTo>
                  <a:lnTo>
                    <a:pt x="421" y="14490"/>
                  </a:lnTo>
                  <a:lnTo>
                    <a:pt x="662" y="14169"/>
                  </a:lnTo>
                  <a:lnTo>
                    <a:pt x="1283" y="13348"/>
                  </a:lnTo>
                  <a:lnTo>
                    <a:pt x="1664" y="12807"/>
                  </a:lnTo>
                  <a:lnTo>
                    <a:pt x="2105" y="12165"/>
                  </a:lnTo>
                  <a:lnTo>
                    <a:pt x="2626" y="11424"/>
                  </a:lnTo>
                  <a:lnTo>
                    <a:pt x="3207" y="10622"/>
                  </a:lnTo>
                  <a:lnTo>
                    <a:pt x="3848" y="9760"/>
                  </a:lnTo>
                  <a:lnTo>
                    <a:pt x="4570" y="8818"/>
                  </a:lnTo>
                  <a:lnTo>
                    <a:pt x="5372" y="7816"/>
                  </a:lnTo>
                  <a:lnTo>
                    <a:pt x="5812" y="7295"/>
                  </a:lnTo>
                  <a:lnTo>
                    <a:pt x="6273" y="6794"/>
                  </a:lnTo>
                  <a:lnTo>
                    <a:pt x="6754" y="6253"/>
                  </a:lnTo>
                  <a:lnTo>
                    <a:pt x="7275" y="5732"/>
                  </a:lnTo>
                  <a:lnTo>
                    <a:pt x="7797" y="5211"/>
                  </a:lnTo>
                  <a:lnTo>
                    <a:pt x="8358" y="4670"/>
                  </a:lnTo>
                  <a:lnTo>
                    <a:pt x="8959" y="4149"/>
                  </a:lnTo>
                  <a:lnTo>
                    <a:pt x="9580" y="3628"/>
                  </a:lnTo>
                  <a:lnTo>
                    <a:pt x="10141" y="3187"/>
                  </a:lnTo>
                  <a:lnTo>
                    <a:pt x="10703" y="2786"/>
                  </a:lnTo>
                  <a:lnTo>
                    <a:pt x="11284" y="2405"/>
                  </a:lnTo>
                  <a:lnTo>
                    <a:pt x="11865" y="2065"/>
                  </a:lnTo>
                  <a:lnTo>
                    <a:pt x="12466" y="1764"/>
                  </a:lnTo>
                  <a:lnTo>
                    <a:pt x="13047" y="1483"/>
                  </a:lnTo>
                  <a:lnTo>
                    <a:pt x="13649" y="1223"/>
                  </a:lnTo>
                  <a:lnTo>
                    <a:pt x="14250" y="1002"/>
                  </a:lnTo>
                  <a:lnTo>
                    <a:pt x="14851" y="802"/>
                  </a:lnTo>
                  <a:lnTo>
                    <a:pt x="15432" y="642"/>
                  </a:lnTo>
                  <a:lnTo>
                    <a:pt x="16013" y="501"/>
                  </a:lnTo>
                  <a:lnTo>
                    <a:pt x="16595" y="401"/>
                  </a:lnTo>
                  <a:lnTo>
                    <a:pt x="17156" y="321"/>
                  </a:lnTo>
                  <a:lnTo>
                    <a:pt x="17697" y="261"/>
                  </a:lnTo>
                  <a:lnTo>
                    <a:pt x="18238" y="221"/>
                  </a:lnTo>
                  <a:lnTo>
                    <a:pt x="18759" y="201"/>
                  </a:lnTo>
                  <a:close/>
                  <a:moveTo>
                    <a:pt x="18278" y="0"/>
                  </a:moveTo>
                  <a:lnTo>
                    <a:pt x="17577" y="60"/>
                  </a:lnTo>
                  <a:lnTo>
                    <a:pt x="16875" y="141"/>
                  </a:lnTo>
                  <a:lnTo>
                    <a:pt x="16154" y="261"/>
                  </a:lnTo>
                  <a:lnTo>
                    <a:pt x="15412" y="441"/>
                  </a:lnTo>
                  <a:lnTo>
                    <a:pt x="14651" y="642"/>
                  </a:lnTo>
                  <a:lnTo>
                    <a:pt x="13889" y="902"/>
                  </a:lnTo>
                  <a:lnTo>
                    <a:pt x="13127" y="1203"/>
                  </a:lnTo>
                  <a:lnTo>
                    <a:pt x="12366" y="1564"/>
                  </a:lnTo>
                  <a:lnTo>
                    <a:pt x="12005" y="1744"/>
                  </a:lnTo>
                  <a:lnTo>
                    <a:pt x="11624" y="1964"/>
                  </a:lnTo>
                  <a:lnTo>
                    <a:pt x="11244" y="2185"/>
                  </a:lnTo>
                  <a:lnTo>
                    <a:pt x="10883" y="2405"/>
                  </a:lnTo>
                  <a:lnTo>
                    <a:pt x="10522" y="2646"/>
                  </a:lnTo>
                  <a:lnTo>
                    <a:pt x="10141" y="2906"/>
                  </a:lnTo>
                  <a:lnTo>
                    <a:pt x="9801" y="3187"/>
                  </a:lnTo>
                  <a:lnTo>
                    <a:pt x="9440" y="3467"/>
                  </a:lnTo>
                  <a:lnTo>
                    <a:pt x="8819" y="3989"/>
                  </a:lnTo>
                  <a:lnTo>
                    <a:pt x="8217" y="4530"/>
                  </a:lnTo>
                  <a:lnTo>
                    <a:pt x="7656" y="5051"/>
                  </a:lnTo>
                  <a:lnTo>
                    <a:pt x="7115" y="5592"/>
                  </a:lnTo>
                  <a:lnTo>
                    <a:pt x="6594" y="6113"/>
                  </a:lnTo>
                  <a:lnTo>
                    <a:pt x="6113" y="6634"/>
                  </a:lnTo>
                  <a:lnTo>
                    <a:pt x="5652" y="7155"/>
                  </a:lnTo>
                  <a:lnTo>
                    <a:pt x="5211" y="7676"/>
                  </a:lnTo>
                  <a:lnTo>
                    <a:pt x="4390" y="8678"/>
                  </a:lnTo>
                  <a:lnTo>
                    <a:pt x="3668" y="9620"/>
                  </a:lnTo>
                  <a:lnTo>
                    <a:pt x="3027" y="10502"/>
                  </a:lnTo>
                  <a:lnTo>
                    <a:pt x="2466" y="11304"/>
                  </a:lnTo>
                  <a:lnTo>
                    <a:pt x="1925" y="12045"/>
                  </a:lnTo>
                  <a:lnTo>
                    <a:pt x="1504" y="12686"/>
                  </a:lnTo>
                  <a:lnTo>
                    <a:pt x="1103" y="13227"/>
                  </a:lnTo>
                  <a:lnTo>
                    <a:pt x="502" y="14049"/>
                  </a:lnTo>
                  <a:lnTo>
                    <a:pt x="221" y="14390"/>
                  </a:lnTo>
                  <a:lnTo>
                    <a:pt x="61" y="14630"/>
                  </a:lnTo>
                  <a:lnTo>
                    <a:pt x="21" y="14711"/>
                  </a:lnTo>
                  <a:lnTo>
                    <a:pt x="1" y="14771"/>
                  </a:lnTo>
                  <a:lnTo>
                    <a:pt x="1" y="14831"/>
                  </a:lnTo>
                  <a:lnTo>
                    <a:pt x="21" y="14891"/>
                  </a:lnTo>
                  <a:lnTo>
                    <a:pt x="61" y="14911"/>
                  </a:lnTo>
                  <a:lnTo>
                    <a:pt x="81" y="14931"/>
                  </a:lnTo>
                  <a:lnTo>
                    <a:pt x="181" y="14951"/>
                  </a:lnTo>
                  <a:lnTo>
                    <a:pt x="261" y="14951"/>
                  </a:lnTo>
                  <a:lnTo>
                    <a:pt x="482" y="14851"/>
                  </a:lnTo>
                  <a:lnTo>
                    <a:pt x="802" y="14670"/>
                  </a:lnTo>
                  <a:lnTo>
                    <a:pt x="1203" y="14410"/>
                  </a:lnTo>
                  <a:lnTo>
                    <a:pt x="1684" y="14089"/>
                  </a:lnTo>
                  <a:lnTo>
                    <a:pt x="2887" y="13268"/>
                  </a:lnTo>
                  <a:lnTo>
                    <a:pt x="4329" y="12245"/>
                  </a:lnTo>
                  <a:lnTo>
                    <a:pt x="5833" y="11183"/>
                  </a:lnTo>
                  <a:lnTo>
                    <a:pt x="7476" y="10041"/>
                  </a:lnTo>
                  <a:lnTo>
                    <a:pt x="9199" y="8879"/>
                  </a:lnTo>
                  <a:lnTo>
                    <a:pt x="10923" y="7736"/>
                  </a:lnTo>
                  <a:lnTo>
                    <a:pt x="12206" y="6935"/>
                  </a:lnTo>
                  <a:lnTo>
                    <a:pt x="13689" y="5993"/>
                  </a:lnTo>
                  <a:lnTo>
                    <a:pt x="14430" y="5552"/>
                  </a:lnTo>
                  <a:lnTo>
                    <a:pt x="15212" y="5091"/>
                  </a:lnTo>
                  <a:lnTo>
                    <a:pt x="15993" y="4670"/>
                  </a:lnTo>
                  <a:lnTo>
                    <a:pt x="16795" y="4269"/>
                  </a:lnTo>
                  <a:lnTo>
                    <a:pt x="17617" y="3888"/>
                  </a:lnTo>
                  <a:lnTo>
                    <a:pt x="18458" y="3528"/>
                  </a:lnTo>
                  <a:lnTo>
                    <a:pt x="18919" y="3347"/>
                  </a:lnTo>
                  <a:lnTo>
                    <a:pt x="19380" y="3187"/>
                  </a:lnTo>
                  <a:lnTo>
                    <a:pt x="19861" y="3027"/>
                  </a:lnTo>
                  <a:lnTo>
                    <a:pt x="20322" y="2886"/>
                  </a:lnTo>
                  <a:lnTo>
                    <a:pt x="21224" y="2646"/>
                  </a:lnTo>
                  <a:lnTo>
                    <a:pt x="22046" y="2465"/>
                  </a:lnTo>
                  <a:lnTo>
                    <a:pt x="22787" y="2325"/>
                  </a:lnTo>
                  <a:lnTo>
                    <a:pt x="23388" y="2225"/>
                  </a:lnTo>
                  <a:lnTo>
                    <a:pt x="24090" y="2125"/>
                  </a:lnTo>
                  <a:lnTo>
                    <a:pt x="24150" y="2125"/>
                  </a:lnTo>
                  <a:lnTo>
                    <a:pt x="24210" y="2085"/>
                  </a:lnTo>
                  <a:lnTo>
                    <a:pt x="24230" y="2045"/>
                  </a:lnTo>
                  <a:lnTo>
                    <a:pt x="24230" y="1984"/>
                  </a:lnTo>
                  <a:lnTo>
                    <a:pt x="24190" y="1944"/>
                  </a:lnTo>
                  <a:lnTo>
                    <a:pt x="24170" y="1924"/>
                  </a:lnTo>
                  <a:lnTo>
                    <a:pt x="24110" y="1864"/>
                  </a:lnTo>
                  <a:lnTo>
                    <a:pt x="23809" y="1564"/>
                  </a:lnTo>
                  <a:lnTo>
                    <a:pt x="23469" y="1283"/>
                  </a:lnTo>
                  <a:lnTo>
                    <a:pt x="23088" y="1022"/>
                  </a:lnTo>
                  <a:lnTo>
                    <a:pt x="22667" y="802"/>
                  </a:lnTo>
                  <a:lnTo>
                    <a:pt x="22226" y="602"/>
                  </a:lnTo>
                  <a:lnTo>
                    <a:pt x="21745" y="441"/>
                  </a:lnTo>
                  <a:lnTo>
                    <a:pt x="21224" y="301"/>
                  </a:lnTo>
                  <a:lnTo>
                    <a:pt x="20683" y="181"/>
                  </a:lnTo>
                  <a:lnTo>
                    <a:pt x="20142" y="81"/>
                  </a:lnTo>
                  <a:lnTo>
                    <a:pt x="19541" y="20"/>
                  </a:lnTo>
                  <a:lnTo>
                    <a:pt x="189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20475" y="2536825"/>
              <a:ext cx="602775" cy="333225"/>
            </a:xfrm>
            <a:custGeom>
              <a:avLst/>
              <a:gdLst/>
              <a:ahLst/>
              <a:cxnLst/>
              <a:rect l="l" t="t" r="r" b="b"/>
              <a:pathLst>
                <a:path w="24111" h="13329" extrusionOk="0">
                  <a:moveTo>
                    <a:pt x="20683" y="1"/>
                  </a:moveTo>
                  <a:lnTo>
                    <a:pt x="19982" y="21"/>
                  </a:lnTo>
                  <a:lnTo>
                    <a:pt x="19240" y="101"/>
                  </a:lnTo>
                  <a:lnTo>
                    <a:pt x="18719" y="161"/>
                  </a:lnTo>
                  <a:lnTo>
                    <a:pt x="18178" y="241"/>
                  </a:lnTo>
                  <a:lnTo>
                    <a:pt x="17637" y="341"/>
                  </a:lnTo>
                  <a:lnTo>
                    <a:pt x="17096" y="482"/>
                  </a:lnTo>
                  <a:lnTo>
                    <a:pt x="16535" y="642"/>
                  </a:lnTo>
                  <a:lnTo>
                    <a:pt x="15974" y="802"/>
                  </a:lnTo>
                  <a:lnTo>
                    <a:pt x="15392" y="1003"/>
                  </a:lnTo>
                  <a:lnTo>
                    <a:pt x="14831" y="1223"/>
                  </a:lnTo>
                  <a:lnTo>
                    <a:pt x="14250" y="1464"/>
                  </a:lnTo>
                  <a:lnTo>
                    <a:pt x="13689" y="1724"/>
                  </a:lnTo>
                  <a:lnTo>
                    <a:pt x="13108" y="2005"/>
                  </a:lnTo>
                  <a:lnTo>
                    <a:pt x="12547" y="2305"/>
                  </a:lnTo>
                  <a:lnTo>
                    <a:pt x="11985" y="2626"/>
                  </a:lnTo>
                  <a:lnTo>
                    <a:pt x="11424" y="2947"/>
                  </a:lnTo>
                  <a:lnTo>
                    <a:pt x="10883" y="3287"/>
                  </a:lnTo>
                  <a:lnTo>
                    <a:pt x="10362" y="3668"/>
                  </a:lnTo>
                  <a:lnTo>
                    <a:pt x="9901" y="3969"/>
                  </a:lnTo>
                  <a:lnTo>
                    <a:pt x="9460" y="4289"/>
                  </a:lnTo>
                  <a:lnTo>
                    <a:pt x="8618" y="4971"/>
                  </a:lnTo>
                  <a:lnTo>
                    <a:pt x="7797" y="5652"/>
                  </a:lnTo>
                  <a:lnTo>
                    <a:pt x="7015" y="6354"/>
                  </a:lnTo>
                  <a:lnTo>
                    <a:pt x="6274" y="7055"/>
                  </a:lnTo>
                  <a:lnTo>
                    <a:pt x="5572" y="7757"/>
                  </a:lnTo>
                  <a:lnTo>
                    <a:pt x="4250" y="9079"/>
                  </a:lnTo>
                  <a:lnTo>
                    <a:pt x="3368" y="9981"/>
                  </a:lnTo>
                  <a:lnTo>
                    <a:pt x="2907" y="10462"/>
                  </a:lnTo>
                  <a:lnTo>
                    <a:pt x="2466" y="10903"/>
                  </a:lnTo>
                  <a:lnTo>
                    <a:pt x="1664" y="11685"/>
                  </a:lnTo>
                  <a:lnTo>
                    <a:pt x="983" y="12306"/>
                  </a:lnTo>
                  <a:lnTo>
                    <a:pt x="462" y="12767"/>
                  </a:lnTo>
                  <a:lnTo>
                    <a:pt x="161" y="13007"/>
                  </a:lnTo>
                  <a:lnTo>
                    <a:pt x="21" y="13148"/>
                  </a:lnTo>
                  <a:lnTo>
                    <a:pt x="1" y="13188"/>
                  </a:lnTo>
                  <a:lnTo>
                    <a:pt x="1" y="13228"/>
                  </a:lnTo>
                  <a:lnTo>
                    <a:pt x="1" y="13268"/>
                  </a:lnTo>
                  <a:lnTo>
                    <a:pt x="41" y="13308"/>
                  </a:lnTo>
                  <a:lnTo>
                    <a:pt x="61" y="13328"/>
                  </a:lnTo>
                  <a:lnTo>
                    <a:pt x="101" y="13328"/>
                  </a:lnTo>
                  <a:lnTo>
                    <a:pt x="141" y="13308"/>
                  </a:lnTo>
                  <a:lnTo>
                    <a:pt x="181" y="13288"/>
                  </a:lnTo>
                  <a:lnTo>
                    <a:pt x="321" y="13148"/>
                  </a:lnTo>
                  <a:lnTo>
                    <a:pt x="602" y="12927"/>
                  </a:lnTo>
                  <a:lnTo>
                    <a:pt x="1123" y="12466"/>
                  </a:lnTo>
                  <a:lnTo>
                    <a:pt x="1805" y="11845"/>
                  </a:lnTo>
                  <a:lnTo>
                    <a:pt x="2626" y="11063"/>
                  </a:lnTo>
                  <a:lnTo>
                    <a:pt x="3067" y="10622"/>
                  </a:lnTo>
                  <a:lnTo>
                    <a:pt x="3528" y="10141"/>
                  </a:lnTo>
                  <a:lnTo>
                    <a:pt x="4410" y="9240"/>
                  </a:lnTo>
                  <a:lnTo>
                    <a:pt x="5713" y="7917"/>
                  </a:lnTo>
                  <a:lnTo>
                    <a:pt x="6414" y="7215"/>
                  </a:lnTo>
                  <a:lnTo>
                    <a:pt x="7155" y="6514"/>
                  </a:lnTo>
                  <a:lnTo>
                    <a:pt x="7937" y="5813"/>
                  </a:lnTo>
                  <a:lnTo>
                    <a:pt x="8739" y="5131"/>
                  </a:lnTo>
                  <a:lnTo>
                    <a:pt x="9600" y="4470"/>
                  </a:lnTo>
                  <a:lnTo>
                    <a:pt x="10021" y="4149"/>
                  </a:lnTo>
                  <a:lnTo>
                    <a:pt x="10482" y="3829"/>
                  </a:lnTo>
                  <a:lnTo>
                    <a:pt x="11003" y="3468"/>
                  </a:lnTo>
                  <a:lnTo>
                    <a:pt x="11544" y="3127"/>
                  </a:lnTo>
                  <a:lnTo>
                    <a:pt x="12086" y="2806"/>
                  </a:lnTo>
                  <a:lnTo>
                    <a:pt x="12647" y="2486"/>
                  </a:lnTo>
                  <a:lnTo>
                    <a:pt x="13208" y="2205"/>
                  </a:lnTo>
                  <a:lnTo>
                    <a:pt x="13769" y="1925"/>
                  </a:lnTo>
                  <a:lnTo>
                    <a:pt x="14330" y="1664"/>
                  </a:lnTo>
                  <a:lnTo>
                    <a:pt x="14891" y="1424"/>
                  </a:lnTo>
                  <a:lnTo>
                    <a:pt x="15473" y="1203"/>
                  </a:lnTo>
                  <a:lnTo>
                    <a:pt x="16034" y="1023"/>
                  </a:lnTo>
                  <a:lnTo>
                    <a:pt x="16595" y="842"/>
                  </a:lnTo>
                  <a:lnTo>
                    <a:pt x="17136" y="682"/>
                  </a:lnTo>
                  <a:lnTo>
                    <a:pt x="17677" y="562"/>
                  </a:lnTo>
                  <a:lnTo>
                    <a:pt x="18218" y="442"/>
                  </a:lnTo>
                  <a:lnTo>
                    <a:pt x="18739" y="361"/>
                  </a:lnTo>
                  <a:lnTo>
                    <a:pt x="19260" y="301"/>
                  </a:lnTo>
                  <a:lnTo>
                    <a:pt x="19982" y="241"/>
                  </a:lnTo>
                  <a:lnTo>
                    <a:pt x="20683" y="221"/>
                  </a:lnTo>
                  <a:lnTo>
                    <a:pt x="21324" y="221"/>
                  </a:lnTo>
                  <a:lnTo>
                    <a:pt x="21926" y="241"/>
                  </a:lnTo>
                  <a:lnTo>
                    <a:pt x="22447" y="301"/>
                  </a:lnTo>
                  <a:lnTo>
                    <a:pt x="22908" y="361"/>
                  </a:lnTo>
                  <a:lnTo>
                    <a:pt x="23609" y="462"/>
                  </a:lnTo>
                  <a:lnTo>
                    <a:pt x="23970" y="522"/>
                  </a:lnTo>
                  <a:lnTo>
                    <a:pt x="24050" y="502"/>
                  </a:lnTo>
                  <a:lnTo>
                    <a:pt x="24090" y="462"/>
                  </a:lnTo>
                  <a:lnTo>
                    <a:pt x="24110" y="422"/>
                  </a:lnTo>
                  <a:lnTo>
                    <a:pt x="24110" y="361"/>
                  </a:lnTo>
                  <a:lnTo>
                    <a:pt x="24070" y="321"/>
                  </a:lnTo>
                  <a:lnTo>
                    <a:pt x="24050" y="301"/>
                  </a:lnTo>
                  <a:lnTo>
                    <a:pt x="24010" y="281"/>
                  </a:lnTo>
                  <a:lnTo>
                    <a:pt x="23970" y="301"/>
                  </a:lnTo>
                  <a:lnTo>
                    <a:pt x="23950" y="301"/>
                  </a:lnTo>
                  <a:lnTo>
                    <a:pt x="23649" y="261"/>
                  </a:lnTo>
                  <a:lnTo>
                    <a:pt x="22948" y="141"/>
                  </a:lnTo>
                  <a:lnTo>
                    <a:pt x="22467" y="81"/>
                  </a:lnTo>
                  <a:lnTo>
                    <a:pt x="21926" y="41"/>
                  </a:lnTo>
                  <a:lnTo>
                    <a:pt x="213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75975" y="2425600"/>
              <a:ext cx="516600" cy="556175"/>
            </a:xfrm>
            <a:custGeom>
              <a:avLst/>
              <a:gdLst/>
              <a:ahLst/>
              <a:cxnLst/>
              <a:rect l="l" t="t" r="r" b="b"/>
              <a:pathLst>
                <a:path w="20664" h="22247" extrusionOk="0">
                  <a:moveTo>
                    <a:pt x="17857" y="221"/>
                  </a:moveTo>
                  <a:lnTo>
                    <a:pt x="18258" y="261"/>
                  </a:lnTo>
                  <a:lnTo>
                    <a:pt x="18659" y="321"/>
                  </a:lnTo>
                  <a:lnTo>
                    <a:pt x="19020" y="421"/>
                  </a:lnTo>
                  <a:lnTo>
                    <a:pt x="19380" y="542"/>
                  </a:lnTo>
                  <a:lnTo>
                    <a:pt x="19721" y="682"/>
                  </a:lnTo>
                  <a:lnTo>
                    <a:pt x="20022" y="842"/>
                  </a:lnTo>
                  <a:lnTo>
                    <a:pt x="20322" y="1023"/>
                  </a:lnTo>
                  <a:lnTo>
                    <a:pt x="19501" y="1444"/>
                  </a:lnTo>
                  <a:lnTo>
                    <a:pt x="18920" y="1744"/>
                  </a:lnTo>
                  <a:lnTo>
                    <a:pt x="18238" y="2145"/>
                  </a:lnTo>
                  <a:lnTo>
                    <a:pt x="17497" y="2586"/>
                  </a:lnTo>
                  <a:lnTo>
                    <a:pt x="16735" y="3087"/>
                  </a:lnTo>
                  <a:lnTo>
                    <a:pt x="15974" y="3648"/>
                  </a:lnTo>
                  <a:lnTo>
                    <a:pt x="15593" y="3949"/>
                  </a:lnTo>
                  <a:lnTo>
                    <a:pt x="15212" y="4269"/>
                  </a:lnTo>
                  <a:lnTo>
                    <a:pt x="14470" y="4891"/>
                  </a:lnTo>
                  <a:lnTo>
                    <a:pt x="13769" y="5552"/>
                  </a:lnTo>
                  <a:lnTo>
                    <a:pt x="13088" y="6233"/>
                  </a:lnTo>
                  <a:lnTo>
                    <a:pt x="12426" y="6915"/>
                  </a:lnTo>
                  <a:lnTo>
                    <a:pt x="11805" y="7616"/>
                  </a:lnTo>
                  <a:lnTo>
                    <a:pt x="11184" y="8338"/>
                  </a:lnTo>
                  <a:lnTo>
                    <a:pt x="10001" y="9761"/>
                  </a:lnTo>
                  <a:lnTo>
                    <a:pt x="8859" y="11143"/>
                  </a:lnTo>
                  <a:lnTo>
                    <a:pt x="7576" y="12727"/>
                  </a:lnTo>
                  <a:lnTo>
                    <a:pt x="6314" y="14330"/>
                  </a:lnTo>
                  <a:lnTo>
                    <a:pt x="3909" y="17456"/>
                  </a:lnTo>
                  <a:lnTo>
                    <a:pt x="2646" y="19100"/>
                  </a:lnTo>
                  <a:lnTo>
                    <a:pt x="1584" y="20483"/>
                  </a:lnTo>
                  <a:lnTo>
                    <a:pt x="1143" y="21024"/>
                  </a:lnTo>
                  <a:lnTo>
                    <a:pt x="762" y="21465"/>
                  </a:lnTo>
                  <a:lnTo>
                    <a:pt x="462" y="21805"/>
                  </a:lnTo>
                  <a:lnTo>
                    <a:pt x="221" y="22006"/>
                  </a:lnTo>
                  <a:lnTo>
                    <a:pt x="321" y="21705"/>
                  </a:lnTo>
                  <a:lnTo>
                    <a:pt x="502" y="21244"/>
                  </a:lnTo>
                  <a:lnTo>
                    <a:pt x="883" y="20162"/>
                  </a:lnTo>
                  <a:lnTo>
                    <a:pt x="1123" y="19460"/>
                  </a:lnTo>
                  <a:lnTo>
                    <a:pt x="1384" y="18619"/>
                  </a:lnTo>
                  <a:lnTo>
                    <a:pt x="1704" y="17637"/>
                  </a:lnTo>
                  <a:lnTo>
                    <a:pt x="2045" y="16595"/>
                  </a:lnTo>
                  <a:lnTo>
                    <a:pt x="2446" y="15452"/>
                  </a:lnTo>
                  <a:lnTo>
                    <a:pt x="2907" y="14210"/>
                  </a:lnTo>
                  <a:lnTo>
                    <a:pt x="3428" y="12887"/>
                  </a:lnTo>
                  <a:lnTo>
                    <a:pt x="3728" y="12206"/>
                  </a:lnTo>
                  <a:lnTo>
                    <a:pt x="4049" y="11504"/>
                  </a:lnTo>
                  <a:lnTo>
                    <a:pt x="4390" y="10783"/>
                  </a:lnTo>
                  <a:lnTo>
                    <a:pt x="4751" y="10061"/>
                  </a:lnTo>
                  <a:lnTo>
                    <a:pt x="5131" y="9320"/>
                  </a:lnTo>
                  <a:lnTo>
                    <a:pt x="5552" y="8578"/>
                  </a:lnTo>
                  <a:lnTo>
                    <a:pt x="5993" y="7817"/>
                  </a:lnTo>
                  <a:lnTo>
                    <a:pt x="6474" y="7075"/>
                  </a:lnTo>
                  <a:lnTo>
                    <a:pt x="6755" y="6654"/>
                  </a:lnTo>
                  <a:lnTo>
                    <a:pt x="7015" y="6273"/>
                  </a:lnTo>
                  <a:lnTo>
                    <a:pt x="7316" y="5893"/>
                  </a:lnTo>
                  <a:lnTo>
                    <a:pt x="7596" y="5512"/>
                  </a:lnTo>
                  <a:lnTo>
                    <a:pt x="7897" y="5151"/>
                  </a:lnTo>
                  <a:lnTo>
                    <a:pt x="8218" y="4810"/>
                  </a:lnTo>
                  <a:lnTo>
                    <a:pt x="8518" y="4490"/>
                  </a:lnTo>
                  <a:lnTo>
                    <a:pt x="8839" y="4169"/>
                  </a:lnTo>
                  <a:lnTo>
                    <a:pt x="9180" y="3848"/>
                  </a:lnTo>
                  <a:lnTo>
                    <a:pt x="9500" y="3568"/>
                  </a:lnTo>
                  <a:lnTo>
                    <a:pt x="10162" y="3007"/>
                  </a:lnTo>
                  <a:lnTo>
                    <a:pt x="10843" y="2526"/>
                  </a:lnTo>
                  <a:lnTo>
                    <a:pt x="11524" y="2065"/>
                  </a:lnTo>
                  <a:lnTo>
                    <a:pt x="12206" y="1664"/>
                  </a:lnTo>
                  <a:lnTo>
                    <a:pt x="12887" y="1323"/>
                  </a:lnTo>
                  <a:lnTo>
                    <a:pt x="13569" y="1023"/>
                  </a:lnTo>
                  <a:lnTo>
                    <a:pt x="14230" y="762"/>
                  </a:lnTo>
                  <a:lnTo>
                    <a:pt x="14871" y="562"/>
                  </a:lnTo>
                  <a:lnTo>
                    <a:pt x="15493" y="421"/>
                  </a:lnTo>
                  <a:lnTo>
                    <a:pt x="16094" y="321"/>
                  </a:lnTo>
                  <a:lnTo>
                    <a:pt x="16655" y="261"/>
                  </a:lnTo>
                  <a:lnTo>
                    <a:pt x="17056" y="221"/>
                  </a:lnTo>
                  <a:close/>
                  <a:moveTo>
                    <a:pt x="17216" y="1"/>
                  </a:moveTo>
                  <a:lnTo>
                    <a:pt x="16635" y="41"/>
                  </a:lnTo>
                  <a:lnTo>
                    <a:pt x="16054" y="101"/>
                  </a:lnTo>
                  <a:lnTo>
                    <a:pt x="15452" y="201"/>
                  </a:lnTo>
                  <a:lnTo>
                    <a:pt x="14831" y="361"/>
                  </a:lnTo>
                  <a:lnTo>
                    <a:pt x="14170" y="562"/>
                  </a:lnTo>
                  <a:lnTo>
                    <a:pt x="13488" y="822"/>
                  </a:lnTo>
                  <a:lnTo>
                    <a:pt x="12807" y="1123"/>
                  </a:lnTo>
                  <a:lnTo>
                    <a:pt x="12126" y="1484"/>
                  </a:lnTo>
                  <a:lnTo>
                    <a:pt x="11424" y="1884"/>
                  </a:lnTo>
                  <a:lnTo>
                    <a:pt x="10723" y="2345"/>
                  </a:lnTo>
                  <a:lnTo>
                    <a:pt x="10041" y="2846"/>
                  </a:lnTo>
                  <a:lnTo>
                    <a:pt x="9701" y="3107"/>
                  </a:lnTo>
                  <a:lnTo>
                    <a:pt x="9360" y="3388"/>
                  </a:lnTo>
                  <a:lnTo>
                    <a:pt x="9039" y="3688"/>
                  </a:lnTo>
                  <a:lnTo>
                    <a:pt x="8699" y="4009"/>
                  </a:lnTo>
                  <a:lnTo>
                    <a:pt x="8378" y="4329"/>
                  </a:lnTo>
                  <a:lnTo>
                    <a:pt x="8057" y="4670"/>
                  </a:lnTo>
                  <a:lnTo>
                    <a:pt x="7757" y="5011"/>
                  </a:lnTo>
                  <a:lnTo>
                    <a:pt x="7436" y="5372"/>
                  </a:lnTo>
                  <a:lnTo>
                    <a:pt x="7135" y="5752"/>
                  </a:lnTo>
                  <a:lnTo>
                    <a:pt x="6855" y="6133"/>
                  </a:lnTo>
                  <a:lnTo>
                    <a:pt x="6574" y="6534"/>
                  </a:lnTo>
                  <a:lnTo>
                    <a:pt x="6294" y="6955"/>
                  </a:lnTo>
                  <a:lnTo>
                    <a:pt x="5813" y="7716"/>
                  </a:lnTo>
                  <a:lnTo>
                    <a:pt x="5372" y="8458"/>
                  </a:lnTo>
                  <a:lnTo>
                    <a:pt x="4951" y="9219"/>
                  </a:lnTo>
                  <a:lnTo>
                    <a:pt x="4570" y="9961"/>
                  </a:lnTo>
                  <a:lnTo>
                    <a:pt x="4189" y="10682"/>
                  </a:lnTo>
                  <a:lnTo>
                    <a:pt x="3849" y="11404"/>
                  </a:lnTo>
                  <a:lnTo>
                    <a:pt x="3528" y="12105"/>
                  </a:lnTo>
                  <a:lnTo>
                    <a:pt x="3247" y="12807"/>
                  </a:lnTo>
                  <a:lnTo>
                    <a:pt x="2706" y="14130"/>
                  </a:lnTo>
                  <a:lnTo>
                    <a:pt x="2245" y="15372"/>
                  </a:lnTo>
                  <a:lnTo>
                    <a:pt x="1845" y="16534"/>
                  </a:lnTo>
                  <a:lnTo>
                    <a:pt x="1504" y="17577"/>
                  </a:lnTo>
                  <a:lnTo>
                    <a:pt x="1183" y="18559"/>
                  </a:lnTo>
                  <a:lnTo>
                    <a:pt x="923" y="19380"/>
                  </a:lnTo>
                  <a:lnTo>
                    <a:pt x="682" y="20102"/>
                  </a:lnTo>
                  <a:lnTo>
                    <a:pt x="301" y="21164"/>
                  </a:lnTo>
                  <a:lnTo>
                    <a:pt x="121" y="21625"/>
                  </a:lnTo>
                  <a:lnTo>
                    <a:pt x="41" y="21926"/>
                  </a:lnTo>
                  <a:lnTo>
                    <a:pt x="21" y="22026"/>
                  </a:lnTo>
                  <a:lnTo>
                    <a:pt x="1" y="22106"/>
                  </a:lnTo>
                  <a:lnTo>
                    <a:pt x="21" y="22166"/>
                  </a:lnTo>
                  <a:lnTo>
                    <a:pt x="61" y="22206"/>
                  </a:lnTo>
                  <a:lnTo>
                    <a:pt x="121" y="22246"/>
                  </a:lnTo>
                  <a:lnTo>
                    <a:pt x="161" y="22246"/>
                  </a:lnTo>
                  <a:lnTo>
                    <a:pt x="241" y="22226"/>
                  </a:lnTo>
                  <a:lnTo>
                    <a:pt x="301" y="22206"/>
                  </a:lnTo>
                  <a:lnTo>
                    <a:pt x="422" y="22126"/>
                  </a:lnTo>
                  <a:lnTo>
                    <a:pt x="542" y="22026"/>
                  </a:lnTo>
                  <a:lnTo>
                    <a:pt x="843" y="21705"/>
                  </a:lnTo>
                  <a:lnTo>
                    <a:pt x="1223" y="21264"/>
                  </a:lnTo>
                  <a:lnTo>
                    <a:pt x="1664" y="20703"/>
                  </a:lnTo>
                  <a:lnTo>
                    <a:pt x="2766" y="19300"/>
                  </a:lnTo>
                  <a:lnTo>
                    <a:pt x="4089" y="17577"/>
                  </a:lnTo>
                  <a:lnTo>
                    <a:pt x="6474" y="14470"/>
                  </a:lnTo>
                  <a:lnTo>
                    <a:pt x="7737" y="12867"/>
                  </a:lnTo>
                  <a:lnTo>
                    <a:pt x="9019" y="11264"/>
                  </a:lnTo>
                  <a:lnTo>
                    <a:pt x="10162" y="9901"/>
                  </a:lnTo>
                  <a:lnTo>
                    <a:pt x="11344" y="8478"/>
                  </a:lnTo>
                  <a:lnTo>
                    <a:pt x="11965" y="7777"/>
                  </a:lnTo>
                  <a:lnTo>
                    <a:pt x="12587" y="7075"/>
                  </a:lnTo>
                  <a:lnTo>
                    <a:pt x="13248" y="6374"/>
                  </a:lnTo>
                  <a:lnTo>
                    <a:pt x="13909" y="5712"/>
                  </a:lnTo>
                  <a:lnTo>
                    <a:pt x="14611" y="5051"/>
                  </a:lnTo>
                  <a:lnTo>
                    <a:pt x="15352" y="4430"/>
                  </a:lnTo>
                  <a:lnTo>
                    <a:pt x="15753" y="4089"/>
                  </a:lnTo>
                  <a:lnTo>
                    <a:pt x="16154" y="3768"/>
                  </a:lnTo>
                  <a:lnTo>
                    <a:pt x="16575" y="3468"/>
                  </a:lnTo>
                  <a:lnTo>
                    <a:pt x="16996" y="3167"/>
                  </a:lnTo>
                  <a:lnTo>
                    <a:pt x="17817" y="2646"/>
                  </a:lnTo>
                  <a:lnTo>
                    <a:pt x="18579" y="2185"/>
                  </a:lnTo>
                  <a:lnTo>
                    <a:pt x="19280" y="1804"/>
                  </a:lnTo>
                  <a:lnTo>
                    <a:pt x="19861" y="1504"/>
                  </a:lnTo>
                  <a:lnTo>
                    <a:pt x="20563" y="1163"/>
                  </a:lnTo>
                  <a:lnTo>
                    <a:pt x="20603" y="1143"/>
                  </a:lnTo>
                  <a:lnTo>
                    <a:pt x="20643" y="1103"/>
                  </a:lnTo>
                  <a:lnTo>
                    <a:pt x="20663" y="1043"/>
                  </a:lnTo>
                  <a:lnTo>
                    <a:pt x="20663" y="1003"/>
                  </a:lnTo>
                  <a:lnTo>
                    <a:pt x="20623" y="942"/>
                  </a:lnTo>
                  <a:lnTo>
                    <a:pt x="20563" y="922"/>
                  </a:lnTo>
                  <a:lnTo>
                    <a:pt x="20503" y="902"/>
                  </a:lnTo>
                  <a:lnTo>
                    <a:pt x="20322" y="762"/>
                  </a:lnTo>
                  <a:lnTo>
                    <a:pt x="20122" y="642"/>
                  </a:lnTo>
                  <a:lnTo>
                    <a:pt x="19922" y="542"/>
                  </a:lnTo>
                  <a:lnTo>
                    <a:pt x="19701" y="441"/>
                  </a:lnTo>
                  <a:lnTo>
                    <a:pt x="19260" y="261"/>
                  </a:lnTo>
                  <a:lnTo>
                    <a:pt x="18779" y="141"/>
                  </a:lnTo>
                  <a:lnTo>
                    <a:pt x="18298" y="61"/>
                  </a:lnTo>
                  <a:lnTo>
                    <a:pt x="1775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500" y="2448650"/>
              <a:ext cx="513075" cy="532625"/>
            </a:xfrm>
            <a:custGeom>
              <a:avLst/>
              <a:gdLst/>
              <a:ahLst/>
              <a:cxnLst/>
              <a:rect l="l" t="t" r="r" b="b"/>
              <a:pathLst>
                <a:path w="20523" h="21305" extrusionOk="0">
                  <a:moveTo>
                    <a:pt x="20442" y="0"/>
                  </a:moveTo>
                  <a:lnTo>
                    <a:pt x="20402" y="20"/>
                  </a:lnTo>
                  <a:lnTo>
                    <a:pt x="20362" y="20"/>
                  </a:lnTo>
                  <a:lnTo>
                    <a:pt x="20342" y="41"/>
                  </a:lnTo>
                  <a:lnTo>
                    <a:pt x="20021" y="81"/>
                  </a:lnTo>
                  <a:lnTo>
                    <a:pt x="19280" y="181"/>
                  </a:lnTo>
                  <a:lnTo>
                    <a:pt x="18799" y="261"/>
                  </a:lnTo>
                  <a:lnTo>
                    <a:pt x="18257" y="361"/>
                  </a:lnTo>
                  <a:lnTo>
                    <a:pt x="17636" y="522"/>
                  </a:lnTo>
                  <a:lnTo>
                    <a:pt x="16995" y="702"/>
                  </a:lnTo>
                  <a:lnTo>
                    <a:pt x="16314" y="942"/>
                  </a:lnTo>
                  <a:lnTo>
                    <a:pt x="15592" y="1243"/>
                  </a:lnTo>
                  <a:lnTo>
                    <a:pt x="15091" y="1463"/>
                  </a:lnTo>
                  <a:lnTo>
                    <a:pt x="14590" y="1704"/>
                  </a:lnTo>
                  <a:lnTo>
                    <a:pt x="14069" y="1985"/>
                  </a:lnTo>
                  <a:lnTo>
                    <a:pt x="13548" y="2305"/>
                  </a:lnTo>
                  <a:lnTo>
                    <a:pt x="13047" y="2646"/>
                  </a:lnTo>
                  <a:lnTo>
                    <a:pt x="12526" y="3007"/>
                  </a:lnTo>
                  <a:lnTo>
                    <a:pt x="12025" y="3387"/>
                  </a:lnTo>
                  <a:lnTo>
                    <a:pt x="11504" y="3788"/>
                  </a:lnTo>
                  <a:lnTo>
                    <a:pt x="11003" y="4229"/>
                  </a:lnTo>
                  <a:lnTo>
                    <a:pt x="10502" y="4670"/>
                  </a:lnTo>
                  <a:lnTo>
                    <a:pt x="10021" y="5151"/>
                  </a:lnTo>
                  <a:lnTo>
                    <a:pt x="9540" y="5652"/>
                  </a:lnTo>
                  <a:lnTo>
                    <a:pt x="9059" y="6153"/>
                  </a:lnTo>
                  <a:lnTo>
                    <a:pt x="8598" y="6674"/>
                  </a:lnTo>
                  <a:lnTo>
                    <a:pt x="8157" y="7215"/>
                  </a:lnTo>
                  <a:lnTo>
                    <a:pt x="7716" y="7776"/>
                  </a:lnTo>
                  <a:lnTo>
                    <a:pt x="7355" y="8237"/>
                  </a:lnTo>
                  <a:lnTo>
                    <a:pt x="7014" y="8718"/>
                  </a:lnTo>
                  <a:lnTo>
                    <a:pt x="6353" y="9680"/>
                  </a:lnTo>
                  <a:lnTo>
                    <a:pt x="5752" y="10682"/>
                  </a:lnTo>
                  <a:lnTo>
                    <a:pt x="5171" y="11664"/>
                  </a:lnTo>
                  <a:lnTo>
                    <a:pt x="4630" y="12646"/>
                  </a:lnTo>
                  <a:lnTo>
                    <a:pt x="4109" y="13588"/>
                  </a:lnTo>
                  <a:lnTo>
                    <a:pt x="3187" y="15412"/>
                  </a:lnTo>
                  <a:lnTo>
                    <a:pt x="2505" y="16735"/>
                  </a:lnTo>
                  <a:lnTo>
                    <a:pt x="2185" y="17396"/>
                  </a:lnTo>
                  <a:lnTo>
                    <a:pt x="1864" y="18017"/>
                  </a:lnTo>
                  <a:lnTo>
                    <a:pt x="1243" y="19100"/>
                  </a:lnTo>
                  <a:lnTo>
                    <a:pt x="742" y="19961"/>
                  </a:lnTo>
                  <a:lnTo>
                    <a:pt x="321" y="20623"/>
                  </a:lnTo>
                  <a:lnTo>
                    <a:pt x="120" y="20963"/>
                  </a:lnTo>
                  <a:lnTo>
                    <a:pt x="20" y="21164"/>
                  </a:lnTo>
                  <a:lnTo>
                    <a:pt x="0" y="21204"/>
                  </a:lnTo>
                  <a:lnTo>
                    <a:pt x="20" y="21244"/>
                  </a:lnTo>
                  <a:lnTo>
                    <a:pt x="40" y="21264"/>
                  </a:lnTo>
                  <a:lnTo>
                    <a:pt x="60" y="21304"/>
                  </a:lnTo>
                  <a:lnTo>
                    <a:pt x="100" y="21304"/>
                  </a:lnTo>
                  <a:lnTo>
                    <a:pt x="160" y="21284"/>
                  </a:lnTo>
                  <a:lnTo>
                    <a:pt x="201" y="21244"/>
                  </a:lnTo>
                  <a:lnTo>
                    <a:pt x="321" y="21064"/>
                  </a:lnTo>
                  <a:lnTo>
                    <a:pt x="521" y="20743"/>
                  </a:lnTo>
                  <a:lnTo>
                    <a:pt x="922" y="20082"/>
                  </a:lnTo>
                  <a:lnTo>
                    <a:pt x="1443" y="19200"/>
                  </a:lnTo>
                  <a:lnTo>
                    <a:pt x="2044" y="18118"/>
                  </a:lnTo>
                  <a:lnTo>
                    <a:pt x="2365" y="17496"/>
                  </a:lnTo>
                  <a:lnTo>
                    <a:pt x="2706" y="16815"/>
                  </a:lnTo>
                  <a:lnTo>
                    <a:pt x="3367" y="15512"/>
                  </a:lnTo>
                  <a:lnTo>
                    <a:pt x="4289" y="13709"/>
                  </a:lnTo>
                  <a:lnTo>
                    <a:pt x="4810" y="12747"/>
                  </a:lnTo>
                  <a:lnTo>
                    <a:pt x="5351" y="11765"/>
                  </a:lnTo>
                  <a:lnTo>
                    <a:pt x="5932" y="10783"/>
                  </a:lnTo>
                  <a:lnTo>
                    <a:pt x="6533" y="9801"/>
                  </a:lnTo>
                  <a:lnTo>
                    <a:pt x="7195" y="8839"/>
                  </a:lnTo>
                  <a:lnTo>
                    <a:pt x="7536" y="8378"/>
                  </a:lnTo>
                  <a:lnTo>
                    <a:pt x="7896" y="7897"/>
                  </a:lnTo>
                  <a:lnTo>
                    <a:pt x="8317" y="7356"/>
                  </a:lnTo>
                  <a:lnTo>
                    <a:pt x="8758" y="6814"/>
                  </a:lnTo>
                  <a:lnTo>
                    <a:pt x="9219" y="6293"/>
                  </a:lnTo>
                  <a:lnTo>
                    <a:pt x="9680" y="5792"/>
                  </a:lnTo>
                  <a:lnTo>
                    <a:pt x="10161" y="5311"/>
                  </a:lnTo>
                  <a:lnTo>
                    <a:pt x="10642" y="4830"/>
                  </a:lnTo>
                  <a:lnTo>
                    <a:pt x="11143" y="4389"/>
                  </a:lnTo>
                  <a:lnTo>
                    <a:pt x="11644" y="3969"/>
                  </a:lnTo>
                  <a:lnTo>
                    <a:pt x="12145" y="3548"/>
                  </a:lnTo>
                  <a:lnTo>
                    <a:pt x="12646" y="3167"/>
                  </a:lnTo>
                  <a:lnTo>
                    <a:pt x="13147" y="2826"/>
                  </a:lnTo>
                  <a:lnTo>
                    <a:pt x="13668" y="2486"/>
                  </a:lnTo>
                  <a:lnTo>
                    <a:pt x="14169" y="2185"/>
                  </a:lnTo>
                  <a:lnTo>
                    <a:pt x="14670" y="1904"/>
                  </a:lnTo>
                  <a:lnTo>
                    <a:pt x="15171" y="1664"/>
                  </a:lnTo>
                  <a:lnTo>
                    <a:pt x="15672" y="1443"/>
                  </a:lnTo>
                  <a:lnTo>
                    <a:pt x="16374" y="1143"/>
                  </a:lnTo>
                  <a:lnTo>
                    <a:pt x="17055" y="902"/>
                  </a:lnTo>
                  <a:lnTo>
                    <a:pt x="17696" y="722"/>
                  </a:lnTo>
                  <a:lnTo>
                    <a:pt x="18298" y="582"/>
                  </a:lnTo>
                  <a:lnTo>
                    <a:pt x="18839" y="461"/>
                  </a:lnTo>
                  <a:lnTo>
                    <a:pt x="19320" y="381"/>
                  </a:lnTo>
                  <a:lnTo>
                    <a:pt x="20041" y="301"/>
                  </a:lnTo>
                  <a:lnTo>
                    <a:pt x="20402" y="241"/>
                  </a:lnTo>
                  <a:lnTo>
                    <a:pt x="20482" y="221"/>
                  </a:lnTo>
                  <a:lnTo>
                    <a:pt x="20522" y="161"/>
                  </a:lnTo>
                  <a:lnTo>
                    <a:pt x="20522" y="101"/>
                  </a:lnTo>
                  <a:lnTo>
                    <a:pt x="20502" y="61"/>
                  </a:lnTo>
                  <a:lnTo>
                    <a:pt x="20482" y="20"/>
                  </a:lnTo>
                  <a:lnTo>
                    <a:pt x="204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39875" y="3078950"/>
              <a:ext cx="154825" cy="549150"/>
            </a:xfrm>
            <a:custGeom>
              <a:avLst/>
              <a:gdLst/>
              <a:ahLst/>
              <a:cxnLst/>
              <a:rect l="l" t="t" r="r" b="b"/>
              <a:pathLst>
                <a:path w="6193" h="21966" extrusionOk="0">
                  <a:moveTo>
                    <a:pt x="421" y="501"/>
                  </a:moveTo>
                  <a:lnTo>
                    <a:pt x="641" y="782"/>
                  </a:lnTo>
                  <a:lnTo>
                    <a:pt x="922" y="1143"/>
                  </a:lnTo>
                  <a:lnTo>
                    <a:pt x="1223" y="1583"/>
                  </a:lnTo>
                  <a:lnTo>
                    <a:pt x="1543" y="2104"/>
                  </a:lnTo>
                  <a:lnTo>
                    <a:pt x="1884" y="2686"/>
                  </a:lnTo>
                  <a:lnTo>
                    <a:pt x="2245" y="3307"/>
                  </a:lnTo>
                  <a:lnTo>
                    <a:pt x="2626" y="3988"/>
                  </a:lnTo>
                  <a:lnTo>
                    <a:pt x="2986" y="4710"/>
                  </a:lnTo>
                  <a:lnTo>
                    <a:pt x="3347" y="5471"/>
                  </a:lnTo>
                  <a:lnTo>
                    <a:pt x="3708" y="6273"/>
                  </a:lnTo>
                  <a:lnTo>
                    <a:pt x="4028" y="7075"/>
                  </a:lnTo>
                  <a:lnTo>
                    <a:pt x="4349" y="7916"/>
                  </a:lnTo>
                  <a:lnTo>
                    <a:pt x="4630" y="8758"/>
                  </a:lnTo>
                  <a:lnTo>
                    <a:pt x="4870" y="9600"/>
                  </a:lnTo>
                  <a:lnTo>
                    <a:pt x="5071" y="10442"/>
                  </a:lnTo>
                  <a:lnTo>
                    <a:pt x="5151" y="10842"/>
                  </a:lnTo>
                  <a:lnTo>
                    <a:pt x="5211" y="11263"/>
                  </a:lnTo>
                  <a:lnTo>
                    <a:pt x="5371" y="12085"/>
                  </a:lnTo>
                  <a:lnTo>
                    <a:pt x="5491" y="12867"/>
                  </a:lnTo>
                  <a:lnTo>
                    <a:pt x="5592" y="13668"/>
                  </a:lnTo>
                  <a:lnTo>
                    <a:pt x="5672" y="14430"/>
                  </a:lnTo>
                  <a:lnTo>
                    <a:pt x="5732" y="15211"/>
                  </a:lnTo>
                  <a:lnTo>
                    <a:pt x="5772" y="15953"/>
                  </a:lnTo>
                  <a:lnTo>
                    <a:pt x="5832" y="17456"/>
                  </a:lnTo>
                  <a:lnTo>
                    <a:pt x="5852" y="17977"/>
                  </a:lnTo>
                  <a:lnTo>
                    <a:pt x="5912" y="20121"/>
                  </a:lnTo>
                  <a:lnTo>
                    <a:pt x="5952" y="21584"/>
                  </a:lnTo>
                  <a:lnTo>
                    <a:pt x="5952" y="21584"/>
                  </a:lnTo>
                  <a:lnTo>
                    <a:pt x="5792" y="21344"/>
                  </a:lnTo>
                  <a:lnTo>
                    <a:pt x="5572" y="21023"/>
                  </a:lnTo>
                  <a:lnTo>
                    <a:pt x="5451" y="20803"/>
                  </a:lnTo>
                  <a:lnTo>
                    <a:pt x="5331" y="20562"/>
                  </a:lnTo>
                  <a:lnTo>
                    <a:pt x="5211" y="20262"/>
                  </a:lnTo>
                  <a:lnTo>
                    <a:pt x="5091" y="19941"/>
                  </a:lnTo>
                  <a:lnTo>
                    <a:pt x="4870" y="19340"/>
                  </a:lnTo>
                  <a:lnTo>
                    <a:pt x="4670" y="18638"/>
                  </a:lnTo>
                  <a:lnTo>
                    <a:pt x="4469" y="17817"/>
                  </a:lnTo>
                  <a:lnTo>
                    <a:pt x="4289" y="16915"/>
                  </a:lnTo>
                  <a:lnTo>
                    <a:pt x="4109" y="15893"/>
                  </a:lnTo>
                  <a:lnTo>
                    <a:pt x="3948" y="14791"/>
                  </a:lnTo>
                  <a:lnTo>
                    <a:pt x="3788" y="13588"/>
                  </a:lnTo>
                  <a:lnTo>
                    <a:pt x="3648" y="12305"/>
                  </a:lnTo>
                  <a:lnTo>
                    <a:pt x="3487" y="11023"/>
                  </a:lnTo>
                  <a:lnTo>
                    <a:pt x="3287" y="9760"/>
                  </a:lnTo>
                  <a:lnTo>
                    <a:pt x="3066" y="8498"/>
                  </a:lnTo>
                  <a:lnTo>
                    <a:pt x="2806" y="7255"/>
                  </a:lnTo>
                  <a:lnTo>
                    <a:pt x="2525" y="6093"/>
                  </a:lnTo>
                  <a:lnTo>
                    <a:pt x="2225" y="4970"/>
                  </a:lnTo>
                  <a:lnTo>
                    <a:pt x="1904" y="3948"/>
                  </a:lnTo>
                  <a:lnTo>
                    <a:pt x="1724" y="3467"/>
                  </a:lnTo>
                  <a:lnTo>
                    <a:pt x="1563" y="3006"/>
                  </a:lnTo>
                  <a:lnTo>
                    <a:pt x="1223" y="2185"/>
                  </a:lnTo>
                  <a:lnTo>
                    <a:pt x="902" y="1483"/>
                  </a:lnTo>
                  <a:lnTo>
                    <a:pt x="641" y="922"/>
                  </a:lnTo>
                  <a:lnTo>
                    <a:pt x="421" y="501"/>
                  </a:lnTo>
                  <a:close/>
                  <a:moveTo>
                    <a:pt x="100" y="0"/>
                  </a:move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81"/>
                  </a:lnTo>
                  <a:lnTo>
                    <a:pt x="80" y="321"/>
                  </a:lnTo>
                  <a:lnTo>
                    <a:pt x="201" y="541"/>
                  </a:lnTo>
                  <a:lnTo>
                    <a:pt x="401" y="962"/>
                  </a:lnTo>
                  <a:lnTo>
                    <a:pt x="682" y="1523"/>
                  </a:lnTo>
                  <a:lnTo>
                    <a:pt x="1002" y="2225"/>
                  </a:lnTo>
                  <a:lnTo>
                    <a:pt x="1363" y="3087"/>
                  </a:lnTo>
                  <a:lnTo>
                    <a:pt x="1523" y="3547"/>
                  </a:lnTo>
                  <a:lnTo>
                    <a:pt x="1704" y="4008"/>
                  </a:lnTo>
                  <a:lnTo>
                    <a:pt x="2024" y="5031"/>
                  </a:lnTo>
                  <a:lnTo>
                    <a:pt x="2325" y="6153"/>
                  </a:lnTo>
                  <a:lnTo>
                    <a:pt x="2605" y="7315"/>
                  </a:lnTo>
                  <a:lnTo>
                    <a:pt x="2866" y="8538"/>
                  </a:lnTo>
                  <a:lnTo>
                    <a:pt x="3086" y="9780"/>
                  </a:lnTo>
                  <a:lnTo>
                    <a:pt x="3267" y="11063"/>
                  </a:lnTo>
                  <a:lnTo>
                    <a:pt x="3427" y="12325"/>
                  </a:lnTo>
                  <a:lnTo>
                    <a:pt x="3567" y="13628"/>
                  </a:lnTo>
                  <a:lnTo>
                    <a:pt x="3728" y="14851"/>
                  </a:lnTo>
                  <a:lnTo>
                    <a:pt x="3888" y="15953"/>
                  </a:lnTo>
                  <a:lnTo>
                    <a:pt x="4068" y="16975"/>
                  </a:lnTo>
                  <a:lnTo>
                    <a:pt x="4269" y="17877"/>
                  </a:lnTo>
                  <a:lnTo>
                    <a:pt x="4449" y="18699"/>
                  </a:lnTo>
                  <a:lnTo>
                    <a:pt x="4670" y="19400"/>
                  </a:lnTo>
                  <a:lnTo>
                    <a:pt x="4890" y="20021"/>
                  </a:lnTo>
                  <a:lnTo>
                    <a:pt x="5050" y="20442"/>
                  </a:lnTo>
                  <a:lnTo>
                    <a:pt x="5211" y="20823"/>
                  </a:lnTo>
                  <a:lnTo>
                    <a:pt x="5371" y="21124"/>
                  </a:lnTo>
                  <a:lnTo>
                    <a:pt x="5531" y="21364"/>
                  </a:lnTo>
                  <a:lnTo>
                    <a:pt x="5672" y="21564"/>
                  </a:lnTo>
                  <a:lnTo>
                    <a:pt x="5792" y="21705"/>
                  </a:lnTo>
                  <a:lnTo>
                    <a:pt x="5952" y="21885"/>
                  </a:lnTo>
                  <a:lnTo>
                    <a:pt x="5972" y="21905"/>
                  </a:lnTo>
                  <a:lnTo>
                    <a:pt x="6012" y="21965"/>
                  </a:lnTo>
                  <a:lnTo>
                    <a:pt x="6153" y="21965"/>
                  </a:lnTo>
                  <a:lnTo>
                    <a:pt x="6173" y="21945"/>
                  </a:lnTo>
                  <a:lnTo>
                    <a:pt x="6173" y="21905"/>
                  </a:lnTo>
                  <a:lnTo>
                    <a:pt x="6193" y="21865"/>
                  </a:lnTo>
                  <a:lnTo>
                    <a:pt x="6173" y="21825"/>
                  </a:lnTo>
                  <a:lnTo>
                    <a:pt x="6173" y="21584"/>
                  </a:lnTo>
                  <a:lnTo>
                    <a:pt x="6133" y="20121"/>
                  </a:lnTo>
                  <a:lnTo>
                    <a:pt x="6053" y="17977"/>
                  </a:lnTo>
                  <a:lnTo>
                    <a:pt x="6053" y="17456"/>
                  </a:lnTo>
                  <a:lnTo>
                    <a:pt x="5972" y="15953"/>
                  </a:lnTo>
                  <a:lnTo>
                    <a:pt x="5932" y="15191"/>
                  </a:lnTo>
                  <a:lnTo>
                    <a:pt x="5892" y="14410"/>
                  </a:lnTo>
                  <a:lnTo>
                    <a:pt x="5812" y="13628"/>
                  </a:lnTo>
                  <a:lnTo>
                    <a:pt x="5712" y="12847"/>
                  </a:lnTo>
                  <a:lnTo>
                    <a:pt x="5592" y="12045"/>
                  </a:lnTo>
                  <a:lnTo>
                    <a:pt x="5431" y="11223"/>
                  </a:lnTo>
                  <a:lnTo>
                    <a:pt x="5351" y="10762"/>
                  </a:lnTo>
                  <a:lnTo>
                    <a:pt x="5251" y="10301"/>
                  </a:lnTo>
                  <a:lnTo>
                    <a:pt x="5151" y="9840"/>
                  </a:lnTo>
                  <a:lnTo>
                    <a:pt x="5030" y="9359"/>
                  </a:lnTo>
                  <a:lnTo>
                    <a:pt x="4750" y="8417"/>
                  </a:lnTo>
                  <a:lnTo>
                    <a:pt x="4409" y="7496"/>
                  </a:lnTo>
                  <a:lnTo>
                    <a:pt x="4048" y="6574"/>
                  </a:lnTo>
                  <a:lnTo>
                    <a:pt x="3668" y="5672"/>
                  </a:lnTo>
                  <a:lnTo>
                    <a:pt x="3267" y="4810"/>
                  </a:lnTo>
                  <a:lnTo>
                    <a:pt x="2846" y="4008"/>
                  </a:lnTo>
                  <a:lnTo>
                    <a:pt x="2445" y="3227"/>
                  </a:lnTo>
                  <a:lnTo>
                    <a:pt x="2044" y="2525"/>
                  </a:lnTo>
                  <a:lnTo>
                    <a:pt x="1643" y="1884"/>
                  </a:lnTo>
                  <a:lnTo>
                    <a:pt x="1283" y="1323"/>
                  </a:lnTo>
                  <a:lnTo>
                    <a:pt x="962" y="862"/>
                  </a:lnTo>
                  <a:lnTo>
                    <a:pt x="661" y="481"/>
                  </a:lnTo>
                  <a:lnTo>
                    <a:pt x="441" y="221"/>
                  </a:lnTo>
                  <a:lnTo>
                    <a:pt x="341" y="120"/>
                  </a:lnTo>
                  <a:lnTo>
                    <a:pt x="261" y="60"/>
                  </a:lnTo>
                  <a:lnTo>
                    <a:pt x="221" y="40"/>
                  </a:lnTo>
                  <a:lnTo>
                    <a:pt x="160" y="2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41875" y="3079950"/>
              <a:ext cx="152825" cy="548150"/>
            </a:xfrm>
            <a:custGeom>
              <a:avLst/>
              <a:gdLst/>
              <a:ahLst/>
              <a:cxnLst/>
              <a:rect l="l" t="t" r="r" b="b"/>
              <a:pathLst>
                <a:path w="6113" h="21926" extrusionOk="0">
                  <a:moveTo>
                    <a:pt x="100" y="0"/>
                  </a:moveTo>
                  <a:lnTo>
                    <a:pt x="60" y="20"/>
                  </a:lnTo>
                  <a:lnTo>
                    <a:pt x="20" y="40"/>
                  </a:lnTo>
                  <a:lnTo>
                    <a:pt x="0" y="80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181" y="401"/>
                  </a:lnTo>
                  <a:lnTo>
                    <a:pt x="541" y="942"/>
                  </a:lnTo>
                  <a:lnTo>
                    <a:pt x="782" y="1323"/>
                  </a:lnTo>
                  <a:lnTo>
                    <a:pt x="1042" y="1764"/>
                  </a:lnTo>
                  <a:lnTo>
                    <a:pt x="1323" y="2285"/>
                  </a:lnTo>
                  <a:lnTo>
                    <a:pt x="1624" y="2866"/>
                  </a:lnTo>
                  <a:lnTo>
                    <a:pt x="1924" y="3487"/>
                  </a:lnTo>
                  <a:lnTo>
                    <a:pt x="2225" y="4169"/>
                  </a:lnTo>
                  <a:lnTo>
                    <a:pt x="2546" y="4950"/>
                  </a:lnTo>
                  <a:lnTo>
                    <a:pt x="2846" y="5812"/>
                  </a:lnTo>
                  <a:lnTo>
                    <a:pt x="3127" y="6714"/>
                  </a:lnTo>
                  <a:lnTo>
                    <a:pt x="3407" y="7696"/>
                  </a:lnTo>
                  <a:lnTo>
                    <a:pt x="3648" y="8718"/>
                  </a:lnTo>
                  <a:lnTo>
                    <a:pt x="3888" y="9800"/>
                  </a:lnTo>
                  <a:lnTo>
                    <a:pt x="4109" y="10923"/>
                  </a:lnTo>
                  <a:lnTo>
                    <a:pt x="4289" y="12065"/>
                  </a:lnTo>
                  <a:lnTo>
                    <a:pt x="4449" y="13027"/>
                  </a:lnTo>
                  <a:lnTo>
                    <a:pt x="4570" y="13949"/>
                  </a:lnTo>
                  <a:lnTo>
                    <a:pt x="4790" y="15692"/>
                  </a:lnTo>
                  <a:lnTo>
                    <a:pt x="5031" y="17416"/>
                  </a:lnTo>
                  <a:lnTo>
                    <a:pt x="5131" y="18198"/>
                  </a:lnTo>
                  <a:lnTo>
                    <a:pt x="5251" y="18919"/>
                  </a:lnTo>
                  <a:lnTo>
                    <a:pt x="5411" y="19741"/>
                  </a:lnTo>
                  <a:lnTo>
                    <a:pt x="5572" y="20442"/>
                  </a:lnTo>
                  <a:lnTo>
                    <a:pt x="5812" y="21484"/>
                  </a:lnTo>
                  <a:lnTo>
                    <a:pt x="5892" y="21805"/>
                  </a:lnTo>
                  <a:lnTo>
                    <a:pt x="5892" y="21845"/>
                  </a:lnTo>
                  <a:lnTo>
                    <a:pt x="5912" y="21885"/>
                  </a:lnTo>
                  <a:lnTo>
                    <a:pt x="5932" y="21905"/>
                  </a:lnTo>
                  <a:lnTo>
                    <a:pt x="5973" y="21925"/>
                  </a:lnTo>
                  <a:lnTo>
                    <a:pt x="6033" y="21925"/>
                  </a:lnTo>
                  <a:lnTo>
                    <a:pt x="6073" y="21905"/>
                  </a:lnTo>
                  <a:lnTo>
                    <a:pt x="6113" y="21865"/>
                  </a:lnTo>
                  <a:lnTo>
                    <a:pt x="6113" y="21805"/>
                  </a:lnTo>
                  <a:lnTo>
                    <a:pt x="6013" y="21424"/>
                  </a:lnTo>
                  <a:lnTo>
                    <a:pt x="5772" y="20402"/>
                  </a:lnTo>
                  <a:lnTo>
                    <a:pt x="5612" y="19701"/>
                  </a:lnTo>
                  <a:lnTo>
                    <a:pt x="5471" y="18879"/>
                  </a:lnTo>
                  <a:lnTo>
                    <a:pt x="5351" y="18158"/>
                  </a:lnTo>
                  <a:lnTo>
                    <a:pt x="5231" y="17396"/>
                  </a:lnTo>
                  <a:lnTo>
                    <a:pt x="5011" y="15652"/>
                  </a:lnTo>
                  <a:lnTo>
                    <a:pt x="4790" y="13929"/>
                  </a:lnTo>
                  <a:lnTo>
                    <a:pt x="4650" y="12987"/>
                  </a:lnTo>
                  <a:lnTo>
                    <a:pt x="4510" y="12025"/>
                  </a:lnTo>
                  <a:lnTo>
                    <a:pt x="4309" y="10883"/>
                  </a:lnTo>
                  <a:lnTo>
                    <a:pt x="4089" y="9760"/>
                  </a:lnTo>
                  <a:lnTo>
                    <a:pt x="3868" y="8678"/>
                  </a:lnTo>
                  <a:lnTo>
                    <a:pt x="3608" y="7636"/>
                  </a:lnTo>
                  <a:lnTo>
                    <a:pt x="3327" y="6654"/>
                  </a:lnTo>
                  <a:lnTo>
                    <a:pt x="3047" y="5732"/>
                  </a:lnTo>
                  <a:lnTo>
                    <a:pt x="2746" y="4870"/>
                  </a:lnTo>
                  <a:lnTo>
                    <a:pt x="2425" y="4089"/>
                  </a:lnTo>
                  <a:lnTo>
                    <a:pt x="2125" y="3407"/>
                  </a:lnTo>
                  <a:lnTo>
                    <a:pt x="1824" y="2766"/>
                  </a:lnTo>
                  <a:lnTo>
                    <a:pt x="1523" y="2185"/>
                  </a:lnTo>
                  <a:lnTo>
                    <a:pt x="1223" y="1664"/>
                  </a:lnTo>
                  <a:lnTo>
                    <a:pt x="962" y="1203"/>
                  </a:lnTo>
                  <a:lnTo>
                    <a:pt x="722" y="822"/>
                  </a:lnTo>
                  <a:lnTo>
                    <a:pt x="341" y="281"/>
                  </a:lnTo>
                  <a:lnTo>
                    <a:pt x="201" y="60"/>
                  </a:lnTo>
                  <a:lnTo>
                    <a:pt x="181" y="20"/>
                  </a:lnTo>
                  <a:lnTo>
                    <a:pt x="1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39950" y="2938650"/>
              <a:ext cx="257050" cy="525600"/>
            </a:xfrm>
            <a:custGeom>
              <a:avLst/>
              <a:gdLst/>
              <a:ahLst/>
              <a:cxnLst/>
              <a:rect l="l" t="t" r="r" b="b"/>
              <a:pathLst>
                <a:path w="10282" h="21024" extrusionOk="0">
                  <a:moveTo>
                    <a:pt x="422" y="361"/>
                  </a:moveTo>
                  <a:lnTo>
                    <a:pt x="702" y="562"/>
                  </a:lnTo>
                  <a:lnTo>
                    <a:pt x="1043" y="862"/>
                  </a:lnTo>
                  <a:lnTo>
                    <a:pt x="1444" y="1223"/>
                  </a:lnTo>
                  <a:lnTo>
                    <a:pt x="1865" y="1644"/>
                  </a:lnTo>
                  <a:lnTo>
                    <a:pt x="2346" y="2145"/>
                  </a:lnTo>
                  <a:lnTo>
                    <a:pt x="2847" y="2706"/>
                  </a:lnTo>
                  <a:lnTo>
                    <a:pt x="3368" y="3307"/>
                  </a:lnTo>
                  <a:lnTo>
                    <a:pt x="3909" y="3969"/>
                  </a:lnTo>
                  <a:lnTo>
                    <a:pt x="4450" y="4650"/>
                  </a:lnTo>
                  <a:lnTo>
                    <a:pt x="4971" y="5372"/>
                  </a:lnTo>
                  <a:lnTo>
                    <a:pt x="5492" y="6133"/>
                  </a:lnTo>
                  <a:lnTo>
                    <a:pt x="5973" y="6915"/>
                  </a:lnTo>
                  <a:lnTo>
                    <a:pt x="6434" y="7716"/>
                  </a:lnTo>
                  <a:lnTo>
                    <a:pt x="6855" y="8518"/>
                  </a:lnTo>
                  <a:lnTo>
                    <a:pt x="7055" y="8939"/>
                  </a:lnTo>
                  <a:lnTo>
                    <a:pt x="7236" y="9340"/>
                  </a:lnTo>
                  <a:lnTo>
                    <a:pt x="7396" y="9741"/>
                  </a:lnTo>
                  <a:lnTo>
                    <a:pt x="7556" y="10162"/>
                  </a:lnTo>
                  <a:lnTo>
                    <a:pt x="7897" y="11023"/>
                  </a:lnTo>
                  <a:lnTo>
                    <a:pt x="8198" y="11905"/>
                  </a:lnTo>
                  <a:lnTo>
                    <a:pt x="8458" y="12767"/>
                  </a:lnTo>
                  <a:lnTo>
                    <a:pt x="8679" y="13629"/>
                  </a:lnTo>
                  <a:lnTo>
                    <a:pt x="8899" y="14490"/>
                  </a:lnTo>
                  <a:lnTo>
                    <a:pt x="9079" y="15332"/>
                  </a:lnTo>
                  <a:lnTo>
                    <a:pt x="9400" y="16955"/>
                  </a:lnTo>
                  <a:lnTo>
                    <a:pt x="9801" y="19300"/>
                  </a:lnTo>
                  <a:lnTo>
                    <a:pt x="10041" y="20743"/>
                  </a:lnTo>
                  <a:lnTo>
                    <a:pt x="9821" y="20623"/>
                  </a:lnTo>
                  <a:lnTo>
                    <a:pt x="9681" y="20523"/>
                  </a:lnTo>
                  <a:lnTo>
                    <a:pt x="9540" y="20403"/>
                  </a:lnTo>
                  <a:lnTo>
                    <a:pt x="9380" y="20242"/>
                  </a:lnTo>
                  <a:lnTo>
                    <a:pt x="9200" y="20042"/>
                  </a:lnTo>
                  <a:lnTo>
                    <a:pt x="9019" y="19801"/>
                  </a:lnTo>
                  <a:lnTo>
                    <a:pt x="8839" y="19501"/>
                  </a:lnTo>
                  <a:lnTo>
                    <a:pt x="8699" y="19280"/>
                  </a:lnTo>
                  <a:lnTo>
                    <a:pt x="8558" y="19020"/>
                  </a:lnTo>
                  <a:lnTo>
                    <a:pt x="8258" y="18418"/>
                  </a:lnTo>
                  <a:lnTo>
                    <a:pt x="7957" y="17697"/>
                  </a:lnTo>
                  <a:lnTo>
                    <a:pt x="7636" y="16855"/>
                  </a:lnTo>
                  <a:lnTo>
                    <a:pt x="7296" y="15873"/>
                  </a:lnTo>
                  <a:lnTo>
                    <a:pt x="6935" y="14751"/>
                  </a:lnTo>
                  <a:lnTo>
                    <a:pt x="6554" y="13488"/>
                  </a:lnTo>
                  <a:lnTo>
                    <a:pt x="6153" y="12065"/>
                  </a:lnTo>
                  <a:lnTo>
                    <a:pt x="5773" y="10783"/>
                  </a:lnTo>
                  <a:lnTo>
                    <a:pt x="5332" y="9480"/>
                  </a:lnTo>
                  <a:lnTo>
                    <a:pt x="4871" y="8218"/>
                  </a:lnTo>
                  <a:lnTo>
                    <a:pt x="4370" y="6995"/>
                  </a:lnTo>
                  <a:lnTo>
                    <a:pt x="3829" y="5813"/>
                  </a:lnTo>
                  <a:lnTo>
                    <a:pt x="3287" y="4710"/>
                  </a:lnTo>
                  <a:lnTo>
                    <a:pt x="3027" y="4189"/>
                  </a:lnTo>
                  <a:lnTo>
                    <a:pt x="2746" y="3708"/>
                  </a:lnTo>
                  <a:lnTo>
                    <a:pt x="2466" y="3227"/>
                  </a:lnTo>
                  <a:lnTo>
                    <a:pt x="2185" y="2786"/>
                  </a:lnTo>
                  <a:lnTo>
                    <a:pt x="1905" y="2345"/>
                  </a:lnTo>
                  <a:lnTo>
                    <a:pt x="1644" y="1965"/>
                  </a:lnTo>
                  <a:lnTo>
                    <a:pt x="1163" y="1303"/>
                  </a:lnTo>
                  <a:lnTo>
                    <a:pt x="762" y="782"/>
                  </a:lnTo>
                  <a:lnTo>
                    <a:pt x="462" y="401"/>
                  </a:lnTo>
                  <a:lnTo>
                    <a:pt x="422" y="361"/>
                  </a:lnTo>
                  <a:close/>
                  <a:moveTo>
                    <a:pt x="81" y="1"/>
                  </a:moveTo>
                  <a:lnTo>
                    <a:pt x="2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201"/>
                  </a:lnTo>
                  <a:lnTo>
                    <a:pt x="121" y="341"/>
                  </a:lnTo>
                  <a:lnTo>
                    <a:pt x="281" y="542"/>
                  </a:lnTo>
                  <a:lnTo>
                    <a:pt x="602" y="903"/>
                  </a:lnTo>
                  <a:lnTo>
                    <a:pt x="1003" y="1424"/>
                  </a:lnTo>
                  <a:lnTo>
                    <a:pt x="1464" y="2085"/>
                  </a:lnTo>
                  <a:lnTo>
                    <a:pt x="1724" y="2466"/>
                  </a:lnTo>
                  <a:lnTo>
                    <a:pt x="2005" y="2907"/>
                  </a:lnTo>
                  <a:lnTo>
                    <a:pt x="2285" y="3348"/>
                  </a:lnTo>
                  <a:lnTo>
                    <a:pt x="2566" y="3808"/>
                  </a:lnTo>
                  <a:lnTo>
                    <a:pt x="2827" y="4310"/>
                  </a:lnTo>
                  <a:lnTo>
                    <a:pt x="3107" y="4811"/>
                  </a:lnTo>
                  <a:lnTo>
                    <a:pt x="3648" y="5913"/>
                  </a:lnTo>
                  <a:lnTo>
                    <a:pt x="4169" y="7075"/>
                  </a:lnTo>
                  <a:lnTo>
                    <a:pt x="4670" y="8298"/>
                  </a:lnTo>
                  <a:lnTo>
                    <a:pt x="5131" y="9560"/>
                  </a:lnTo>
                  <a:lnTo>
                    <a:pt x="5552" y="10843"/>
                  </a:lnTo>
                  <a:lnTo>
                    <a:pt x="5933" y="12126"/>
                  </a:lnTo>
                  <a:lnTo>
                    <a:pt x="6354" y="13548"/>
                  </a:lnTo>
                  <a:lnTo>
                    <a:pt x="6735" y="14831"/>
                  </a:lnTo>
                  <a:lnTo>
                    <a:pt x="7095" y="15953"/>
                  </a:lnTo>
                  <a:lnTo>
                    <a:pt x="7436" y="16935"/>
                  </a:lnTo>
                  <a:lnTo>
                    <a:pt x="7757" y="17797"/>
                  </a:lnTo>
                  <a:lnTo>
                    <a:pt x="8077" y="18519"/>
                  </a:lnTo>
                  <a:lnTo>
                    <a:pt x="8358" y="19120"/>
                  </a:lnTo>
                  <a:lnTo>
                    <a:pt x="8518" y="19380"/>
                  </a:lnTo>
                  <a:lnTo>
                    <a:pt x="8658" y="19621"/>
                  </a:lnTo>
                  <a:lnTo>
                    <a:pt x="8899" y="19982"/>
                  </a:lnTo>
                  <a:lnTo>
                    <a:pt x="9119" y="20282"/>
                  </a:lnTo>
                  <a:lnTo>
                    <a:pt x="9340" y="20503"/>
                  </a:lnTo>
                  <a:lnTo>
                    <a:pt x="9540" y="20683"/>
                  </a:lnTo>
                  <a:lnTo>
                    <a:pt x="9721" y="20803"/>
                  </a:lnTo>
                  <a:lnTo>
                    <a:pt x="9861" y="20904"/>
                  </a:lnTo>
                  <a:lnTo>
                    <a:pt x="10081" y="20984"/>
                  </a:lnTo>
                  <a:lnTo>
                    <a:pt x="10101" y="21004"/>
                  </a:lnTo>
                  <a:lnTo>
                    <a:pt x="10142" y="21024"/>
                  </a:lnTo>
                  <a:lnTo>
                    <a:pt x="10222" y="21024"/>
                  </a:lnTo>
                  <a:lnTo>
                    <a:pt x="10262" y="20984"/>
                  </a:lnTo>
                  <a:lnTo>
                    <a:pt x="10282" y="20944"/>
                  </a:lnTo>
                  <a:lnTo>
                    <a:pt x="10282" y="20884"/>
                  </a:lnTo>
                  <a:lnTo>
                    <a:pt x="10262" y="20843"/>
                  </a:lnTo>
                  <a:lnTo>
                    <a:pt x="10222" y="20483"/>
                  </a:lnTo>
                  <a:lnTo>
                    <a:pt x="10101" y="19781"/>
                  </a:lnTo>
                  <a:lnTo>
                    <a:pt x="9600" y="16935"/>
                  </a:lnTo>
                  <a:lnTo>
                    <a:pt x="9280" y="15292"/>
                  </a:lnTo>
                  <a:lnTo>
                    <a:pt x="9099" y="14450"/>
                  </a:lnTo>
                  <a:lnTo>
                    <a:pt x="8899" y="13589"/>
                  </a:lnTo>
                  <a:lnTo>
                    <a:pt x="8658" y="12707"/>
                  </a:lnTo>
                  <a:lnTo>
                    <a:pt x="8398" y="11825"/>
                  </a:lnTo>
                  <a:lnTo>
                    <a:pt x="8097" y="10943"/>
                  </a:lnTo>
                  <a:lnTo>
                    <a:pt x="7757" y="10081"/>
                  </a:lnTo>
                  <a:lnTo>
                    <a:pt x="7576" y="9620"/>
                  </a:lnTo>
                  <a:lnTo>
                    <a:pt x="7396" y="9159"/>
                  </a:lnTo>
                  <a:lnTo>
                    <a:pt x="7195" y="8719"/>
                  </a:lnTo>
                  <a:lnTo>
                    <a:pt x="6975" y="8258"/>
                  </a:lnTo>
                  <a:lnTo>
                    <a:pt x="6755" y="7817"/>
                  </a:lnTo>
                  <a:lnTo>
                    <a:pt x="6494" y="7376"/>
                  </a:lnTo>
                  <a:lnTo>
                    <a:pt x="5993" y="6514"/>
                  </a:lnTo>
                  <a:lnTo>
                    <a:pt x="5432" y="5652"/>
                  </a:lnTo>
                  <a:lnTo>
                    <a:pt x="4871" y="4851"/>
                  </a:lnTo>
                  <a:lnTo>
                    <a:pt x="4290" y="4069"/>
                  </a:lnTo>
                  <a:lnTo>
                    <a:pt x="3688" y="3348"/>
                  </a:lnTo>
                  <a:lnTo>
                    <a:pt x="3127" y="2666"/>
                  </a:lnTo>
                  <a:lnTo>
                    <a:pt x="2566" y="2065"/>
                  </a:lnTo>
                  <a:lnTo>
                    <a:pt x="2045" y="1504"/>
                  </a:lnTo>
                  <a:lnTo>
                    <a:pt x="1544" y="1043"/>
                  </a:lnTo>
                  <a:lnTo>
                    <a:pt x="1123" y="642"/>
                  </a:lnTo>
                  <a:lnTo>
                    <a:pt x="742" y="341"/>
                  </a:lnTo>
                  <a:lnTo>
                    <a:pt x="442" y="121"/>
                  </a:lnTo>
                  <a:lnTo>
                    <a:pt x="341" y="61"/>
                  </a:lnTo>
                  <a:lnTo>
                    <a:pt x="24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42450" y="2939150"/>
              <a:ext cx="254550" cy="525100"/>
            </a:xfrm>
            <a:custGeom>
              <a:avLst/>
              <a:gdLst/>
              <a:ahLst/>
              <a:cxnLst/>
              <a:rect l="l" t="t" r="r" b="b"/>
              <a:pathLst>
                <a:path w="10182" h="21004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221" y="381"/>
                  </a:lnTo>
                  <a:lnTo>
                    <a:pt x="702" y="842"/>
                  </a:lnTo>
                  <a:lnTo>
                    <a:pt x="1023" y="1163"/>
                  </a:lnTo>
                  <a:lnTo>
                    <a:pt x="1404" y="1564"/>
                  </a:lnTo>
                  <a:lnTo>
                    <a:pt x="1785" y="2005"/>
                  </a:lnTo>
                  <a:lnTo>
                    <a:pt x="2205" y="2526"/>
                  </a:lnTo>
                  <a:lnTo>
                    <a:pt x="2646" y="3107"/>
                  </a:lnTo>
                  <a:lnTo>
                    <a:pt x="3087" y="3728"/>
                  </a:lnTo>
                  <a:lnTo>
                    <a:pt x="3408" y="4209"/>
                  </a:lnTo>
                  <a:lnTo>
                    <a:pt x="3729" y="4730"/>
                  </a:lnTo>
                  <a:lnTo>
                    <a:pt x="4029" y="5231"/>
                  </a:lnTo>
                  <a:lnTo>
                    <a:pt x="4330" y="5753"/>
                  </a:lnTo>
                  <a:lnTo>
                    <a:pt x="4590" y="6294"/>
                  </a:lnTo>
                  <a:lnTo>
                    <a:pt x="4871" y="6815"/>
                  </a:lnTo>
                  <a:lnTo>
                    <a:pt x="5352" y="7877"/>
                  </a:lnTo>
                  <a:lnTo>
                    <a:pt x="5793" y="8879"/>
                  </a:lnTo>
                  <a:lnTo>
                    <a:pt x="6174" y="9841"/>
                  </a:lnTo>
                  <a:lnTo>
                    <a:pt x="6494" y="10683"/>
                  </a:lnTo>
                  <a:lnTo>
                    <a:pt x="6755" y="11424"/>
                  </a:lnTo>
                  <a:lnTo>
                    <a:pt x="7116" y="12506"/>
                  </a:lnTo>
                  <a:lnTo>
                    <a:pt x="7456" y="13549"/>
                  </a:lnTo>
                  <a:lnTo>
                    <a:pt x="8037" y="15513"/>
                  </a:lnTo>
                  <a:lnTo>
                    <a:pt x="8478" y="16976"/>
                  </a:lnTo>
                  <a:lnTo>
                    <a:pt x="8699" y="17617"/>
                  </a:lnTo>
                  <a:lnTo>
                    <a:pt x="8899" y="18218"/>
                  </a:lnTo>
                  <a:lnTo>
                    <a:pt x="9180" y="19000"/>
                  </a:lnTo>
                  <a:lnTo>
                    <a:pt x="9440" y="19681"/>
                  </a:lnTo>
                  <a:lnTo>
                    <a:pt x="9661" y="20202"/>
                  </a:lnTo>
                  <a:lnTo>
                    <a:pt x="9841" y="20603"/>
                  </a:lnTo>
                  <a:lnTo>
                    <a:pt x="9961" y="20904"/>
                  </a:lnTo>
                  <a:lnTo>
                    <a:pt x="9981" y="20924"/>
                  </a:lnTo>
                  <a:lnTo>
                    <a:pt x="10001" y="20984"/>
                  </a:lnTo>
                  <a:lnTo>
                    <a:pt x="10082" y="21004"/>
                  </a:lnTo>
                  <a:lnTo>
                    <a:pt x="10102" y="21004"/>
                  </a:lnTo>
                  <a:lnTo>
                    <a:pt x="10142" y="20984"/>
                  </a:lnTo>
                  <a:lnTo>
                    <a:pt x="10182" y="20944"/>
                  </a:lnTo>
                  <a:lnTo>
                    <a:pt x="10182" y="20904"/>
                  </a:lnTo>
                  <a:lnTo>
                    <a:pt x="10182" y="20843"/>
                  </a:lnTo>
                  <a:lnTo>
                    <a:pt x="10042" y="20523"/>
                  </a:lnTo>
                  <a:lnTo>
                    <a:pt x="9861" y="20122"/>
                  </a:lnTo>
                  <a:lnTo>
                    <a:pt x="9641" y="19581"/>
                  </a:lnTo>
                  <a:lnTo>
                    <a:pt x="9380" y="18940"/>
                  </a:lnTo>
                  <a:lnTo>
                    <a:pt x="9100" y="18158"/>
                  </a:lnTo>
                  <a:lnTo>
                    <a:pt x="8899" y="17557"/>
                  </a:lnTo>
                  <a:lnTo>
                    <a:pt x="8699" y="16915"/>
                  </a:lnTo>
                  <a:lnTo>
                    <a:pt x="8258" y="15452"/>
                  </a:lnTo>
                  <a:lnTo>
                    <a:pt x="7657" y="13488"/>
                  </a:lnTo>
                  <a:lnTo>
                    <a:pt x="7336" y="12446"/>
                  </a:lnTo>
                  <a:lnTo>
                    <a:pt x="6955" y="11364"/>
                  </a:lnTo>
                  <a:lnTo>
                    <a:pt x="6695" y="10623"/>
                  </a:lnTo>
                  <a:lnTo>
                    <a:pt x="6374" y="9761"/>
                  </a:lnTo>
                  <a:lnTo>
                    <a:pt x="5993" y="8799"/>
                  </a:lnTo>
                  <a:lnTo>
                    <a:pt x="5552" y="7777"/>
                  </a:lnTo>
                  <a:lnTo>
                    <a:pt x="5051" y="6714"/>
                  </a:lnTo>
                  <a:lnTo>
                    <a:pt x="4791" y="6193"/>
                  </a:lnTo>
                  <a:lnTo>
                    <a:pt x="4510" y="5652"/>
                  </a:lnTo>
                  <a:lnTo>
                    <a:pt x="4210" y="5131"/>
                  </a:lnTo>
                  <a:lnTo>
                    <a:pt x="3909" y="4610"/>
                  </a:lnTo>
                  <a:lnTo>
                    <a:pt x="3588" y="4109"/>
                  </a:lnTo>
                  <a:lnTo>
                    <a:pt x="3268" y="3608"/>
                  </a:lnTo>
                  <a:lnTo>
                    <a:pt x="2827" y="2967"/>
                  </a:lnTo>
                  <a:lnTo>
                    <a:pt x="2386" y="2386"/>
                  </a:lnTo>
                  <a:lnTo>
                    <a:pt x="1965" y="1885"/>
                  </a:lnTo>
                  <a:lnTo>
                    <a:pt x="1564" y="1424"/>
                  </a:lnTo>
                  <a:lnTo>
                    <a:pt x="1183" y="1023"/>
                  </a:lnTo>
                  <a:lnTo>
                    <a:pt x="863" y="682"/>
                  </a:lnTo>
                  <a:lnTo>
                    <a:pt x="382" y="221"/>
                  </a:lnTo>
                  <a:lnTo>
                    <a:pt x="181" y="4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11500" y="2851975"/>
              <a:ext cx="360750" cy="488025"/>
            </a:xfrm>
            <a:custGeom>
              <a:avLst/>
              <a:gdLst/>
              <a:ahLst/>
              <a:cxnLst/>
              <a:rect l="l" t="t" r="r" b="b"/>
              <a:pathLst>
                <a:path w="14430" h="19521" extrusionOk="0">
                  <a:moveTo>
                    <a:pt x="401" y="261"/>
                  </a:moveTo>
                  <a:lnTo>
                    <a:pt x="701" y="381"/>
                  </a:lnTo>
                  <a:lnTo>
                    <a:pt x="1102" y="582"/>
                  </a:lnTo>
                  <a:lnTo>
                    <a:pt x="1563" y="842"/>
                  </a:lnTo>
                  <a:lnTo>
                    <a:pt x="2104" y="1163"/>
                  </a:lnTo>
                  <a:lnTo>
                    <a:pt x="2686" y="1564"/>
                  </a:lnTo>
                  <a:lnTo>
                    <a:pt x="3307" y="2005"/>
                  </a:lnTo>
                  <a:lnTo>
                    <a:pt x="3968" y="2506"/>
                  </a:lnTo>
                  <a:lnTo>
                    <a:pt x="4650" y="3047"/>
                  </a:lnTo>
                  <a:lnTo>
                    <a:pt x="5331" y="3628"/>
                  </a:lnTo>
                  <a:lnTo>
                    <a:pt x="6032" y="4269"/>
                  </a:lnTo>
                  <a:lnTo>
                    <a:pt x="6734" y="4931"/>
                  </a:lnTo>
                  <a:lnTo>
                    <a:pt x="7395" y="5632"/>
                  </a:lnTo>
                  <a:lnTo>
                    <a:pt x="8037" y="6354"/>
                  </a:lnTo>
                  <a:lnTo>
                    <a:pt x="8357" y="6734"/>
                  </a:lnTo>
                  <a:lnTo>
                    <a:pt x="8638" y="7115"/>
                  </a:lnTo>
                  <a:lnTo>
                    <a:pt x="8938" y="7496"/>
                  </a:lnTo>
                  <a:lnTo>
                    <a:pt x="9199" y="7877"/>
                  </a:lnTo>
                  <a:lnTo>
                    <a:pt x="9459" y="8278"/>
                  </a:lnTo>
                  <a:lnTo>
                    <a:pt x="9700" y="8678"/>
                  </a:lnTo>
                  <a:lnTo>
                    <a:pt x="10201" y="9480"/>
                  </a:lnTo>
                  <a:lnTo>
                    <a:pt x="10682" y="10302"/>
                  </a:lnTo>
                  <a:lnTo>
                    <a:pt x="11103" y="11143"/>
                  </a:lnTo>
                  <a:lnTo>
                    <a:pt x="11504" y="11985"/>
                  </a:lnTo>
                  <a:lnTo>
                    <a:pt x="11864" y="12827"/>
                  </a:lnTo>
                  <a:lnTo>
                    <a:pt x="12225" y="13689"/>
                  </a:lnTo>
                  <a:lnTo>
                    <a:pt x="12546" y="14550"/>
                  </a:lnTo>
                  <a:lnTo>
                    <a:pt x="12886" y="15432"/>
                  </a:lnTo>
                  <a:lnTo>
                    <a:pt x="13327" y="16715"/>
                  </a:lnTo>
                  <a:lnTo>
                    <a:pt x="13708" y="17857"/>
                  </a:lnTo>
                  <a:lnTo>
                    <a:pt x="14189" y="19300"/>
                  </a:lnTo>
                  <a:lnTo>
                    <a:pt x="14089" y="19300"/>
                  </a:lnTo>
                  <a:lnTo>
                    <a:pt x="13949" y="19280"/>
                  </a:lnTo>
                  <a:lnTo>
                    <a:pt x="13808" y="19240"/>
                  </a:lnTo>
                  <a:lnTo>
                    <a:pt x="13628" y="19180"/>
                  </a:lnTo>
                  <a:lnTo>
                    <a:pt x="13448" y="19080"/>
                  </a:lnTo>
                  <a:lnTo>
                    <a:pt x="13227" y="18939"/>
                  </a:lnTo>
                  <a:lnTo>
                    <a:pt x="13007" y="18759"/>
                  </a:lnTo>
                  <a:lnTo>
                    <a:pt x="12766" y="18499"/>
                  </a:lnTo>
                  <a:lnTo>
                    <a:pt x="12586" y="18298"/>
                  </a:lnTo>
                  <a:lnTo>
                    <a:pt x="12385" y="18058"/>
                  </a:lnTo>
                  <a:lnTo>
                    <a:pt x="12185" y="17797"/>
                  </a:lnTo>
                  <a:lnTo>
                    <a:pt x="11985" y="17496"/>
                  </a:lnTo>
                  <a:lnTo>
                    <a:pt x="11524" y="16795"/>
                  </a:lnTo>
                  <a:lnTo>
                    <a:pt x="11043" y="15953"/>
                  </a:lnTo>
                  <a:lnTo>
                    <a:pt x="10542" y="14991"/>
                  </a:lnTo>
                  <a:lnTo>
                    <a:pt x="9980" y="13909"/>
                  </a:lnTo>
                  <a:lnTo>
                    <a:pt x="9399" y="12707"/>
                  </a:lnTo>
                  <a:lnTo>
                    <a:pt x="8758" y="11404"/>
                  </a:lnTo>
                  <a:lnTo>
                    <a:pt x="8397" y="10642"/>
                  </a:lnTo>
                  <a:lnTo>
                    <a:pt x="8016" y="9901"/>
                  </a:lnTo>
                  <a:lnTo>
                    <a:pt x="7616" y="9199"/>
                  </a:lnTo>
                  <a:lnTo>
                    <a:pt x="7235" y="8518"/>
                  </a:lnTo>
                  <a:lnTo>
                    <a:pt x="6834" y="7857"/>
                  </a:lnTo>
                  <a:lnTo>
                    <a:pt x="6433" y="7215"/>
                  </a:lnTo>
                  <a:lnTo>
                    <a:pt x="6032" y="6594"/>
                  </a:lnTo>
                  <a:lnTo>
                    <a:pt x="5652" y="6013"/>
                  </a:lnTo>
                  <a:lnTo>
                    <a:pt x="5251" y="5472"/>
                  </a:lnTo>
                  <a:lnTo>
                    <a:pt x="4870" y="4931"/>
                  </a:lnTo>
                  <a:lnTo>
                    <a:pt x="4129" y="3969"/>
                  </a:lnTo>
                  <a:lnTo>
                    <a:pt x="3427" y="3147"/>
                  </a:lnTo>
                  <a:lnTo>
                    <a:pt x="2806" y="2446"/>
                  </a:lnTo>
                  <a:lnTo>
                    <a:pt x="2425" y="2065"/>
                  </a:lnTo>
                  <a:lnTo>
                    <a:pt x="2064" y="1704"/>
                  </a:lnTo>
                  <a:lnTo>
                    <a:pt x="1443" y="1123"/>
                  </a:lnTo>
                  <a:lnTo>
                    <a:pt x="922" y="682"/>
                  </a:lnTo>
                  <a:lnTo>
                    <a:pt x="541" y="361"/>
                  </a:lnTo>
                  <a:lnTo>
                    <a:pt x="401" y="261"/>
                  </a:lnTo>
                  <a:close/>
                  <a:moveTo>
                    <a:pt x="221" y="1"/>
                  </a:moveTo>
                  <a:lnTo>
                    <a:pt x="120" y="21"/>
                  </a:lnTo>
                  <a:lnTo>
                    <a:pt x="6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60" y="241"/>
                  </a:lnTo>
                  <a:lnTo>
                    <a:pt x="180" y="361"/>
                  </a:lnTo>
                  <a:lnTo>
                    <a:pt x="401" y="542"/>
                  </a:lnTo>
                  <a:lnTo>
                    <a:pt x="782" y="842"/>
                  </a:lnTo>
                  <a:lnTo>
                    <a:pt x="1303" y="1283"/>
                  </a:lnTo>
                  <a:lnTo>
                    <a:pt x="1924" y="1864"/>
                  </a:lnTo>
                  <a:lnTo>
                    <a:pt x="2265" y="2205"/>
                  </a:lnTo>
                  <a:lnTo>
                    <a:pt x="2645" y="2606"/>
                  </a:lnTo>
                  <a:lnTo>
                    <a:pt x="3267" y="3287"/>
                  </a:lnTo>
                  <a:lnTo>
                    <a:pt x="3968" y="4109"/>
                  </a:lnTo>
                  <a:lnTo>
                    <a:pt x="4710" y="5071"/>
                  </a:lnTo>
                  <a:lnTo>
                    <a:pt x="5090" y="5592"/>
                  </a:lnTo>
                  <a:lnTo>
                    <a:pt x="5471" y="6133"/>
                  </a:lnTo>
                  <a:lnTo>
                    <a:pt x="5872" y="6714"/>
                  </a:lnTo>
                  <a:lnTo>
                    <a:pt x="6253" y="7336"/>
                  </a:lnTo>
                  <a:lnTo>
                    <a:pt x="6654" y="7957"/>
                  </a:lnTo>
                  <a:lnTo>
                    <a:pt x="7054" y="8618"/>
                  </a:lnTo>
                  <a:lnTo>
                    <a:pt x="7435" y="9300"/>
                  </a:lnTo>
                  <a:lnTo>
                    <a:pt x="7816" y="10001"/>
                  </a:lnTo>
                  <a:lnTo>
                    <a:pt x="8197" y="10743"/>
                  </a:lnTo>
                  <a:lnTo>
                    <a:pt x="8578" y="11484"/>
                  </a:lnTo>
                  <a:lnTo>
                    <a:pt x="9199" y="12807"/>
                  </a:lnTo>
                  <a:lnTo>
                    <a:pt x="9800" y="14009"/>
                  </a:lnTo>
                  <a:lnTo>
                    <a:pt x="10361" y="15112"/>
                  </a:lnTo>
                  <a:lnTo>
                    <a:pt x="10882" y="16074"/>
                  </a:lnTo>
                  <a:lnTo>
                    <a:pt x="11363" y="16915"/>
                  </a:lnTo>
                  <a:lnTo>
                    <a:pt x="11804" y="17617"/>
                  </a:lnTo>
                  <a:lnTo>
                    <a:pt x="12025" y="17937"/>
                  </a:lnTo>
                  <a:lnTo>
                    <a:pt x="12225" y="18198"/>
                  </a:lnTo>
                  <a:lnTo>
                    <a:pt x="12425" y="18438"/>
                  </a:lnTo>
                  <a:lnTo>
                    <a:pt x="12626" y="18659"/>
                  </a:lnTo>
                  <a:lnTo>
                    <a:pt x="12906" y="18959"/>
                  </a:lnTo>
                  <a:lnTo>
                    <a:pt x="13187" y="19180"/>
                  </a:lnTo>
                  <a:lnTo>
                    <a:pt x="13448" y="19320"/>
                  </a:lnTo>
                  <a:lnTo>
                    <a:pt x="13668" y="19420"/>
                  </a:lnTo>
                  <a:lnTo>
                    <a:pt x="13868" y="19481"/>
                  </a:lnTo>
                  <a:lnTo>
                    <a:pt x="14049" y="19521"/>
                  </a:lnTo>
                  <a:lnTo>
                    <a:pt x="14369" y="19521"/>
                  </a:lnTo>
                  <a:lnTo>
                    <a:pt x="14410" y="19501"/>
                  </a:lnTo>
                  <a:lnTo>
                    <a:pt x="14430" y="19460"/>
                  </a:lnTo>
                  <a:lnTo>
                    <a:pt x="14430" y="19400"/>
                  </a:lnTo>
                  <a:lnTo>
                    <a:pt x="14410" y="19360"/>
                  </a:lnTo>
                  <a:lnTo>
                    <a:pt x="14410" y="19340"/>
                  </a:lnTo>
                  <a:lnTo>
                    <a:pt x="14289" y="18959"/>
                  </a:lnTo>
                  <a:lnTo>
                    <a:pt x="14049" y="18158"/>
                  </a:lnTo>
                  <a:lnTo>
                    <a:pt x="13628" y="16935"/>
                  </a:lnTo>
                  <a:lnTo>
                    <a:pt x="13087" y="15352"/>
                  </a:lnTo>
                  <a:lnTo>
                    <a:pt x="12746" y="14470"/>
                  </a:lnTo>
                  <a:lnTo>
                    <a:pt x="12405" y="13608"/>
                  </a:lnTo>
                  <a:lnTo>
                    <a:pt x="12065" y="12747"/>
                  </a:lnTo>
                  <a:lnTo>
                    <a:pt x="11684" y="11885"/>
                  </a:lnTo>
                  <a:lnTo>
                    <a:pt x="11303" y="11043"/>
                  </a:lnTo>
                  <a:lnTo>
                    <a:pt x="10862" y="10201"/>
                  </a:lnTo>
                  <a:lnTo>
                    <a:pt x="10401" y="9380"/>
                  </a:lnTo>
                  <a:lnTo>
                    <a:pt x="9880" y="8558"/>
                  </a:lnTo>
                  <a:lnTo>
                    <a:pt x="9620" y="8137"/>
                  </a:lnTo>
                  <a:lnTo>
                    <a:pt x="9339" y="7696"/>
                  </a:lnTo>
                  <a:lnTo>
                    <a:pt x="9039" y="7275"/>
                  </a:lnTo>
                  <a:lnTo>
                    <a:pt x="8718" y="6855"/>
                  </a:lnTo>
                  <a:lnTo>
                    <a:pt x="8397" y="6454"/>
                  </a:lnTo>
                  <a:lnTo>
                    <a:pt x="8057" y="6053"/>
                  </a:lnTo>
                  <a:lnTo>
                    <a:pt x="7716" y="5652"/>
                  </a:lnTo>
                  <a:lnTo>
                    <a:pt x="7355" y="5271"/>
                  </a:lnTo>
                  <a:lnTo>
                    <a:pt x="6634" y="4510"/>
                  </a:lnTo>
                  <a:lnTo>
                    <a:pt x="5892" y="3808"/>
                  </a:lnTo>
                  <a:lnTo>
                    <a:pt x="5131" y="3167"/>
                  </a:lnTo>
                  <a:lnTo>
                    <a:pt x="4389" y="2546"/>
                  </a:lnTo>
                  <a:lnTo>
                    <a:pt x="3668" y="2005"/>
                  </a:lnTo>
                  <a:lnTo>
                    <a:pt x="2986" y="1504"/>
                  </a:lnTo>
                  <a:lnTo>
                    <a:pt x="2345" y="1083"/>
                  </a:lnTo>
                  <a:lnTo>
                    <a:pt x="1764" y="702"/>
                  </a:lnTo>
                  <a:lnTo>
                    <a:pt x="1243" y="421"/>
                  </a:lnTo>
                  <a:lnTo>
                    <a:pt x="802" y="201"/>
                  </a:lnTo>
                  <a:lnTo>
                    <a:pt x="461" y="61"/>
                  </a:lnTo>
                  <a:lnTo>
                    <a:pt x="321" y="21"/>
                  </a:lnTo>
                  <a:lnTo>
                    <a:pt x="2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14000" y="2851975"/>
              <a:ext cx="358750" cy="488025"/>
            </a:xfrm>
            <a:custGeom>
              <a:avLst/>
              <a:gdLst/>
              <a:ahLst/>
              <a:cxnLst/>
              <a:rect l="l" t="t" r="r" b="b"/>
              <a:pathLst>
                <a:path w="14350" h="19521" extrusionOk="0">
                  <a:moveTo>
                    <a:pt x="8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0" y="161"/>
                  </a:lnTo>
                  <a:lnTo>
                    <a:pt x="40" y="201"/>
                  </a:lnTo>
                  <a:lnTo>
                    <a:pt x="301" y="361"/>
                  </a:lnTo>
                  <a:lnTo>
                    <a:pt x="902" y="742"/>
                  </a:lnTo>
                  <a:lnTo>
                    <a:pt x="1303" y="1003"/>
                  </a:lnTo>
                  <a:lnTo>
                    <a:pt x="1744" y="1323"/>
                  </a:lnTo>
                  <a:lnTo>
                    <a:pt x="2245" y="1684"/>
                  </a:lnTo>
                  <a:lnTo>
                    <a:pt x="2766" y="2105"/>
                  </a:lnTo>
                  <a:lnTo>
                    <a:pt x="3327" y="2606"/>
                  </a:lnTo>
                  <a:lnTo>
                    <a:pt x="3888" y="3147"/>
                  </a:lnTo>
                  <a:lnTo>
                    <a:pt x="4229" y="3468"/>
                  </a:lnTo>
                  <a:lnTo>
                    <a:pt x="4550" y="3808"/>
                  </a:lnTo>
                  <a:lnTo>
                    <a:pt x="5231" y="4570"/>
                  </a:lnTo>
                  <a:lnTo>
                    <a:pt x="5912" y="5392"/>
                  </a:lnTo>
                  <a:lnTo>
                    <a:pt x="6574" y="6293"/>
                  </a:lnTo>
                  <a:lnTo>
                    <a:pt x="7255" y="7235"/>
                  </a:lnTo>
                  <a:lnTo>
                    <a:pt x="7916" y="8237"/>
                  </a:lnTo>
                  <a:lnTo>
                    <a:pt x="8578" y="9300"/>
                  </a:lnTo>
                  <a:lnTo>
                    <a:pt x="9199" y="10382"/>
                  </a:lnTo>
                  <a:lnTo>
                    <a:pt x="9820" y="11504"/>
                  </a:lnTo>
                  <a:lnTo>
                    <a:pt x="10402" y="12586"/>
                  </a:lnTo>
                  <a:lnTo>
                    <a:pt x="10923" y="13629"/>
                  </a:lnTo>
                  <a:lnTo>
                    <a:pt x="11404" y="14611"/>
                  </a:lnTo>
                  <a:lnTo>
                    <a:pt x="12045" y="15913"/>
                  </a:lnTo>
                  <a:lnTo>
                    <a:pt x="12346" y="16474"/>
                  </a:lnTo>
                  <a:lnTo>
                    <a:pt x="12626" y="16995"/>
                  </a:lnTo>
                  <a:lnTo>
                    <a:pt x="13027" y="17737"/>
                  </a:lnTo>
                  <a:lnTo>
                    <a:pt x="13388" y="18338"/>
                  </a:lnTo>
                  <a:lnTo>
                    <a:pt x="13708" y="18819"/>
                  </a:lnTo>
                  <a:lnTo>
                    <a:pt x="13949" y="19180"/>
                  </a:lnTo>
                  <a:lnTo>
                    <a:pt x="14129" y="19420"/>
                  </a:lnTo>
                  <a:lnTo>
                    <a:pt x="14149" y="19481"/>
                  </a:lnTo>
                  <a:lnTo>
                    <a:pt x="14189" y="19521"/>
                  </a:lnTo>
                  <a:lnTo>
                    <a:pt x="14269" y="19521"/>
                  </a:lnTo>
                  <a:lnTo>
                    <a:pt x="14310" y="19501"/>
                  </a:lnTo>
                  <a:lnTo>
                    <a:pt x="14350" y="19440"/>
                  </a:lnTo>
                  <a:lnTo>
                    <a:pt x="14350" y="19420"/>
                  </a:lnTo>
                  <a:lnTo>
                    <a:pt x="14330" y="19360"/>
                  </a:lnTo>
                  <a:lnTo>
                    <a:pt x="14269" y="19260"/>
                  </a:lnTo>
                  <a:lnTo>
                    <a:pt x="14129" y="19060"/>
                  </a:lnTo>
                  <a:lnTo>
                    <a:pt x="13889" y="18699"/>
                  </a:lnTo>
                  <a:lnTo>
                    <a:pt x="13588" y="18238"/>
                  </a:lnTo>
                  <a:lnTo>
                    <a:pt x="13207" y="17637"/>
                  </a:lnTo>
                  <a:lnTo>
                    <a:pt x="12806" y="16895"/>
                  </a:lnTo>
                  <a:lnTo>
                    <a:pt x="12526" y="16374"/>
                  </a:lnTo>
                  <a:lnTo>
                    <a:pt x="12225" y="15813"/>
                  </a:lnTo>
                  <a:lnTo>
                    <a:pt x="11604" y="14530"/>
                  </a:lnTo>
                  <a:lnTo>
                    <a:pt x="11103" y="13528"/>
                  </a:lnTo>
                  <a:lnTo>
                    <a:pt x="10582" y="12486"/>
                  </a:lnTo>
                  <a:lnTo>
                    <a:pt x="10021" y="11404"/>
                  </a:lnTo>
                  <a:lnTo>
                    <a:pt x="9399" y="10282"/>
                  </a:lnTo>
                  <a:lnTo>
                    <a:pt x="8758" y="9179"/>
                  </a:lnTo>
                  <a:lnTo>
                    <a:pt x="8097" y="8137"/>
                  </a:lnTo>
                  <a:lnTo>
                    <a:pt x="7435" y="7115"/>
                  </a:lnTo>
                  <a:lnTo>
                    <a:pt x="6754" y="6153"/>
                  </a:lnTo>
                  <a:lnTo>
                    <a:pt x="6073" y="5251"/>
                  </a:lnTo>
                  <a:lnTo>
                    <a:pt x="5391" y="4430"/>
                  </a:lnTo>
                  <a:lnTo>
                    <a:pt x="4710" y="3668"/>
                  </a:lnTo>
                  <a:lnTo>
                    <a:pt x="4369" y="3327"/>
                  </a:lnTo>
                  <a:lnTo>
                    <a:pt x="4049" y="2987"/>
                  </a:lnTo>
                  <a:lnTo>
                    <a:pt x="3467" y="2446"/>
                  </a:lnTo>
                  <a:lnTo>
                    <a:pt x="2906" y="1945"/>
                  </a:lnTo>
                  <a:lnTo>
                    <a:pt x="2365" y="1524"/>
                  </a:lnTo>
                  <a:lnTo>
                    <a:pt x="1884" y="1143"/>
                  </a:lnTo>
                  <a:lnTo>
                    <a:pt x="1423" y="822"/>
                  </a:lnTo>
                  <a:lnTo>
                    <a:pt x="1022" y="562"/>
                  </a:lnTo>
                  <a:lnTo>
                    <a:pt x="421" y="181"/>
                  </a:lnTo>
                  <a:lnTo>
                    <a:pt x="16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67000" y="2824925"/>
              <a:ext cx="462950" cy="434400"/>
            </a:xfrm>
            <a:custGeom>
              <a:avLst/>
              <a:gdLst/>
              <a:ahLst/>
              <a:cxnLst/>
              <a:rect l="l" t="t" r="r" b="b"/>
              <a:pathLst>
                <a:path w="18518" h="17376" extrusionOk="0">
                  <a:moveTo>
                    <a:pt x="381" y="221"/>
                  </a:moveTo>
                  <a:lnTo>
                    <a:pt x="681" y="261"/>
                  </a:lnTo>
                  <a:lnTo>
                    <a:pt x="1082" y="361"/>
                  </a:lnTo>
                  <a:lnTo>
                    <a:pt x="1583" y="501"/>
                  </a:lnTo>
                  <a:lnTo>
                    <a:pt x="2164" y="702"/>
                  </a:lnTo>
                  <a:lnTo>
                    <a:pt x="2826" y="942"/>
                  </a:lnTo>
                  <a:lnTo>
                    <a:pt x="3547" y="1223"/>
                  </a:lnTo>
                  <a:lnTo>
                    <a:pt x="4329" y="1584"/>
                  </a:lnTo>
                  <a:lnTo>
                    <a:pt x="5131" y="1964"/>
                  </a:lnTo>
                  <a:lnTo>
                    <a:pt x="5972" y="2405"/>
                  </a:lnTo>
                  <a:lnTo>
                    <a:pt x="6814" y="2886"/>
                  </a:lnTo>
                  <a:lnTo>
                    <a:pt x="7676" y="3427"/>
                  </a:lnTo>
                  <a:lnTo>
                    <a:pt x="8517" y="4009"/>
                  </a:lnTo>
                  <a:lnTo>
                    <a:pt x="8938" y="4309"/>
                  </a:lnTo>
                  <a:lnTo>
                    <a:pt x="9339" y="4630"/>
                  </a:lnTo>
                  <a:lnTo>
                    <a:pt x="9760" y="4950"/>
                  </a:lnTo>
                  <a:lnTo>
                    <a:pt x="10141" y="5291"/>
                  </a:lnTo>
                  <a:lnTo>
                    <a:pt x="10522" y="5632"/>
                  </a:lnTo>
                  <a:lnTo>
                    <a:pt x="10902" y="6013"/>
                  </a:lnTo>
                  <a:lnTo>
                    <a:pt x="11263" y="6373"/>
                  </a:lnTo>
                  <a:lnTo>
                    <a:pt x="11604" y="6754"/>
                  </a:lnTo>
                  <a:lnTo>
                    <a:pt x="11965" y="7135"/>
                  </a:lnTo>
                  <a:lnTo>
                    <a:pt x="12325" y="7516"/>
                  </a:lnTo>
                  <a:lnTo>
                    <a:pt x="12646" y="7917"/>
                  </a:lnTo>
                  <a:lnTo>
                    <a:pt x="12987" y="8317"/>
                  </a:lnTo>
                  <a:lnTo>
                    <a:pt x="13608" y="9119"/>
                  </a:lnTo>
                  <a:lnTo>
                    <a:pt x="14189" y="9941"/>
                  </a:lnTo>
                  <a:lnTo>
                    <a:pt x="14730" y="10782"/>
                  </a:lnTo>
                  <a:lnTo>
                    <a:pt x="15251" y="11604"/>
                  </a:lnTo>
                  <a:lnTo>
                    <a:pt x="15752" y="12426"/>
                  </a:lnTo>
                  <a:lnTo>
                    <a:pt x="16213" y="13207"/>
                  </a:lnTo>
                  <a:lnTo>
                    <a:pt x="16935" y="14510"/>
                  </a:lnTo>
                  <a:lnTo>
                    <a:pt x="17536" y="15652"/>
                  </a:lnTo>
                  <a:lnTo>
                    <a:pt x="18277" y="17075"/>
                  </a:lnTo>
                  <a:lnTo>
                    <a:pt x="18177" y="17115"/>
                  </a:lnTo>
                  <a:lnTo>
                    <a:pt x="18057" y="17156"/>
                  </a:lnTo>
                  <a:lnTo>
                    <a:pt x="17917" y="17176"/>
                  </a:lnTo>
                  <a:lnTo>
                    <a:pt x="17736" y="17176"/>
                  </a:lnTo>
                  <a:lnTo>
                    <a:pt x="17536" y="17135"/>
                  </a:lnTo>
                  <a:lnTo>
                    <a:pt x="17315" y="17055"/>
                  </a:lnTo>
                  <a:lnTo>
                    <a:pt x="17055" y="16935"/>
                  </a:lnTo>
                  <a:lnTo>
                    <a:pt x="16774" y="16735"/>
                  </a:lnTo>
                  <a:lnTo>
                    <a:pt x="16554" y="16574"/>
                  </a:lnTo>
                  <a:lnTo>
                    <a:pt x="16313" y="16394"/>
                  </a:lnTo>
                  <a:lnTo>
                    <a:pt x="16073" y="16153"/>
                  </a:lnTo>
                  <a:lnTo>
                    <a:pt x="15812" y="15893"/>
                  </a:lnTo>
                  <a:lnTo>
                    <a:pt x="15231" y="15252"/>
                  </a:lnTo>
                  <a:lnTo>
                    <a:pt x="14610" y="14490"/>
                  </a:lnTo>
                  <a:lnTo>
                    <a:pt x="13909" y="13588"/>
                  </a:lnTo>
                  <a:lnTo>
                    <a:pt x="13127" y="12566"/>
                  </a:lnTo>
                  <a:lnTo>
                    <a:pt x="11383" y="10161"/>
                  </a:lnTo>
                  <a:lnTo>
                    <a:pt x="10862" y="9440"/>
                  </a:lnTo>
                  <a:lnTo>
                    <a:pt x="10321" y="8738"/>
                  </a:lnTo>
                  <a:lnTo>
                    <a:pt x="9780" y="8077"/>
                  </a:lnTo>
                  <a:lnTo>
                    <a:pt x="9239" y="7436"/>
                  </a:lnTo>
                  <a:lnTo>
                    <a:pt x="8698" y="6814"/>
                  </a:lnTo>
                  <a:lnTo>
                    <a:pt x="8157" y="6233"/>
                  </a:lnTo>
                  <a:lnTo>
                    <a:pt x="7616" y="5672"/>
                  </a:lnTo>
                  <a:lnTo>
                    <a:pt x="7075" y="5131"/>
                  </a:lnTo>
                  <a:lnTo>
                    <a:pt x="6553" y="4630"/>
                  </a:lnTo>
                  <a:lnTo>
                    <a:pt x="6052" y="4169"/>
                  </a:lnTo>
                  <a:lnTo>
                    <a:pt x="5551" y="3728"/>
                  </a:lnTo>
                  <a:lnTo>
                    <a:pt x="5070" y="3307"/>
                  </a:lnTo>
                  <a:lnTo>
                    <a:pt x="4609" y="2926"/>
                  </a:lnTo>
                  <a:lnTo>
                    <a:pt x="4169" y="2586"/>
                  </a:lnTo>
                  <a:lnTo>
                    <a:pt x="3768" y="2265"/>
                  </a:lnTo>
                  <a:lnTo>
                    <a:pt x="3367" y="1984"/>
                  </a:lnTo>
                  <a:lnTo>
                    <a:pt x="2906" y="1664"/>
                  </a:lnTo>
                  <a:lnTo>
                    <a:pt x="2465" y="1383"/>
                  </a:lnTo>
                  <a:lnTo>
                    <a:pt x="1683" y="902"/>
                  </a:lnTo>
                  <a:lnTo>
                    <a:pt x="1062" y="561"/>
                  </a:lnTo>
                  <a:lnTo>
                    <a:pt x="581" y="321"/>
                  </a:lnTo>
                  <a:lnTo>
                    <a:pt x="381" y="221"/>
                  </a:lnTo>
                  <a:close/>
                  <a:moveTo>
                    <a:pt x="281" y="0"/>
                  </a:moveTo>
                  <a:lnTo>
                    <a:pt x="180" y="20"/>
                  </a:lnTo>
                  <a:lnTo>
                    <a:pt x="80" y="60"/>
                  </a:lnTo>
                  <a:lnTo>
                    <a:pt x="40" y="80"/>
                  </a:lnTo>
                  <a:lnTo>
                    <a:pt x="0" y="141"/>
                  </a:lnTo>
                  <a:lnTo>
                    <a:pt x="0" y="201"/>
                  </a:lnTo>
                  <a:lnTo>
                    <a:pt x="20" y="221"/>
                  </a:lnTo>
                  <a:lnTo>
                    <a:pt x="100" y="301"/>
                  </a:lnTo>
                  <a:lnTo>
                    <a:pt x="241" y="401"/>
                  </a:lnTo>
                  <a:lnTo>
                    <a:pt x="501" y="521"/>
                  </a:lnTo>
                  <a:lnTo>
                    <a:pt x="962" y="762"/>
                  </a:lnTo>
                  <a:lnTo>
                    <a:pt x="1583" y="1103"/>
                  </a:lnTo>
                  <a:lnTo>
                    <a:pt x="2345" y="1564"/>
                  </a:lnTo>
                  <a:lnTo>
                    <a:pt x="2786" y="1844"/>
                  </a:lnTo>
                  <a:lnTo>
                    <a:pt x="3247" y="2165"/>
                  </a:lnTo>
                  <a:lnTo>
                    <a:pt x="3627" y="2445"/>
                  </a:lnTo>
                  <a:lnTo>
                    <a:pt x="4048" y="2746"/>
                  </a:lnTo>
                  <a:lnTo>
                    <a:pt x="4489" y="3107"/>
                  </a:lnTo>
                  <a:lnTo>
                    <a:pt x="4950" y="3467"/>
                  </a:lnTo>
                  <a:lnTo>
                    <a:pt x="5431" y="3888"/>
                  </a:lnTo>
                  <a:lnTo>
                    <a:pt x="5912" y="4329"/>
                  </a:lnTo>
                  <a:lnTo>
                    <a:pt x="6413" y="4790"/>
                  </a:lnTo>
                  <a:lnTo>
                    <a:pt x="6934" y="5291"/>
                  </a:lnTo>
                  <a:lnTo>
                    <a:pt x="7455" y="5832"/>
                  </a:lnTo>
                  <a:lnTo>
                    <a:pt x="7996" y="6373"/>
                  </a:lnTo>
                  <a:lnTo>
                    <a:pt x="8538" y="6975"/>
                  </a:lnTo>
                  <a:lnTo>
                    <a:pt x="9079" y="7576"/>
                  </a:lnTo>
                  <a:lnTo>
                    <a:pt x="9620" y="8217"/>
                  </a:lnTo>
                  <a:lnTo>
                    <a:pt x="10161" y="8879"/>
                  </a:lnTo>
                  <a:lnTo>
                    <a:pt x="10682" y="9580"/>
                  </a:lnTo>
                  <a:lnTo>
                    <a:pt x="11223" y="10281"/>
                  </a:lnTo>
                  <a:lnTo>
                    <a:pt x="13007" y="12746"/>
                  </a:lnTo>
                  <a:lnTo>
                    <a:pt x="13788" y="13769"/>
                  </a:lnTo>
                  <a:lnTo>
                    <a:pt x="14470" y="14670"/>
                  </a:lnTo>
                  <a:lnTo>
                    <a:pt x="15111" y="15432"/>
                  </a:lnTo>
                  <a:lnTo>
                    <a:pt x="15672" y="16073"/>
                  </a:lnTo>
                  <a:lnTo>
                    <a:pt x="15933" y="16334"/>
                  </a:lnTo>
                  <a:lnTo>
                    <a:pt x="16193" y="16554"/>
                  </a:lnTo>
                  <a:lnTo>
                    <a:pt x="16434" y="16755"/>
                  </a:lnTo>
                  <a:lnTo>
                    <a:pt x="16654" y="16915"/>
                  </a:lnTo>
                  <a:lnTo>
                    <a:pt x="16955" y="17115"/>
                  </a:lnTo>
                  <a:lnTo>
                    <a:pt x="17115" y="17196"/>
                  </a:lnTo>
                  <a:lnTo>
                    <a:pt x="17255" y="17276"/>
                  </a:lnTo>
                  <a:lnTo>
                    <a:pt x="17396" y="17316"/>
                  </a:lnTo>
                  <a:lnTo>
                    <a:pt x="17556" y="17356"/>
                  </a:lnTo>
                  <a:lnTo>
                    <a:pt x="17696" y="17376"/>
                  </a:lnTo>
                  <a:lnTo>
                    <a:pt x="17977" y="17376"/>
                  </a:lnTo>
                  <a:lnTo>
                    <a:pt x="18117" y="17356"/>
                  </a:lnTo>
                  <a:lnTo>
                    <a:pt x="18257" y="17316"/>
                  </a:lnTo>
                  <a:lnTo>
                    <a:pt x="18398" y="17256"/>
                  </a:lnTo>
                  <a:lnTo>
                    <a:pt x="18418" y="17256"/>
                  </a:lnTo>
                  <a:lnTo>
                    <a:pt x="18478" y="17236"/>
                  </a:lnTo>
                  <a:lnTo>
                    <a:pt x="18518" y="17216"/>
                  </a:lnTo>
                  <a:lnTo>
                    <a:pt x="18518" y="17156"/>
                  </a:lnTo>
                  <a:lnTo>
                    <a:pt x="18518" y="17095"/>
                  </a:lnTo>
                  <a:lnTo>
                    <a:pt x="18498" y="17055"/>
                  </a:lnTo>
                  <a:lnTo>
                    <a:pt x="18318" y="16675"/>
                  </a:lnTo>
                  <a:lnTo>
                    <a:pt x="17897" y="15893"/>
                  </a:lnTo>
                  <a:lnTo>
                    <a:pt x="17255" y="14650"/>
                  </a:lnTo>
                  <a:lnTo>
                    <a:pt x="16394" y="13107"/>
                  </a:lnTo>
                  <a:lnTo>
                    <a:pt x="15933" y="12306"/>
                  </a:lnTo>
                  <a:lnTo>
                    <a:pt x="15432" y="11484"/>
                  </a:lnTo>
                  <a:lnTo>
                    <a:pt x="14911" y="10662"/>
                  </a:lnTo>
                  <a:lnTo>
                    <a:pt x="14369" y="9820"/>
                  </a:lnTo>
                  <a:lnTo>
                    <a:pt x="13768" y="8999"/>
                  </a:lnTo>
                  <a:lnTo>
                    <a:pt x="13147" y="8177"/>
                  </a:lnTo>
                  <a:lnTo>
                    <a:pt x="12826" y="7776"/>
                  </a:lnTo>
                  <a:lnTo>
                    <a:pt x="12486" y="7375"/>
                  </a:lnTo>
                  <a:lnTo>
                    <a:pt x="12125" y="6995"/>
                  </a:lnTo>
                  <a:lnTo>
                    <a:pt x="11764" y="6614"/>
                  </a:lnTo>
                  <a:lnTo>
                    <a:pt x="11403" y="6213"/>
                  </a:lnTo>
                  <a:lnTo>
                    <a:pt x="11043" y="5832"/>
                  </a:lnTo>
                  <a:lnTo>
                    <a:pt x="10662" y="5472"/>
                  </a:lnTo>
                  <a:lnTo>
                    <a:pt x="10261" y="5111"/>
                  </a:lnTo>
                  <a:lnTo>
                    <a:pt x="9840" y="4750"/>
                  </a:lnTo>
                  <a:lnTo>
                    <a:pt x="9419" y="4409"/>
                  </a:lnTo>
                  <a:lnTo>
                    <a:pt x="8978" y="4089"/>
                  </a:lnTo>
                  <a:lnTo>
                    <a:pt x="8538" y="3768"/>
                  </a:lnTo>
                  <a:lnTo>
                    <a:pt x="8097" y="3467"/>
                  </a:lnTo>
                  <a:lnTo>
                    <a:pt x="7636" y="3167"/>
                  </a:lnTo>
                  <a:lnTo>
                    <a:pt x="6734" y="2606"/>
                  </a:lnTo>
                  <a:lnTo>
                    <a:pt x="5832" y="2105"/>
                  </a:lnTo>
                  <a:lnTo>
                    <a:pt x="4950" y="1644"/>
                  </a:lnTo>
                  <a:lnTo>
                    <a:pt x="4108" y="1243"/>
                  </a:lnTo>
                  <a:lnTo>
                    <a:pt x="3307" y="902"/>
                  </a:lnTo>
                  <a:lnTo>
                    <a:pt x="2545" y="602"/>
                  </a:lnTo>
                  <a:lnTo>
                    <a:pt x="1884" y="361"/>
                  </a:lnTo>
                  <a:lnTo>
                    <a:pt x="1283" y="181"/>
                  </a:lnTo>
                  <a:lnTo>
                    <a:pt x="802" y="60"/>
                  </a:lnTo>
                  <a:lnTo>
                    <a:pt x="421" y="20"/>
                  </a:lnTo>
                  <a:lnTo>
                    <a:pt x="2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9000" y="2825425"/>
              <a:ext cx="461450" cy="430900"/>
            </a:xfrm>
            <a:custGeom>
              <a:avLst/>
              <a:gdLst/>
              <a:ahLst/>
              <a:cxnLst/>
              <a:rect l="l" t="t" r="r" b="b"/>
              <a:pathLst>
                <a:path w="18458" h="17236" extrusionOk="0"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381" y="321"/>
                  </a:lnTo>
                  <a:lnTo>
                    <a:pt x="1062" y="541"/>
                  </a:lnTo>
                  <a:lnTo>
                    <a:pt x="1523" y="722"/>
                  </a:lnTo>
                  <a:lnTo>
                    <a:pt x="2044" y="942"/>
                  </a:lnTo>
                  <a:lnTo>
                    <a:pt x="2626" y="1203"/>
                  </a:lnTo>
                  <a:lnTo>
                    <a:pt x="3247" y="1523"/>
                  </a:lnTo>
                  <a:lnTo>
                    <a:pt x="3908" y="1904"/>
                  </a:lnTo>
                  <a:lnTo>
                    <a:pt x="4610" y="2345"/>
                  </a:lnTo>
                  <a:lnTo>
                    <a:pt x="5030" y="2626"/>
                  </a:lnTo>
                  <a:lnTo>
                    <a:pt x="5431" y="2906"/>
                  </a:lnTo>
                  <a:lnTo>
                    <a:pt x="5872" y="3207"/>
                  </a:lnTo>
                  <a:lnTo>
                    <a:pt x="6293" y="3548"/>
                  </a:lnTo>
                  <a:lnTo>
                    <a:pt x="7155" y="4269"/>
                  </a:lnTo>
                  <a:lnTo>
                    <a:pt x="8057" y="5051"/>
                  </a:lnTo>
                  <a:lnTo>
                    <a:pt x="8938" y="5892"/>
                  </a:lnTo>
                  <a:lnTo>
                    <a:pt x="9820" y="6814"/>
                  </a:lnTo>
                  <a:lnTo>
                    <a:pt x="10702" y="7776"/>
                  </a:lnTo>
                  <a:lnTo>
                    <a:pt x="11564" y="8778"/>
                  </a:lnTo>
                  <a:lnTo>
                    <a:pt x="12466" y="9881"/>
                  </a:lnTo>
                  <a:lnTo>
                    <a:pt x="13307" y="10963"/>
                  </a:lnTo>
                  <a:lnTo>
                    <a:pt x="14069" y="11985"/>
                  </a:lnTo>
                  <a:lnTo>
                    <a:pt x="14790" y="12967"/>
                  </a:lnTo>
                  <a:lnTo>
                    <a:pt x="15592" y="14069"/>
                  </a:lnTo>
                  <a:lnTo>
                    <a:pt x="15973" y="14550"/>
                  </a:lnTo>
                  <a:lnTo>
                    <a:pt x="16314" y="15011"/>
                  </a:lnTo>
                  <a:lnTo>
                    <a:pt x="16855" y="15673"/>
                  </a:lnTo>
                  <a:lnTo>
                    <a:pt x="17336" y="16214"/>
                  </a:lnTo>
                  <a:lnTo>
                    <a:pt x="17716" y="16635"/>
                  </a:lnTo>
                  <a:lnTo>
                    <a:pt x="18017" y="16935"/>
                  </a:lnTo>
                  <a:lnTo>
                    <a:pt x="18238" y="17156"/>
                  </a:lnTo>
                  <a:lnTo>
                    <a:pt x="18258" y="17196"/>
                  </a:lnTo>
                  <a:lnTo>
                    <a:pt x="18278" y="17216"/>
                  </a:lnTo>
                  <a:lnTo>
                    <a:pt x="18338" y="17236"/>
                  </a:lnTo>
                  <a:lnTo>
                    <a:pt x="18398" y="17216"/>
                  </a:lnTo>
                  <a:lnTo>
                    <a:pt x="18438" y="17176"/>
                  </a:lnTo>
                  <a:lnTo>
                    <a:pt x="18458" y="17115"/>
                  </a:lnTo>
                  <a:lnTo>
                    <a:pt x="18418" y="17035"/>
                  </a:lnTo>
                  <a:lnTo>
                    <a:pt x="18338" y="16935"/>
                  </a:lnTo>
                  <a:lnTo>
                    <a:pt x="18177" y="16775"/>
                  </a:lnTo>
                  <a:lnTo>
                    <a:pt x="17877" y="16494"/>
                  </a:lnTo>
                  <a:lnTo>
                    <a:pt x="17496" y="16073"/>
                  </a:lnTo>
                  <a:lnTo>
                    <a:pt x="17015" y="15532"/>
                  </a:lnTo>
                  <a:lnTo>
                    <a:pt x="16494" y="14871"/>
                  </a:lnTo>
                  <a:lnTo>
                    <a:pt x="15772" y="13949"/>
                  </a:lnTo>
                  <a:lnTo>
                    <a:pt x="14951" y="12827"/>
                  </a:lnTo>
                  <a:lnTo>
                    <a:pt x="14249" y="11865"/>
                  </a:lnTo>
                  <a:lnTo>
                    <a:pt x="13468" y="10823"/>
                  </a:lnTo>
                  <a:lnTo>
                    <a:pt x="12646" y="9760"/>
                  </a:lnTo>
                  <a:lnTo>
                    <a:pt x="11724" y="8638"/>
                  </a:lnTo>
                  <a:lnTo>
                    <a:pt x="10862" y="7636"/>
                  </a:lnTo>
                  <a:lnTo>
                    <a:pt x="9981" y="6654"/>
                  </a:lnTo>
                  <a:lnTo>
                    <a:pt x="9079" y="5752"/>
                  </a:lnTo>
                  <a:lnTo>
                    <a:pt x="8197" y="4890"/>
                  </a:lnTo>
                  <a:lnTo>
                    <a:pt x="7295" y="4089"/>
                  </a:lnTo>
                  <a:lnTo>
                    <a:pt x="6413" y="3367"/>
                  </a:lnTo>
                  <a:lnTo>
                    <a:pt x="5992" y="3047"/>
                  </a:lnTo>
                  <a:lnTo>
                    <a:pt x="5572" y="2726"/>
                  </a:lnTo>
                  <a:lnTo>
                    <a:pt x="5151" y="2445"/>
                  </a:lnTo>
                  <a:lnTo>
                    <a:pt x="4730" y="2165"/>
                  </a:lnTo>
                  <a:lnTo>
                    <a:pt x="4028" y="1724"/>
                  </a:lnTo>
                  <a:lnTo>
                    <a:pt x="3347" y="1343"/>
                  </a:lnTo>
                  <a:lnTo>
                    <a:pt x="2726" y="1022"/>
                  </a:lnTo>
                  <a:lnTo>
                    <a:pt x="2125" y="742"/>
                  </a:lnTo>
                  <a:lnTo>
                    <a:pt x="1603" y="521"/>
                  </a:lnTo>
                  <a:lnTo>
                    <a:pt x="1143" y="341"/>
                  </a:lnTo>
                  <a:lnTo>
                    <a:pt x="441" y="101"/>
                  </a:lnTo>
                  <a:lnTo>
                    <a:pt x="16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18475" y="2862000"/>
              <a:ext cx="560675" cy="361275"/>
            </a:xfrm>
            <a:custGeom>
              <a:avLst/>
              <a:gdLst/>
              <a:ahLst/>
              <a:cxnLst/>
              <a:rect l="l" t="t" r="r" b="b"/>
              <a:pathLst>
                <a:path w="22427" h="14451" extrusionOk="0">
                  <a:moveTo>
                    <a:pt x="1063" y="181"/>
                  </a:moveTo>
                  <a:lnTo>
                    <a:pt x="1604" y="201"/>
                  </a:lnTo>
                  <a:lnTo>
                    <a:pt x="2245" y="241"/>
                  </a:lnTo>
                  <a:lnTo>
                    <a:pt x="2967" y="341"/>
                  </a:lnTo>
                  <a:lnTo>
                    <a:pt x="3768" y="461"/>
                  </a:lnTo>
                  <a:lnTo>
                    <a:pt x="4650" y="642"/>
                  </a:lnTo>
                  <a:lnTo>
                    <a:pt x="5552" y="862"/>
                  </a:lnTo>
                  <a:lnTo>
                    <a:pt x="6514" y="1123"/>
                  </a:lnTo>
                  <a:lnTo>
                    <a:pt x="7496" y="1423"/>
                  </a:lnTo>
                  <a:lnTo>
                    <a:pt x="8498" y="1784"/>
                  </a:lnTo>
                  <a:lnTo>
                    <a:pt x="8999" y="1984"/>
                  </a:lnTo>
                  <a:lnTo>
                    <a:pt x="9500" y="2185"/>
                  </a:lnTo>
                  <a:lnTo>
                    <a:pt x="9981" y="2425"/>
                  </a:lnTo>
                  <a:lnTo>
                    <a:pt x="10482" y="2646"/>
                  </a:lnTo>
                  <a:lnTo>
                    <a:pt x="10963" y="2906"/>
                  </a:lnTo>
                  <a:lnTo>
                    <a:pt x="11444" y="3167"/>
                  </a:lnTo>
                  <a:lnTo>
                    <a:pt x="11905" y="3447"/>
                  </a:lnTo>
                  <a:lnTo>
                    <a:pt x="12366" y="3748"/>
                  </a:lnTo>
                  <a:lnTo>
                    <a:pt x="12807" y="4049"/>
                  </a:lnTo>
                  <a:lnTo>
                    <a:pt x="13228" y="4369"/>
                  </a:lnTo>
                  <a:lnTo>
                    <a:pt x="13669" y="4690"/>
                  </a:lnTo>
                  <a:lnTo>
                    <a:pt x="14110" y="4991"/>
                  </a:lnTo>
                  <a:lnTo>
                    <a:pt x="14510" y="5331"/>
                  </a:lnTo>
                  <a:lnTo>
                    <a:pt x="14931" y="5672"/>
                  </a:lnTo>
                  <a:lnTo>
                    <a:pt x="15733" y="6373"/>
                  </a:lnTo>
                  <a:lnTo>
                    <a:pt x="16494" y="7115"/>
                  </a:lnTo>
                  <a:lnTo>
                    <a:pt x="17236" y="7877"/>
                  </a:lnTo>
                  <a:lnTo>
                    <a:pt x="17937" y="8638"/>
                  </a:lnTo>
                  <a:lnTo>
                    <a:pt x="18639" y="9420"/>
                  </a:lnTo>
                  <a:lnTo>
                    <a:pt x="19300" y="10221"/>
                  </a:lnTo>
                  <a:lnTo>
                    <a:pt x="20322" y="11484"/>
                  </a:lnTo>
                  <a:lnTo>
                    <a:pt x="21184" y="12586"/>
                  </a:lnTo>
                  <a:lnTo>
                    <a:pt x="21825" y="13428"/>
                  </a:lnTo>
                  <a:lnTo>
                    <a:pt x="22186" y="13909"/>
                  </a:lnTo>
                  <a:lnTo>
                    <a:pt x="22106" y="13989"/>
                  </a:lnTo>
                  <a:lnTo>
                    <a:pt x="22006" y="14069"/>
                  </a:lnTo>
                  <a:lnTo>
                    <a:pt x="21885" y="14129"/>
                  </a:lnTo>
                  <a:lnTo>
                    <a:pt x="21725" y="14189"/>
                  </a:lnTo>
                  <a:lnTo>
                    <a:pt x="21525" y="14230"/>
                  </a:lnTo>
                  <a:lnTo>
                    <a:pt x="21304" y="14230"/>
                  </a:lnTo>
                  <a:lnTo>
                    <a:pt x="21164" y="14210"/>
                  </a:lnTo>
                  <a:lnTo>
                    <a:pt x="21024" y="14169"/>
                  </a:lnTo>
                  <a:lnTo>
                    <a:pt x="20883" y="14109"/>
                  </a:lnTo>
                  <a:lnTo>
                    <a:pt x="20703" y="14029"/>
                  </a:lnTo>
                  <a:lnTo>
                    <a:pt x="20483" y="13929"/>
                  </a:lnTo>
                  <a:lnTo>
                    <a:pt x="20242" y="13809"/>
                  </a:lnTo>
                  <a:lnTo>
                    <a:pt x="19982" y="13628"/>
                  </a:lnTo>
                  <a:lnTo>
                    <a:pt x="19681" y="13428"/>
                  </a:lnTo>
                  <a:lnTo>
                    <a:pt x="19040" y="12947"/>
                  </a:lnTo>
                  <a:lnTo>
                    <a:pt x="18318" y="12326"/>
                  </a:lnTo>
                  <a:lnTo>
                    <a:pt x="17476" y="11584"/>
                  </a:lnTo>
                  <a:lnTo>
                    <a:pt x="16535" y="10722"/>
                  </a:lnTo>
                  <a:lnTo>
                    <a:pt x="14330" y="8618"/>
                  </a:lnTo>
                  <a:lnTo>
                    <a:pt x="13969" y="8277"/>
                  </a:lnTo>
                  <a:lnTo>
                    <a:pt x="13268" y="7636"/>
                  </a:lnTo>
                  <a:lnTo>
                    <a:pt x="12566" y="7015"/>
                  </a:lnTo>
                  <a:lnTo>
                    <a:pt x="11865" y="6434"/>
                  </a:lnTo>
                  <a:lnTo>
                    <a:pt x="11164" y="5872"/>
                  </a:lnTo>
                  <a:lnTo>
                    <a:pt x="10482" y="5331"/>
                  </a:lnTo>
                  <a:lnTo>
                    <a:pt x="9781" y="4830"/>
                  </a:lnTo>
                  <a:lnTo>
                    <a:pt x="9119" y="4369"/>
                  </a:lnTo>
                  <a:lnTo>
                    <a:pt x="8438" y="3908"/>
                  </a:lnTo>
                  <a:lnTo>
                    <a:pt x="7797" y="3508"/>
                  </a:lnTo>
                  <a:lnTo>
                    <a:pt x="7155" y="3107"/>
                  </a:lnTo>
                  <a:lnTo>
                    <a:pt x="6554" y="2766"/>
                  </a:lnTo>
                  <a:lnTo>
                    <a:pt x="5973" y="2425"/>
                  </a:lnTo>
                  <a:lnTo>
                    <a:pt x="5392" y="2145"/>
                  </a:lnTo>
                  <a:lnTo>
                    <a:pt x="4871" y="1864"/>
                  </a:lnTo>
                  <a:lnTo>
                    <a:pt x="4350" y="1644"/>
                  </a:lnTo>
                  <a:lnTo>
                    <a:pt x="3889" y="1443"/>
                  </a:lnTo>
                  <a:lnTo>
                    <a:pt x="3327" y="1203"/>
                  </a:lnTo>
                  <a:lnTo>
                    <a:pt x="2806" y="1002"/>
                  </a:lnTo>
                  <a:lnTo>
                    <a:pt x="2325" y="842"/>
                  </a:lnTo>
                  <a:lnTo>
                    <a:pt x="1905" y="702"/>
                  </a:lnTo>
                  <a:lnTo>
                    <a:pt x="1183" y="481"/>
                  </a:lnTo>
                  <a:lnTo>
                    <a:pt x="642" y="341"/>
                  </a:lnTo>
                  <a:lnTo>
                    <a:pt x="321" y="261"/>
                  </a:lnTo>
                  <a:lnTo>
                    <a:pt x="462" y="241"/>
                  </a:lnTo>
                  <a:lnTo>
                    <a:pt x="622" y="201"/>
                  </a:lnTo>
                  <a:lnTo>
                    <a:pt x="1063" y="181"/>
                  </a:lnTo>
                  <a:close/>
                  <a:moveTo>
                    <a:pt x="782" y="0"/>
                  </a:moveTo>
                  <a:lnTo>
                    <a:pt x="562" y="20"/>
                  </a:lnTo>
                  <a:lnTo>
                    <a:pt x="381" y="40"/>
                  </a:lnTo>
                  <a:lnTo>
                    <a:pt x="241" y="81"/>
                  </a:lnTo>
                  <a:lnTo>
                    <a:pt x="141" y="121"/>
                  </a:lnTo>
                  <a:lnTo>
                    <a:pt x="61" y="181"/>
                  </a:lnTo>
                  <a:lnTo>
                    <a:pt x="21" y="221"/>
                  </a:lnTo>
                  <a:lnTo>
                    <a:pt x="1" y="301"/>
                  </a:lnTo>
                  <a:lnTo>
                    <a:pt x="21" y="341"/>
                  </a:lnTo>
                  <a:lnTo>
                    <a:pt x="41" y="361"/>
                  </a:lnTo>
                  <a:lnTo>
                    <a:pt x="141" y="421"/>
                  </a:lnTo>
                  <a:lnTo>
                    <a:pt x="321" y="481"/>
                  </a:lnTo>
                  <a:lnTo>
                    <a:pt x="602" y="562"/>
                  </a:lnTo>
                  <a:lnTo>
                    <a:pt x="1123" y="682"/>
                  </a:lnTo>
                  <a:lnTo>
                    <a:pt x="1844" y="902"/>
                  </a:lnTo>
                  <a:lnTo>
                    <a:pt x="2265" y="1043"/>
                  </a:lnTo>
                  <a:lnTo>
                    <a:pt x="2726" y="1203"/>
                  </a:lnTo>
                  <a:lnTo>
                    <a:pt x="3247" y="1403"/>
                  </a:lnTo>
                  <a:lnTo>
                    <a:pt x="3808" y="1624"/>
                  </a:lnTo>
                  <a:lnTo>
                    <a:pt x="4269" y="1824"/>
                  </a:lnTo>
                  <a:lnTo>
                    <a:pt x="4770" y="2065"/>
                  </a:lnTo>
                  <a:lnTo>
                    <a:pt x="5312" y="2325"/>
                  </a:lnTo>
                  <a:lnTo>
                    <a:pt x="5873" y="2626"/>
                  </a:lnTo>
                  <a:lnTo>
                    <a:pt x="6454" y="2946"/>
                  </a:lnTo>
                  <a:lnTo>
                    <a:pt x="7055" y="3307"/>
                  </a:lnTo>
                  <a:lnTo>
                    <a:pt x="7696" y="3688"/>
                  </a:lnTo>
                  <a:lnTo>
                    <a:pt x="8338" y="4089"/>
                  </a:lnTo>
                  <a:lnTo>
                    <a:pt x="8999" y="4530"/>
                  </a:lnTo>
                  <a:lnTo>
                    <a:pt x="9660" y="5011"/>
                  </a:lnTo>
                  <a:lnTo>
                    <a:pt x="10342" y="5512"/>
                  </a:lnTo>
                  <a:lnTo>
                    <a:pt x="11043" y="6033"/>
                  </a:lnTo>
                  <a:lnTo>
                    <a:pt x="11745" y="6594"/>
                  </a:lnTo>
                  <a:lnTo>
                    <a:pt x="12426" y="7175"/>
                  </a:lnTo>
                  <a:lnTo>
                    <a:pt x="13128" y="7796"/>
                  </a:lnTo>
                  <a:lnTo>
                    <a:pt x="13829" y="8438"/>
                  </a:lnTo>
                  <a:lnTo>
                    <a:pt x="14190" y="8778"/>
                  </a:lnTo>
                  <a:lnTo>
                    <a:pt x="16414" y="10883"/>
                  </a:lnTo>
                  <a:lnTo>
                    <a:pt x="17356" y="11744"/>
                  </a:lnTo>
                  <a:lnTo>
                    <a:pt x="18198" y="12506"/>
                  </a:lnTo>
                  <a:lnTo>
                    <a:pt x="18939" y="13127"/>
                  </a:lnTo>
                  <a:lnTo>
                    <a:pt x="19581" y="13628"/>
                  </a:lnTo>
                  <a:lnTo>
                    <a:pt x="19881" y="13829"/>
                  </a:lnTo>
                  <a:lnTo>
                    <a:pt x="20142" y="13989"/>
                  </a:lnTo>
                  <a:lnTo>
                    <a:pt x="20402" y="14129"/>
                  </a:lnTo>
                  <a:lnTo>
                    <a:pt x="20623" y="14230"/>
                  </a:lnTo>
                  <a:lnTo>
                    <a:pt x="20843" y="14330"/>
                  </a:lnTo>
                  <a:lnTo>
                    <a:pt x="21064" y="14390"/>
                  </a:lnTo>
                  <a:lnTo>
                    <a:pt x="21264" y="14430"/>
                  </a:lnTo>
                  <a:lnTo>
                    <a:pt x="21445" y="14450"/>
                  </a:lnTo>
                  <a:lnTo>
                    <a:pt x="21585" y="14450"/>
                  </a:lnTo>
                  <a:lnTo>
                    <a:pt x="21705" y="14430"/>
                  </a:lnTo>
                  <a:lnTo>
                    <a:pt x="21825" y="14390"/>
                  </a:lnTo>
                  <a:lnTo>
                    <a:pt x="21926" y="14350"/>
                  </a:lnTo>
                  <a:lnTo>
                    <a:pt x="22046" y="14290"/>
                  </a:lnTo>
                  <a:lnTo>
                    <a:pt x="22146" y="14230"/>
                  </a:lnTo>
                  <a:lnTo>
                    <a:pt x="22246" y="14149"/>
                  </a:lnTo>
                  <a:lnTo>
                    <a:pt x="22346" y="14049"/>
                  </a:lnTo>
                  <a:lnTo>
                    <a:pt x="22387" y="14009"/>
                  </a:lnTo>
                  <a:lnTo>
                    <a:pt x="22427" y="13989"/>
                  </a:lnTo>
                  <a:lnTo>
                    <a:pt x="22427" y="13929"/>
                  </a:lnTo>
                  <a:lnTo>
                    <a:pt x="22427" y="13889"/>
                  </a:lnTo>
                  <a:lnTo>
                    <a:pt x="22387" y="13849"/>
                  </a:lnTo>
                  <a:lnTo>
                    <a:pt x="22146" y="13488"/>
                  </a:lnTo>
                  <a:lnTo>
                    <a:pt x="21565" y="12706"/>
                  </a:lnTo>
                  <a:lnTo>
                    <a:pt x="20663" y="11544"/>
                  </a:lnTo>
                  <a:lnTo>
                    <a:pt x="20082" y="10843"/>
                  </a:lnTo>
                  <a:lnTo>
                    <a:pt x="19461" y="10081"/>
                  </a:lnTo>
                  <a:lnTo>
                    <a:pt x="18799" y="9279"/>
                  </a:lnTo>
                  <a:lnTo>
                    <a:pt x="18098" y="8498"/>
                  </a:lnTo>
                  <a:lnTo>
                    <a:pt x="17376" y="7716"/>
                  </a:lnTo>
                  <a:lnTo>
                    <a:pt x="16635" y="6955"/>
                  </a:lnTo>
                  <a:lnTo>
                    <a:pt x="15873" y="6213"/>
                  </a:lnTo>
                  <a:lnTo>
                    <a:pt x="15072" y="5512"/>
                  </a:lnTo>
                  <a:lnTo>
                    <a:pt x="14651" y="5171"/>
                  </a:lnTo>
                  <a:lnTo>
                    <a:pt x="14230" y="4830"/>
                  </a:lnTo>
                  <a:lnTo>
                    <a:pt x="13809" y="4510"/>
                  </a:lnTo>
                  <a:lnTo>
                    <a:pt x="13368" y="4209"/>
                  </a:lnTo>
                  <a:lnTo>
                    <a:pt x="12907" y="3868"/>
                  </a:lnTo>
                  <a:lnTo>
                    <a:pt x="12446" y="3548"/>
                  </a:lnTo>
                  <a:lnTo>
                    <a:pt x="11965" y="3247"/>
                  </a:lnTo>
                  <a:lnTo>
                    <a:pt x="11484" y="2946"/>
                  </a:lnTo>
                  <a:lnTo>
                    <a:pt x="10983" y="2686"/>
                  </a:lnTo>
                  <a:lnTo>
                    <a:pt x="10482" y="2425"/>
                  </a:lnTo>
                  <a:lnTo>
                    <a:pt x="9961" y="2185"/>
                  </a:lnTo>
                  <a:lnTo>
                    <a:pt x="9440" y="1944"/>
                  </a:lnTo>
                  <a:lnTo>
                    <a:pt x="8919" y="1724"/>
                  </a:lnTo>
                  <a:lnTo>
                    <a:pt x="8398" y="1523"/>
                  </a:lnTo>
                  <a:lnTo>
                    <a:pt x="7877" y="1343"/>
                  </a:lnTo>
                  <a:lnTo>
                    <a:pt x="7356" y="1163"/>
                  </a:lnTo>
                  <a:lnTo>
                    <a:pt x="6334" y="862"/>
                  </a:lnTo>
                  <a:lnTo>
                    <a:pt x="5332" y="602"/>
                  </a:lnTo>
                  <a:lnTo>
                    <a:pt x="4390" y="381"/>
                  </a:lnTo>
                  <a:lnTo>
                    <a:pt x="3488" y="221"/>
                  </a:lnTo>
                  <a:lnTo>
                    <a:pt x="2666" y="101"/>
                  </a:lnTo>
                  <a:lnTo>
                    <a:pt x="1925" y="20"/>
                  </a:lnTo>
                  <a:lnTo>
                    <a:pt x="13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20475" y="2864500"/>
              <a:ext cx="558675" cy="348750"/>
            </a:xfrm>
            <a:custGeom>
              <a:avLst/>
              <a:gdLst/>
              <a:ahLst/>
              <a:cxnLst/>
              <a:rect l="l" t="t" r="r" b="b"/>
              <a:pathLst>
                <a:path w="22347" h="13950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1" y="8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21"/>
                  </a:lnTo>
                  <a:lnTo>
                    <a:pt x="422" y="261"/>
                  </a:lnTo>
                  <a:lnTo>
                    <a:pt x="1183" y="341"/>
                  </a:lnTo>
                  <a:lnTo>
                    <a:pt x="1684" y="401"/>
                  </a:lnTo>
                  <a:lnTo>
                    <a:pt x="2265" y="502"/>
                  </a:lnTo>
                  <a:lnTo>
                    <a:pt x="2907" y="642"/>
                  </a:lnTo>
                  <a:lnTo>
                    <a:pt x="3628" y="822"/>
                  </a:lnTo>
                  <a:lnTo>
                    <a:pt x="4390" y="1063"/>
                  </a:lnTo>
                  <a:lnTo>
                    <a:pt x="5212" y="1363"/>
                  </a:lnTo>
                  <a:lnTo>
                    <a:pt x="5692" y="1544"/>
                  </a:lnTo>
                  <a:lnTo>
                    <a:pt x="6173" y="1744"/>
                  </a:lnTo>
                  <a:lnTo>
                    <a:pt x="6675" y="1965"/>
                  </a:lnTo>
                  <a:lnTo>
                    <a:pt x="7196" y="2225"/>
                  </a:lnTo>
                  <a:lnTo>
                    <a:pt x="7717" y="2486"/>
                  </a:lnTo>
                  <a:lnTo>
                    <a:pt x="8258" y="2786"/>
                  </a:lnTo>
                  <a:lnTo>
                    <a:pt x="8799" y="3087"/>
                  </a:lnTo>
                  <a:lnTo>
                    <a:pt x="9340" y="3408"/>
                  </a:lnTo>
                  <a:lnTo>
                    <a:pt x="9901" y="3748"/>
                  </a:lnTo>
                  <a:lnTo>
                    <a:pt x="10462" y="4109"/>
                  </a:lnTo>
                  <a:lnTo>
                    <a:pt x="11565" y="4871"/>
                  </a:lnTo>
                  <a:lnTo>
                    <a:pt x="12667" y="5692"/>
                  </a:lnTo>
                  <a:lnTo>
                    <a:pt x="13208" y="6113"/>
                  </a:lnTo>
                  <a:lnTo>
                    <a:pt x="13749" y="6554"/>
                  </a:lnTo>
                  <a:lnTo>
                    <a:pt x="14370" y="7055"/>
                  </a:lnTo>
                  <a:lnTo>
                    <a:pt x="14971" y="7576"/>
                  </a:lnTo>
                  <a:lnTo>
                    <a:pt x="16094" y="8578"/>
                  </a:lnTo>
                  <a:lnTo>
                    <a:pt x="17136" y="9540"/>
                  </a:lnTo>
                  <a:lnTo>
                    <a:pt x="18058" y="10422"/>
                  </a:lnTo>
                  <a:lnTo>
                    <a:pt x="19020" y="11324"/>
                  </a:lnTo>
                  <a:lnTo>
                    <a:pt x="19841" y="12085"/>
                  </a:lnTo>
                  <a:lnTo>
                    <a:pt x="20523" y="12667"/>
                  </a:lnTo>
                  <a:lnTo>
                    <a:pt x="21084" y="13128"/>
                  </a:lnTo>
                  <a:lnTo>
                    <a:pt x="21545" y="13468"/>
                  </a:lnTo>
                  <a:lnTo>
                    <a:pt x="21906" y="13709"/>
                  </a:lnTo>
                  <a:lnTo>
                    <a:pt x="22146" y="13869"/>
                  </a:lnTo>
                  <a:lnTo>
                    <a:pt x="22186" y="13929"/>
                  </a:lnTo>
                  <a:lnTo>
                    <a:pt x="22226" y="13949"/>
                  </a:lnTo>
                  <a:lnTo>
                    <a:pt x="22246" y="13949"/>
                  </a:lnTo>
                  <a:lnTo>
                    <a:pt x="22286" y="13929"/>
                  </a:lnTo>
                  <a:lnTo>
                    <a:pt x="22307" y="13929"/>
                  </a:lnTo>
                  <a:lnTo>
                    <a:pt x="22327" y="13889"/>
                  </a:lnTo>
                  <a:lnTo>
                    <a:pt x="22347" y="13849"/>
                  </a:lnTo>
                  <a:lnTo>
                    <a:pt x="22347" y="13789"/>
                  </a:lnTo>
                  <a:lnTo>
                    <a:pt x="22307" y="13729"/>
                  </a:lnTo>
                  <a:lnTo>
                    <a:pt x="22206" y="13649"/>
                  </a:lnTo>
                  <a:lnTo>
                    <a:pt x="22026" y="13528"/>
                  </a:lnTo>
                  <a:lnTo>
                    <a:pt x="21685" y="13288"/>
                  </a:lnTo>
                  <a:lnTo>
                    <a:pt x="21224" y="12947"/>
                  </a:lnTo>
                  <a:lnTo>
                    <a:pt x="20643" y="12506"/>
                  </a:lnTo>
                  <a:lnTo>
                    <a:pt x="20002" y="11925"/>
                  </a:lnTo>
                  <a:lnTo>
                    <a:pt x="19160" y="11163"/>
                  </a:lnTo>
                  <a:lnTo>
                    <a:pt x="18218" y="10262"/>
                  </a:lnTo>
                  <a:lnTo>
                    <a:pt x="17276" y="9380"/>
                  </a:lnTo>
                  <a:lnTo>
                    <a:pt x="16234" y="8418"/>
                  </a:lnTo>
                  <a:lnTo>
                    <a:pt x="15112" y="7416"/>
                  </a:lnTo>
                  <a:lnTo>
                    <a:pt x="14511" y="6895"/>
                  </a:lnTo>
                  <a:lnTo>
                    <a:pt x="13889" y="6394"/>
                  </a:lnTo>
                  <a:lnTo>
                    <a:pt x="13348" y="5953"/>
                  </a:lnTo>
                  <a:lnTo>
                    <a:pt x="12787" y="5512"/>
                  </a:lnTo>
                  <a:lnTo>
                    <a:pt x="12246" y="5111"/>
                  </a:lnTo>
                  <a:lnTo>
                    <a:pt x="11685" y="4690"/>
                  </a:lnTo>
                  <a:lnTo>
                    <a:pt x="10562" y="3929"/>
                  </a:lnTo>
                  <a:lnTo>
                    <a:pt x="10001" y="3568"/>
                  </a:lnTo>
                  <a:lnTo>
                    <a:pt x="9460" y="3227"/>
                  </a:lnTo>
                  <a:lnTo>
                    <a:pt x="8899" y="2907"/>
                  </a:lnTo>
                  <a:lnTo>
                    <a:pt x="8358" y="2586"/>
                  </a:lnTo>
                  <a:lnTo>
                    <a:pt x="7817" y="2305"/>
                  </a:lnTo>
                  <a:lnTo>
                    <a:pt x="7296" y="2025"/>
                  </a:lnTo>
                  <a:lnTo>
                    <a:pt x="6775" y="1764"/>
                  </a:lnTo>
                  <a:lnTo>
                    <a:pt x="6254" y="1544"/>
                  </a:lnTo>
                  <a:lnTo>
                    <a:pt x="5773" y="1343"/>
                  </a:lnTo>
                  <a:lnTo>
                    <a:pt x="5292" y="1163"/>
                  </a:lnTo>
                  <a:lnTo>
                    <a:pt x="4470" y="862"/>
                  </a:lnTo>
                  <a:lnTo>
                    <a:pt x="3688" y="622"/>
                  </a:lnTo>
                  <a:lnTo>
                    <a:pt x="2967" y="421"/>
                  </a:lnTo>
                  <a:lnTo>
                    <a:pt x="2306" y="281"/>
                  </a:lnTo>
                  <a:lnTo>
                    <a:pt x="1724" y="181"/>
                  </a:lnTo>
                  <a:lnTo>
                    <a:pt x="1203" y="121"/>
                  </a:lnTo>
                  <a:lnTo>
                    <a:pt x="442" y="41"/>
                  </a:lnTo>
                  <a:lnTo>
                    <a:pt x="1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77975" y="2954675"/>
              <a:ext cx="651375" cy="275600"/>
            </a:xfrm>
            <a:custGeom>
              <a:avLst/>
              <a:gdLst/>
              <a:ahLst/>
              <a:cxnLst/>
              <a:rect l="l" t="t" r="r" b="b"/>
              <a:pathLst>
                <a:path w="26055" h="11024" extrusionOk="0">
                  <a:moveTo>
                    <a:pt x="5793" y="221"/>
                  </a:moveTo>
                  <a:lnTo>
                    <a:pt x="6855" y="262"/>
                  </a:lnTo>
                  <a:lnTo>
                    <a:pt x="7937" y="322"/>
                  </a:lnTo>
                  <a:lnTo>
                    <a:pt x="8498" y="382"/>
                  </a:lnTo>
                  <a:lnTo>
                    <a:pt x="9060" y="462"/>
                  </a:lnTo>
                  <a:lnTo>
                    <a:pt x="9621" y="542"/>
                  </a:lnTo>
                  <a:lnTo>
                    <a:pt x="10202" y="642"/>
                  </a:lnTo>
                  <a:lnTo>
                    <a:pt x="10763" y="743"/>
                  </a:lnTo>
                  <a:lnTo>
                    <a:pt x="11324" y="883"/>
                  </a:lnTo>
                  <a:lnTo>
                    <a:pt x="11885" y="1023"/>
                  </a:lnTo>
                  <a:lnTo>
                    <a:pt x="12426" y="1183"/>
                  </a:lnTo>
                  <a:lnTo>
                    <a:pt x="12968" y="1364"/>
                  </a:lnTo>
                  <a:lnTo>
                    <a:pt x="13509" y="1564"/>
                  </a:lnTo>
                  <a:lnTo>
                    <a:pt x="14030" y="1785"/>
                  </a:lnTo>
                  <a:lnTo>
                    <a:pt x="14551" y="2025"/>
                  </a:lnTo>
                  <a:lnTo>
                    <a:pt x="15072" y="2246"/>
                  </a:lnTo>
                  <a:lnTo>
                    <a:pt x="15593" y="2506"/>
                  </a:lnTo>
                  <a:lnTo>
                    <a:pt x="16114" y="2747"/>
                  </a:lnTo>
                  <a:lnTo>
                    <a:pt x="16635" y="3027"/>
                  </a:lnTo>
                  <a:lnTo>
                    <a:pt x="17136" y="3308"/>
                  </a:lnTo>
                  <a:lnTo>
                    <a:pt x="17617" y="3608"/>
                  </a:lnTo>
                  <a:lnTo>
                    <a:pt x="18579" y="4230"/>
                  </a:lnTo>
                  <a:lnTo>
                    <a:pt x="19521" y="4871"/>
                  </a:lnTo>
                  <a:lnTo>
                    <a:pt x="20403" y="5532"/>
                  </a:lnTo>
                  <a:lnTo>
                    <a:pt x="21265" y="6194"/>
                  </a:lnTo>
                  <a:lnTo>
                    <a:pt x="22086" y="6855"/>
                  </a:lnTo>
                  <a:lnTo>
                    <a:pt x="22768" y="7416"/>
                  </a:lnTo>
                  <a:lnTo>
                    <a:pt x="23409" y="7977"/>
                  </a:lnTo>
                  <a:lnTo>
                    <a:pt x="24531" y="8979"/>
                  </a:lnTo>
                  <a:lnTo>
                    <a:pt x="25353" y="9741"/>
                  </a:lnTo>
                  <a:lnTo>
                    <a:pt x="25794" y="10182"/>
                  </a:lnTo>
                  <a:lnTo>
                    <a:pt x="25754" y="10282"/>
                  </a:lnTo>
                  <a:lnTo>
                    <a:pt x="25694" y="10402"/>
                  </a:lnTo>
                  <a:lnTo>
                    <a:pt x="25593" y="10523"/>
                  </a:lnTo>
                  <a:lnTo>
                    <a:pt x="25473" y="10643"/>
                  </a:lnTo>
                  <a:lnTo>
                    <a:pt x="25393" y="10703"/>
                  </a:lnTo>
                  <a:lnTo>
                    <a:pt x="25293" y="10743"/>
                  </a:lnTo>
                  <a:lnTo>
                    <a:pt x="25193" y="10783"/>
                  </a:lnTo>
                  <a:lnTo>
                    <a:pt x="25092" y="10803"/>
                  </a:lnTo>
                  <a:lnTo>
                    <a:pt x="24952" y="10823"/>
                  </a:lnTo>
                  <a:lnTo>
                    <a:pt x="24812" y="10803"/>
                  </a:lnTo>
                  <a:lnTo>
                    <a:pt x="24651" y="10803"/>
                  </a:lnTo>
                  <a:lnTo>
                    <a:pt x="24471" y="10763"/>
                  </a:lnTo>
                  <a:lnTo>
                    <a:pt x="24271" y="10723"/>
                  </a:lnTo>
                  <a:lnTo>
                    <a:pt x="24030" y="10643"/>
                  </a:lnTo>
                  <a:lnTo>
                    <a:pt x="23770" y="10563"/>
                  </a:lnTo>
                  <a:lnTo>
                    <a:pt x="23489" y="10442"/>
                  </a:lnTo>
                  <a:lnTo>
                    <a:pt x="22868" y="10142"/>
                  </a:lnTo>
                  <a:lnTo>
                    <a:pt x="22126" y="9741"/>
                  </a:lnTo>
                  <a:lnTo>
                    <a:pt x="21285" y="9240"/>
                  </a:lnTo>
                  <a:lnTo>
                    <a:pt x="20343" y="8659"/>
                  </a:lnTo>
                  <a:lnTo>
                    <a:pt x="18098" y="7256"/>
                  </a:lnTo>
                  <a:lnTo>
                    <a:pt x="16435" y="6214"/>
                  </a:lnTo>
                  <a:lnTo>
                    <a:pt x="15573" y="5693"/>
                  </a:lnTo>
                  <a:lnTo>
                    <a:pt x="14711" y="5192"/>
                  </a:lnTo>
                  <a:lnTo>
                    <a:pt x="13849" y="4731"/>
                  </a:lnTo>
                  <a:lnTo>
                    <a:pt x="12988" y="4290"/>
                  </a:lnTo>
                  <a:lnTo>
                    <a:pt x="12146" y="3889"/>
                  </a:lnTo>
                  <a:lnTo>
                    <a:pt x="11304" y="3528"/>
                  </a:lnTo>
                  <a:lnTo>
                    <a:pt x="10502" y="3167"/>
                  </a:lnTo>
                  <a:lnTo>
                    <a:pt x="9701" y="2867"/>
                  </a:lnTo>
                  <a:lnTo>
                    <a:pt x="8919" y="2566"/>
                  </a:lnTo>
                  <a:lnTo>
                    <a:pt x="8178" y="2326"/>
                  </a:lnTo>
                  <a:lnTo>
                    <a:pt x="7456" y="2085"/>
                  </a:lnTo>
                  <a:lnTo>
                    <a:pt x="6755" y="1885"/>
                  </a:lnTo>
                  <a:lnTo>
                    <a:pt x="6093" y="1704"/>
                  </a:lnTo>
                  <a:lnTo>
                    <a:pt x="5472" y="1564"/>
                  </a:lnTo>
                  <a:lnTo>
                    <a:pt x="4891" y="1424"/>
                  </a:lnTo>
                  <a:lnTo>
                    <a:pt x="4330" y="1324"/>
                  </a:lnTo>
                  <a:lnTo>
                    <a:pt x="3689" y="1223"/>
                  </a:lnTo>
                  <a:lnTo>
                    <a:pt x="3107" y="1143"/>
                  </a:lnTo>
                  <a:lnTo>
                    <a:pt x="2566" y="1083"/>
                  </a:lnTo>
                  <a:lnTo>
                    <a:pt x="2085" y="1043"/>
                  </a:lnTo>
                  <a:lnTo>
                    <a:pt x="1284" y="1003"/>
                  </a:lnTo>
                  <a:lnTo>
                    <a:pt x="682" y="1003"/>
                  </a:lnTo>
                  <a:lnTo>
                    <a:pt x="302" y="983"/>
                  </a:lnTo>
                  <a:lnTo>
                    <a:pt x="402" y="923"/>
                  </a:lnTo>
                  <a:lnTo>
                    <a:pt x="562" y="843"/>
                  </a:lnTo>
                  <a:lnTo>
                    <a:pt x="763" y="783"/>
                  </a:lnTo>
                  <a:lnTo>
                    <a:pt x="983" y="702"/>
                  </a:lnTo>
                  <a:lnTo>
                    <a:pt x="1524" y="582"/>
                  </a:lnTo>
                  <a:lnTo>
                    <a:pt x="2205" y="462"/>
                  </a:lnTo>
                  <a:lnTo>
                    <a:pt x="2967" y="362"/>
                  </a:lnTo>
                  <a:lnTo>
                    <a:pt x="3829" y="282"/>
                  </a:lnTo>
                  <a:lnTo>
                    <a:pt x="4771" y="241"/>
                  </a:lnTo>
                  <a:lnTo>
                    <a:pt x="5793" y="221"/>
                  </a:lnTo>
                  <a:close/>
                  <a:moveTo>
                    <a:pt x="5552" y="1"/>
                  </a:moveTo>
                  <a:lnTo>
                    <a:pt x="4530" y="21"/>
                  </a:lnTo>
                  <a:lnTo>
                    <a:pt x="3568" y="81"/>
                  </a:lnTo>
                  <a:lnTo>
                    <a:pt x="2686" y="181"/>
                  </a:lnTo>
                  <a:lnTo>
                    <a:pt x="1925" y="282"/>
                  </a:lnTo>
                  <a:lnTo>
                    <a:pt x="1264" y="422"/>
                  </a:lnTo>
                  <a:lnTo>
                    <a:pt x="722" y="582"/>
                  </a:lnTo>
                  <a:lnTo>
                    <a:pt x="522" y="642"/>
                  </a:lnTo>
                  <a:lnTo>
                    <a:pt x="342" y="722"/>
                  </a:lnTo>
                  <a:lnTo>
                    <a:pt x="201" y="803"/>
                  </a:lnTo>
                  <a:lnTo>
                    <a:pt x="101" y="883"/>
                  </a:lnTo>
                  <a:lnTo>
                    <a:pt x="41" y="963"/>
                  </a:lnTo>
                  <a:lnTo>
                    <a:pt x="1" y="1023"/>
                  </a:lnTo>
                  <a:lnTo>
                    <a:pt x="21" y="1083"/>
                  </a:lnTo>
                  <a:lnTo>
                    <a:pt x="41" y="1123"/>
                  </a:lnTo>
                  <a:lnTo>
                    <a:pt x="81" y="1163"/>
                  </a:lnTo>
                  <a:lnTo>
                    <a:pt x="121" y="1183"/>
                  </a:lnTo>
                  <a:lnTo>
                    <a:pt x="201" y="1203"/>
                  </a:lnTo>
                  <a:lnTo>
                    <a:pt x="682" y="1203"/>
                  </a:lnTo>
                  <a:lnTo>
                    <a:pt x="1284" y="1223"/>
                  </a:lnTo>
                  <a:lnTo>
                    <a:pt x="2085" y="1264"/>
                  </a:lnTo>
                  <a:lnTo>
                    <a:pt x="2546" y="1304"/>
                  </a:lnTo>
                  <a:lnTo>
                    <a:pt x="3087" y="1364"/>
                  </a:lnTo>
                  <a:lnTo>
                    <a:pt x="3668" y="1444"/>
                  </a:lnTo>
                  <a:lnTo>
                    <a:pt x="4310" y="1544"/>
                  </a:lnTo>
                  <a:lnTo>
                    <a:pt x="4851" y="1644"/>
                  </a:lnTo>
                  <a:lnTo>
                    <a:pt x="5432" y="1765"/>
                  </a:lnTo>
                  <a:lnTo>
                    <a:pt x="6053" y="1905"/>
                  </a:lnTo>
                  <a:lnTo>
                    <a:pt x="6715" y="2085"/>
                  </a:lnTo>
                  <a:lnTo>
                    <a:pt x="7396" y="2286"/>
                  </a:lnTo>
                  <a:lnTo>
                    <a:pt x="8118" y="2526"/>
                  </a:lnTo>
                  <a:lnTo>
                    <a:pt x="8859" y="2787"/>
                  </a:lnTo>
                  <a:lnTo>
                    <a:pt x="9621" y="3067"/>
                  </a:lnTo>
                  <a:lnTo>
                    <a:pt x="10422" y="3368"/>
                  </a:lnTo>
                  <a:lnTo>
                    <a:pt x="11224" y="3709"/>
                  </a:lnTo>
                  <a:lnTo>
                    <a:pt x="12046" y="4089"/>
                  </a:lnTo>
                  <a:lnTo>
                    <a:pt x="12887" y="4490"/>
                  </a:lnTo>
                  <a:lnTo>
                    <a:pt x="13749" y="4911"/>
                  </a:lnTo>
                  <a:lnTo>
                    <a:pt x="14591" y="5372"/>
                  </a:lnTo>
                  <a:lnTo>
                    <a:pt x="15473" y="5873"/>
                  </a:lnTo>
                  <a:lnTo>
                    <a:pt x="16334" y="6394"/>
                  </a:lnTo>
                  <a:lnTo>
                    <a:pt x="17978" y="7436"/>
                  </a:lnTo>
                  <a:lnTo>
                    <a:pt x="20242" y="8859"/>
                  </a:lnTo>
                  <a:lnTo>
                    <a:pt x="21204" y="9440"/>
                  </a:lnTo>
                  <a:lnTo>
                    <a:pt x="22046" y="9921"/>
                  </a:lnTo>
                  <a:lnTo>
                    <a:pt x="22788" y="10342"/>
                  </a:lnTo>
                  <a:lnTo>
                    <a:pt x="23429" y="10643"/>
                  </a:lnTo>
                  <a:lnTo>
                    <a:pt x="23710" y="10763"/>
                  </a:lnTo>
                  <a:lnTo>
                    <a:pt x="23990" y="10863"/>
                  </a:lnTo>
                  <a:lnTo>
                    <a:pt x="24231" y="10923"/>
                  </a:lnTo>
                  <a:lnTo>
                    <a:pt x="24431" y="10963"/>
                  </a:lnTo>
                  <a:lnTo>
                    <a:pt x="24671" y="11024"/>
                  </a:lnTo>
                  <a:lnTo>
                    <a:pt x="25092" y="11024"/>
                  </a:lnTo>
                  <a:lnTo>
                    <a:pt x="25253" y="10984"/>
                  </a:lnTo>
                  <a:lnTo>
                    <a:pt x="25413" y="10923"/>
                  </a:lnTo>
                  <a:lnTo>
                    <a:pt x="25553" y="10843"/>
                  </a:lnTo>
                  <a:lnTo>
                    <a:pt x="25694" y="10723"/>
                  </a:lnTo>
                  <a:lnTo>
                    <a:pt x="25814" y="10603"/>
                  </a:lnTo>
                  <a:lnTo>
                    <a:pt x="25914" y="10442"/>
                  </a:lnTo>
                  <a:lnTo>
                    <a:pt x="25994" y="10262"/>
                  </a:lnTo>
                  <a:lnTo>
                    <a:pt x="26034" y="10222"/>
                  </a:lnTo>
                  <a:lnTo>
                    <a:pt x="26054" y="10182"/>
                  </a:lnTo>
                  <a:lnTo>
                    <a:pt x="26034" y="10122"/>
                  </a:lnTo>
                  <a:lnTo>
                    <a:pt x="25994" y="10082"/>
                  </a:lnTo>
                  <a:lnTo>
                    <a:pt x="25674" y="9741"/>
                  </a:lnTo>
                  <a:lnTo>
                    <a:pt x="24912" y="9040"/>
                  </a:lnTo>
                  <a:lnTo>
                    <a:pt x="23750" y="7977"/>
                  </a:lnTo>
                  <a:lnTo>
                    <a:pt x="23008" y="7356"/>
                  </a:lnTo>
                  <a:lnTo>
                    <a:pt x="22226" y="6675"/>
                  </a:lnTo>
                  <a:lnTo>
                    <a:pt x="21405" y="6013"/>
                  </a:lnTo>
                  <a:lnTo>
                    <a:pt x="20543" y="5352"/>
                  </a:lnTo>
                  <a:lnTo>
                    <a:pt x="19641" y="4691"/>
                  </a:lnTo>
                  <a:lnTo>
                    <a:pt x="18699" y="4049"/>
                  </a:lnTo>
                  <a:lnTo>
                    <a:pt x="17737" y="3428"/>
                  </a:lnTo>
                  <a:lnTo>
                    <a:pt x="17236" y="3127"/>
                  </a:lnTo>
                  <a:lnTo>
                    <a:pt x="16735" y="2847"/>
                  </a:lnTo>
                  <a:lnTo>
                    <a:pt x="16214" y="2566"/>
                  </a:lnTo>
                  <a:lnTo>
                    <a:pt x="15693" y="2306"/>
                  </a:lnTo>
                  <a:lnTo>
                    <a:pt x="15172" y="2065"/>
                  </a:lnTo>
                  <a:lnTo>
                    <a:pt x="14631" y="1825"/>
                  </a:lnTo>
                  <a:lnTo>
                    <a:pt x="14090" y="1584"/>
                  </a:lnTo>
                  <a:lnTo>
                    <a:pt x="13549" y="1344"/>
                  </a:lnTo>
                  <a:lnTo>
                    <a:pt x="12988" y="1143"/>
                  </a:lnTo>
                  <a:lnTo>
                    <a:pt x="12406" y="943"/>
                  </a:lnTo>
                  <a:lnTo>
                    <a:pt x="11845" y="783"/>
                  </a:lnTo>
                  <a:lnTo>
                    <a:pt x="11264" y="622"/>
                  </a:lnTo>
                  <a:lnTo>
                    <a:pt x="10663" y="502"/>
                  </a:lnTo>
                  <a:lnTo>
                    <a:pt x="10082" y="382"/>
                  </a:lnTo>
                  <a:lnTo>
                    <a:pt x="9500" y="282"/>
                  </a:lnTo>
                  <a:lnTo>
                    <a:pt x="8919" y="201"/>
                  </a:lnTo>
                  <a:lnTo>
                    <a:pt x="8338" y="141"/>
                  </a:lnTo>
                  <a:lnTo>
                    <a:pt x="7757" y="81"/>
                  </a:lnTo>
                  <a:lnTo>
                    <a:pt x="7196" y="41"/>
                  </a:lnTo>
                  <a:lnTo>
                    <a:pt x="6635" y="21"/>
                  </a:lnTo>
                  <a:lnTo>
                    <a:pt x="55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79500" y="2968725"/>
              <a:ext cx="649850" cy="243025"/>
            </a:xfrm>
            <a:custGeom>
              <a:avLst/>
              <a:gdLst/>
              <a:ahLst/>
              <a:cxnLst/>
              <a:rect l="l" t="t" r="r" b="b"/>
              <a:pathLst>
                <a:path w="25994" h="9721" extrusionOk="0">
                  <a:moveTo>
                    <a:pt x="3147" y="0"/>
                  </a:moveTo>
                  <a:lnTo>
                    <a:pt x="2425" y="20"/>
                  </a:lnTo>
                  <a:lnTo>
                    <a:pt x="1804" y="60"/>
                  </a:lnTo>
                  <a:lnTo>
                    <a:pt x="1263" y="120"/>
                  </a:lnTo>
                  <a:lnTo>
                    <a:pt x="441" y="241"/>
                  </a:lnTo>
                  <a:lnTo>
                    <a:pt x="100" y="281"/>
                  </a:lnTo>
                  <a:lnTo>
                    <a:pt x="60" y="301"/>
                  </a:lnTo>
                  <a:lnTo>
                    <a:pt x="40" y="321"/>
                  </a:lnTo>
                  <a:lnTo>
                    <a:pt x="20" y="361"/>
                  </a:lnTo>
                  <a:lnTo>
                    <a:pt x="0" y="401"/>
                  </a:lnTo>
                  <a:lnTo>
                    <a:pt x="20" y="441"/>
                  </a:lnTo>
                  <a:lnTo>
                    <a:pt x="40" y="461"/>
                  </a:lnTo>
                  <a:lnTo>
                    <a:pt x="80" y="501"/>
                  </a:lnTo>
                  <a:lnTo>
                    <a:pt x="120" y="501"/>
                  </a:lnTo>
                  <a:lnTo>
                    <a:pt x="241" y="481"/>
                  </a:lnTo>
                  <a:lnTo>
                    <a:pt x="481" y="461"/>
                  </a:lnTo>
                  <a:lnTo>
                    <a:pt x="1283" y="341"/>
                  </a:lnTo>
                  <a:lnTo>
                    <a:pt x="1824" y="281"/>
                  </a:lnTo>
                  <a:lnTo>
                    <a:pt x="2445" y="221"/>
                  </a:lnTo>
                  <a:lnTo>
                    <a:pt x="3147" y="201"/>
                  </a:lnTo>
                  <a:lnTo>
                    <a:pt x="3928" y="221"/>
                  </a:lnTo>
                  <a:lnTo>
                    <a:pt x="4790" y="281"/>
                  </a:lnTo>
                  <a:lnTo>
                    <a:pt x="5231" y="321"/>
                  </a:lnTo>
                  <a:lnTo>
                    <a:pt x="5712" y="381"/>
                  </a:lnTo>
                  <a:lnTo>
                    <a:pt x="6233" y="461"/>
                  </a:lnTo>
                  <a:lnTo>
                    <a:pt x="6794" y="541"/>
                  </a:lnTo>
                  <a:lnTo>
                    <a:pt x="7375" y="661"/>
                  </a:lnTo>
                  <a:lnTo>
                    <a:pt x="7976" y="802"/>
                  </a:lnTo>
                  <a:lnTo>
                    <a:pt x="8578" y="962"/>
                  </a:lnTo>
                  <a:lnTo>
                    <a:pt x="9199" y="1142"/>
                  </a:lnTo>
                  <a:lnTo>
                    <a:pt x="9840" y="1343"/>
                  </a:lnTo>
                  <a:lnTo>
                    <a:pt x="10482" y="1543"/>
                  </a:lnTo>
                  <a:lnTo>
                    <a:pt x="11123" y="1784"/>
                  </a:lnTo>
                  <a:lnTo>
                    <a:pt x="11784" y="2024"/>
                  </a:lnTo>
                  <a:lnTo>
                    <a:pt x="12446" y="2285"/>
                  </a:lnTo>
                  <a:lnTo>
                    <a:pt x="13107" y="2565"/>
                  </a:lnTo>
                  <a:lnTo>
                    <a:pt x="13768" y="2866"/>
                  </a:lnTo>
                  <a:lnTo>
                    <a:pt x="14430" y="3187"/>
                  </a:lnTo>
                  <a:lnTo>
                    <a:pt x="15091" y="3507"/>
                  </a:lnTo>
                  <a:lnTo>
                    <a:pt x="15732" y="3828"/>
                  </a:lnTo>
                  <a:lnTo>
                    <a:pt x="16534" y="4249"/>
                  </a:lnTo>
                  <a:lnTo>
                    <a:pt x="17275" y="4670"/>
                  </a:lnTo>
                  <a:lnTo>
                    <a:pt x="18017" y="5111"/>
                  </a:lnTo>
                  <a:lnTo>
                    <a:pt x="18718" y="5511"/>
                  </a:lnTo>
                  <a:lnTo>
                    <a:pt x="20021" y="6333"/>
                  </a:lnTo>
                  <a:lnTo>
                    <a:pt x="21204" y="7095"/>
                  </a:lnTo>
                  <a:lnTo>
                    <a:pt x="22246" y="7756"/>
                  </a:lnTo>
                  <a:lnTo>
                    <a:pt x="23168" y="8317"/>
                  </a:lnTo>
                  <a:lnTo>
                    <a:pt x="23568" y="8558"/>
                  </a:lnTo>
                  <a:lnTo>
                    <a:pt x="23949" y="8778"/>
                  </a:lnTo>
                  <a:lnTo>
                    <a:pt x="24610" y="9119"/>
                  </a:lnTo>
                  <a:lnTo>
                    <a:pt x="25132" y="9379"/>
                  </a:lnTo>
                  <a:lnTo>
                    <a:pt x="25512" y="9540"/>
                  </a:lnTo>
                  <a:lnTo>
                    <a:pt x="25793" y="9660"/>
                  </a:lnTo>
                  <a:lnTo>
                    <a:pt x="25833" y="9700"/>
                  </a:lnTo>
                  <a:lnTo>
                    <a:pt x="25873" y="9720"/>
                  </a:lnTo>
                  <a:lnTo>
                    <a:pt x="25893" y="9720"/>
                  </a:lnTo>
                  <a:lnTo>
                    <a:pt x="25933" y="9700"/>
                  </a:lnTo>
                  <a:lnTo>
                    <a:pt x="25953" y="9680"/>
                  </a:lnTo>
                  <a:lnTo>
                    <a:pt x="25973" y="9640"/>
                  </a:lnTo>
                  <a:lnTo>
                    <a:pt x="25993" y="9600"/>
                  </a:lnTo>
                  <a:lnTo>
                    <a:pt x="25973" y="9540"/>
                  </a:lnTo>
                  <a:lnTo>
                    <a:pt x="25913" y="9480"/>
                  </a:lnTo>
                  <a:lnTo>
                    <a:pt x="25793" y="9419"/>
                  </a:lnTo>
                  <a:lnTo>
                    <a:pt x="25592" y="9339"/>
                  </a:lnTo>
                  <a:lnTo>
                    <a:pt x="25212" y="9179"/>
                  </a:lnTo>
                  <a:lnTo>
                    <a:pt x="24691" y="8938"/>
                  </a:lnTo>
                  <a:lnTo>
                    <a:pt x="24049" y="8598"/>
                  </a:lnTo>
                  <a:lnTo>
                    <a:pt x="23669" y="8377"/>
                  </a:lnTo>
                  <a:lnTo>
                    <a:pt x="23268" y="8137"/>
                  </a:lnTo>
                  <a:lnTo>
                    <a:pt x="22366" y="7576"/>
                  </a:lnTo>
                  <a:lnTo>
                    <a:pt x="21324" y="6914"/>
                  </a:lnTo>
                  <a:lnTo>
                    <a:pt x="20141" y="6153"/>
                  </a:lnTo>
                  <a:lnTo>
                    <a:pt x="18819" y="5331"/>
                  </a:lnTo>
                  <a:lnTo>
                    <a:pt x="18117" y="4910"/>
                  </a:lnTo>
                  <a:lnTo>
                    <a:pt x="17396" y="4489"/>
                  </a:lnTo>
                  <a:lnTo>
                    <a:pt x="16634" y="4068"/>
                  </a:lnTo>
                  <a:lnTo>
                    <a:pt x="15833" y="3648"/>
                  </a:lnTo>
                  <a:lnTo>
                    <a:pt x="15191" y="3307"/>
                  </a:lnTo>
                  <a:lnTo>
                    <a:pt x="14510" y="2986"/>
                  </a:lnTo>
                  <a:lnTo>
                    <a:pt x="13848" y="2666"/>
                  </a:lnTo>
                  <a:lnTo>
                    <a:pt x="13187" y="2365"/>
                  </a:lnTo>
                  <a:lnTo>
                    <a:pt x="12526" y="2084"/>
                  </a:lnTo>
                  <a:lnTo>
                    <a:pt x="11864" y="1824"/>
                  </a:lnTo>
                  <a:lnTo>
                    <a:pt x="11203" y="1583"/>
                  </a:lnTo>
                  <a:lnTo>
                    <a:pt x="10542" y="1343"/>
                  </a:lnTo>
                  <a:lnTo>
                    <a:pt x="9900" y="1122"/>
                  </a:lnTo>
                  <a:lnTo>
                    <a:pt x="9259" y="922"/>
                  </a:lnTo>
                  <a:lnTo>
                    <a:pt x="8638" y="762"/>
                  </a:lnTo>
                  <a:lnTo>
                    <a:pt x="8017" y="601"/>
                  </a:lnTo>
                  <a:lnTo>
                    <a:pt x="7415" y="461"/>
                  </a:lnTo>
                  <a:lnTo>
                    <a:pt x="6834" y="341"/>
                  </a:lnTo>
                  <a:lnTo>
                    <a:pt x="6273" y="241"/>
                  </a:lnTo>
                  <a:lnTo>
                    <a:pt x="5732" y="160"/>
                  </a:lnTo>
                  <a:lnTo>
                    <a:pt x="5251" y="100"/>
                  </a:lnTo>
                  <a:lnTo>
                    <a:pt x="4810" y="60"/>
                  </a:lnTo>
                  <a:lnTo>
                    <a:pt x="39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52900" y="3089475"/>
              <a:ext cx="308650" cy="660375"/>
            </a:xfrm>
            <a:custGeom>
              <a:avLst/>
              <a:gdLst/>
              <a:ahLst/>
              <a:cxnLst/>
              <a:rect l="l" t="t" r="r" b="b"/>
              <a:pathLst>
                <a:path w="12346" h="26415" extrusionOk="0">
                  <a:moveTo>
                    <a:pt x="521" y="641"/>
                  </a:moveTo>
                  <a:lnTo>
                    <a:pt x="882" y="1042"/>
                  </a:lnTo>
                  <a:lnTo>
                    <a:pt x="1543" y="1744"/>
                  </a:lnTo>
                  <a:lnTo>
                    <a:pt x="2405" y="2666"/>
                  </a:lnTo>
                  <a:lnTo>
                    <a:pt x="2666" y="2926"/>
                  </a:lnTo>
                  <a:lnTo>
                    <a:pt x="3367" y="3708"/>
                  </a:lnTo>
                  <a:lnTo>
                    <a:pt x="4129" y="4569"/>
                  </a:lnTo>
                  <a:lnTo>
                    <a:pt x="4950" y="5551"/>
                  </a:lnTo>
                  <a:lnTo>
                    <a:pt x="5371" y="6093"/>
                  </a:lnTo>
                  <a:lnTo>
                    <a:pt x="5812" y="6654"/>
                  </a:lnTo>
                  <a:lnTo>
                    <a:pt x="6253" y="7235"/>
                  </a:lnTo>
                  <a:lnTo>
                    <a:pt x="6694" y="7856"/>
                  </a:lnTo>
                  <a:lnTo>
                    <a:pt x="7155" y="8518"/>
                  </a:lnTo>
                  <a:lnTo>
                    <a:pt x="7596" y="9219"/>
                  </a:lnTo>
                  <a:lnTo>
                    <a:pt x="8037" y="9940"/>
                  </a:lnTo>
                  <a:lnTo>
                    <a:pt x="8478" y="10702"/>
                  </a:lnTo>
                  <a:lnTo>
                    <a:pt x="8918" y="11504"/>
                  </a:lnTo>
                  <a:lnTo>
                    <a:pt x="9359" y="12325"/>
                  </a:lnTo>
                  <a:lnTo>
                    <a:pt x="9760" y="13147"/>
                  </a:lnTo>
                  <a:lnTo>
                    <a:pt x="10121" y="13989"/>
                  </a:lnTo>
                  <a:lnTo>
                    <a:pt x="10442" y="14810"/>
                  </a:lnTo>
                  <a:lnTo>
                    <a:pt x="10722" y="15652"/>
                  </a:lnTo>
                  <a:lnTo>
                    <a:pt x="11003" y="16474"/>
                  </a:lnTo>
                  <a:lnTo>
                    <a:pt x="11223" y="17275"/>
                  </a:lnTo>
                  <a:lnTo>
                    <a:pt x="11424" y="18077"/>
                  </a:lnTo>
                  <a:lnTo>
                    <a:pt x="11604" y="18859"/>
                  </a:lnTo>
                  <a:lnTo>
                    <a:pt x="11744" y="19620"/>
                  </a:lnTo>
                  <a:lnTo>
                    <a:pt x="11864" y="20362"/>
                  </a:lnTo>
                  <a:lnTo>
                    <a:pt x="11965" y="21063"/>
                  </a:lnTo>
                  <a:lnTo>
                    <a:pt x="12045" y="21765"/>
                  </a:lnTo>
                  <a:lnTo>
                    <a:pt x="12085" y="22406"/>
                  </a:lnTo>
                  <a:lnTo>
                    <a:pt x="12125" y="23007"/>
                  </a:lnTo>
                  <a:lnTo>
                    <a:pt x="12125" y="23588"/>
                  </a:lnTo>
                  <a:lnTo>
                    <a:pt x="12105" y="24110"/>
                  </a:lnTo>
                  <a:lnTo>
                    <a:pt x="12085" y="24751"/>
                  </a:lnTo>
                  <a:lnTo>
                    <a:pt x="12025" y="25292"/>
                  </a:lnTo>
                  <a:lnTo>
                    <a:pt x="11945" y="25713"/>
                  </a:lnTo>
                  <a:lnTo>
                    <a:pt x="11905" y="25873"/>
                  </a:lnTo>
                  <a:lnTo>
                    <a:pt x="11844" y="26013"/>
                  </a:lnTo>
                  <a:lnTo>
                    <a:pt x="11824" y="25532"/>
                  </a:lnTo>
                  <a:lnTo>
                    <a:pt x="11764" y="24911"/>
                  </a:lnTo>
                  <a:lnTo>
                    <a:pt x="11664" y="24170"/>
                  </a:lnTo>
                  <a:lnTo>
                    <a:pt x="11544" y="23348"/>
                  </a:lnTo>
                  <a:lnTo>
                    <a:pt x="11404" y="22466"/>
                  </a:lnTo>
                  <a:lnTo>
                    <a:pt x="11223" y="21544"/>
                  </a:lnTo>
                  <a:lnTo>
                    <a:pt x="11023" y="20662"/>
                  </a:lnTo>
                  <a:lnTo>
                    <a:pt x="10802" y="19801"/>
                  </a:lnTo>
                  <a:lnTo>
                    <a:pt x="10622" y="19179"/>
                  </a:lnTo>
                  <a:lnTo>
                    <a:pt x="10442" y="18558"/>
                  </a:lnTo>
                  <a:lnTo>
                    <a:pt x="10241" y="17957"/>
                  </a:lnTo>
                  <a:lnTo>
                    <a:pt x="10041" y="17376"/>
                  </a:lnTo>
                  <a:lnTo>
                    <a:pt x="9620" y="16233"/>
                  </a:lnTo>
                  <a:lnTo>
                    <a:pt x="9159" y="15131"/>
                  </a:lnTo>
                  <a:lnTo>
                    <a:pt x="8678" y="14069"/>
                  </a:lnTo>
                  <a:lnTo>
                    <a:pt x="8197" y="13067"/>
                  </a:lnTo>
                  <a:lnTo>
                    <a:pt x="7696" y="12105"/>
                  </a:lnTo>
                  <a:lnTo>
                    <a:pt x="7215" y="11183"/>
                  </a:lnTo>
                  <a:lnTo>
                    <a:pt x="6514" y="9900"/>
                  </a:lnTo>
                  <a:lnTo>
                    <a:pt x="5772" y="8638"/>
                  </a:lnTo>
                  <a:lnTo>
                    <a:pt x="5010" y="7395"/>
                  </a:lnTo>
                  <a:lnTo>
                    <a:pt x="4249" y="6193"/>
                  </a:lnTo>
                  <a:lnTo>
                    <a:pt x="3507" y="5070"/>
                  </a:lnTo>
                  <a:lnTo>
                    <a:pt x="2806" y="4028"/>
                  </a:lnTo>
                  <a:lnTo>
                    <a:pt x="1583" y="2225"/>
                  </a:lnTo>
                  <a:lnTo>
                    <a:pt x="962" y="1323"/>
                  </a:lnTo>
                  <a:lnTo>
                    <a:pt x="521" y="641"/>
                  </a:lnTo>
                  <a:close/>
                  <a:moveTo>
                    <a:pt x="100" y="0"/>
                  </a:moveTo>
                  <a:lnTo>
                    <a:pt x="60" y="40"/>
                  </a:lnTo>
                  <a:lnTo>
                    <a:pt x="20" y="80"/>
                  </a:lnTo>
                  <a:lnTo>
                    <a:pt x="0" y="140"/>
                  </a:lnTo>
                  <a:lnTo>
                    <a:pt x="20" y="200"/>
                  </a:lnTo>
                  <a:lnTo>
                    <a:pt x="20" y="241"/>
                  </a:lnTo>
                  <a:lnTo>
                    <a:pt x="201" y="541"/>
                  </a:lnTo>
                  <a:lnTo>
                    <a:pt x="481" y="982"/>
                  </a:lnTo>
                  <a:lnTo>
                    <a:pt x="1403" y="2345"/>
                  </a:lnTo>
                  <a:lnTo>
                    <a:pt x="2626" y="4129"/>
                  </a:lnTo>
                  <a:lnTo>
                    <a:pt x="3327" y="5191"/>
                  </a:lnTo>
                  <a:lnTo>
                    <a:pt x="4069" y="6313"/>
                  </a:lnTo>
                  <a:lnTo>
                    <a:pt x="4830" y="7515"/>
                  </a:lnTo>
                  <a:lnTo>
                    <a:pt x="5572" y="8738"/>
                  </a:lnTo>
                  <a:lnTo>
                    <a:pt x="6313" y="10001"/>
                  </a:lnTo>
                  <a:lnTo>
                    <a:pt x="7035" y="11283"/>
                  </a:lnTo>
                  <a:lnTo>
                    <a:pt x="7516" y="12205"/>
                  </a:lnTo>
                  <a:lnTo>
                    <a:pt x="7997" y="13147"/>
                  </a:lnTo>
                  <a:lnTo>
                    <a:pt x="8478" y="14169"/>
                  </a:lnTo>
                  <a:lnTo>
                    <a:pt x="8959" y="15211"/>
                  </a:lnTo>
                  <a:lnTo>
                    <a:pt x="9419" y="16314"/>
                  </a:lnTo>
                  <a:lnTo>
                    <a:pt x="9840" y="17436"/>
                  </a:lnTo>
                  <a:lnTo>
                    <a:pt x="10041" y="18037"/>
                  </a:lnTo>
                  <a:lnTo>
                    <a:pt x="10241" y="18618"/>
                  </a:lnTo>
                  <a:lnTo>
                    <a:pt x="10422" y="19240"/>
                  </a:lnTo>
                  <a:lnTo>
                    <a:pt x="10602" y="19861"/>
                  </a:lnTo>
                  <a:lnTo>
                    <a:pt x="10742" y="20402"/>
                  </a:lnTo>
                  <a:lnTo>
                    <a:pt x="10882" y="20923"/>
                  </a:lnTo>
                  <a:lnTo>
                    <a:pt x="11103" y="22005"/>
                  </a:lnTo>
                  <a:lnTo>
                    <a:pt x="11283" y="23047"/>
                  </a:lnTo>
                  <a:lnTo>
                    <a:pt x="11424" y="23989"/>
                  </a:lnTo>
                  <a:lnTo>
                    <a:pt x="11524" y="24831"/>
                  </a:lnTo>
                  <a:lnTo>
                    <a:pt x="11584" y="25512"/>
                  </a:lnTo>
                  <a:lnTo>
                    <a:pt x="11644" y="26274"/>
                  </a:lnTo>
                  <a:lnTo>
                    <a:pt x="11644" y="26294"/>
                  </a:lnTo>
                  <a:lnTo>
                    <a:pt x="11664" y="26314"/>
                  </a:lnTo>
                  <a:lnTo>
                    <a:pt x="11684" y="26374"/>
                  </a:lnTo>
                  <a:lnTo>
                    <a:pt x="11724" y="26414"/>
                  </a:lnTo>
                  <a:lnTo>
                    <a:pt x="11764" y="26414"/>
                  </a:lnTo>
                  <a:lnTo>
                    <a:pt x="11804" y="26394"/>
                  </a:lnTo>
                  <a:lnTo>
                    <a:pt x="11844" y="26374"/>
                  </a:lnTo>
                  <a:lnTo>
                    <a:pt x="11844" y="26354"/>
                  </a:lnTo>
                  <a:lnTo>
                    <a:pt x="11864" y="26274"/>
                  </a:lnTo>
                  <a:lnTo>
                    <a:pt x="11864" y="26314"/>
                  </a:lnTo>
                  <a:lnTo>
                    <a:pt x="11844" y="26354"/>
                  </a:lnTo>
                  <a:lnTo>
                    <a:pt x="11905" y="26314"/>
                  </a:lnTo>
                  <a:lnTo>
                    <a:pt x="11965" y="26234"/>
                  </a:lnTo>
                  <a:lnTo>
                    <a:pt x="12045" y="26114"/>
                  </a:lnTo>
                  <a:lnTo>
                    <a:pt x="12105" y="25933"/>
                  </a:lnTo>
                  <a:lnTo>
                    <a:pt x="12185" y="25653"/>
                  </a:lnTo>
                  <a:lnTo>
                    <a:pt x="12245" y="25272"/>
                  </a:lnTo>
                  <a:lnTo>
                    <a:pt x="12285" y="24771"/>
                  </a:lnTo>
                  <a:lnTo>
                    <a:pt x="12325" y="24130"/>
                  </a:lnTo>
                  <a:lnTo>
                    <a:pt x="12345" y="23588"/>
                  </a:lnTo>
                  <a:lnTo>
                    <a:pt x="12325" y="23007"/>
                  </a:lnTo>
                  <a:lnTo>
                    <a:pt x="12305" y="22386"/>
                  </a:lnTo>
                  <a:lnTo>
                    <a:pt x="12245" y="21745"/>
                  </a:lnTo>
                  <a:lnTo>
                    <a:pt x="12185" y="21043"/>
                  </a:lnTo>
                  <a:lnTo>
                    <a:pt x="12085" y="20342"/>
                  </a:lnTo>
                  <a:lnTo>
                    <a:pt x="11965" y="19580"/>
                  </a:lnTo>
                  <a:lnTo>
                    <a:pt x="11804" y="18819"/>
                  </a:lnTo>
                  <a:lnTo>
                    <a:pt x="11644" y="18037"/>
                  </a:lnTo>
                  <a:lnTo>
                    <a:pt x="11424" y="17235"/>
                  </a:lnTo>
                  <a:lnTo>
                    <a:pt x="11203" y="16414"/>
                  </a:lnTo>
                  <a:lnTo>
                    <a:pt x="10943" y="15572"/>
                  </a:lnTo>
                  <a:lnTo>
                    <a:pt x="10642" y="14750"/>
                  </a:lnTo>
                  <a:lnTo>
                    <a:pt x="10301" y="13909"/>
                  </a:lnTo>
                  <a:lnTo>
                    <a:pt x="9941" y="13067"/>
                  </a:lnTo>
                  <a:lnTo>
                    <a:pt x="9540" y="12225"/>
                  </a:lnTo>
                  <a:lnTo>
                    <a:pt x="9119" y="11403"/>
                  </a:lnTo>
                  <a:lnTo>
                    <a:pt x="8678" y="10602"/>
                  </a:lnTo>
                  <a:lnTo>
                    <a:pt x="8217" y="9820"/>
                  </a:lnTo>
                  <a:lnTo>
                    <a:pt x="7776" y="9099"/>
                  </a:lnTo>
                  <a:lnTo>
                    <a:pt x="7335" y="8397"/>
                  </a:lnTo>
                  <a:lnTo>
                    <a:pt x="6874" y="7736"/>
                  </a:lnTo>
                  <a:lnTo>
                    <a:pt x="6433" y="7115"/>
                  </a:lnTo>
                  <a:lnTo>
                    <a:pt x="5992" y="6513"/>
                  </a:lnTo>
                  <a:lnTo>
                    <a:pt x="5552" y="5952"/>
                  </a:lnTo>
                  <a:lnTo>
                    <a:pt x="5111" y="5411"/>
                  </a:lnTo>
                  <a:lnTo>
                    <a:pt x="4289" y="4429"/>
                  </a:lnTo>
                  <a:lnTo>
                    <a:pt x="3527" y="3567"/>
                  </a:lnTo>
                  <a:lnTo>
                    <a:pt x="2826" y="2786"/>
                  </a:lnTo>
                  <a:lnTo>
                    <a:pt x="2565" y="2505"/>
                  </a:lnTo>
                  <a:lnTo>
                    <a:pt x="1704" y="1603"/>
                  </a:lnTo>
                  <a:lnTo>
                    <a:pt x="1042" y="882"/>
                  </a:lnTo>
                  <a:lnTo>
                    <a:pt x="541" y="361"/>
                  </a:lnTo>
                  <a:lnTo>
                    <a:pt x="281" y="100"/>
                  </a:lnTo>
                  <a:lnTo>
                    <a:pt x="201" y="4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53400" y="3091475"/>
              <a:ext cx="296125" cy="658375"/>
            </a:xfrm>
            <a:custGeom>
              <a:avLst/>
              <a:gdLst/>
              <a:ahLst/>
              <a:cxnLst/>
              <a:rect l="l" t="t" r="r" b="b"/>
              <a:pathLst>
                <a:path w="11845" h="26335" extrusionOk="0">
                  <a:moveTo>
                    <a:pt x="120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0" y="60"/>
                  </a:lnTo>
                  <a:lnTo>
                    <a:pt x="0" y="100"/>
                  </a:lnTo>
                  <a:lnTo>
                    <a:pt x="0" y="140"/>
                  </a:lnTo>
                  <a:lnTo>
                    <a:pt x="20" y="181"/>
                  </a:lnTo>
                  <a:lnTo>
                    <a:pt x="521" y="822"/>
                  </a:lnTo>
                  <a:lnTo>
                    <a:pt x="1523" y="2105"/>
                  </a:lnTo>
                  <a:lnTo>
                    <a:pt x="2966" y="3908"/>
                  </a:lnTo>
                  <a:lnTo>
                    <a:pt x="4109" y="5391"/>
                  </a:lnTo>
                  <a:lnTo>
                    <a:pt x="4790" y="6293"/>
                  </a:lnTo>
                  <a:lnTo>
                    <a:pt x="5512" y="7295"/>
                  </a:lnTo>
                  <a:lnTo>
                    <a:pt x="6253" y="8397"/>
                  </a:lnTo>
                  <a:lnTo>
                    <a:pt x="6614" y="8959"/>
                  </a:lnTo>
                  <a:lnTo>
                    <a:pt x="6995" y="9560"/>
                  </a:lnTo>
                  <a:lnTo>
                    <a:pt x="7355" y="10161"/>
                  </a:lnTo>
                  <a:lnTo>
                    <a:pt x="7716" y="10782"/>
                  </a:lnTo>
                  <a:lnTo>
                    <a:pt x="8057" y="11404"/>
                  </a:lnTo>
                  <a:lnTo>
                    <a:pt x="8377" y="12065"/>
                  </a:lnTo>
                  <a:lnTo>
                    <a:pt x="8658" y="12626"/>
                  </a:lnTo>
                  <a:lnTo>
                    <a:pt x="8939" y="13207"/>
                  </a:lnTo>
                  <a:lnTo>
                    <a:pt x="9199" y="13789"/>
                  </a:lnTo>
                  <a:lnTo>
                    <a:pt x="9440" y="14390"/>
                  </a:lnTo>
                  <a:lnTo>
                    <a:pt x="9680" y="15011"/>
                  </a:lnTo>
                  <a:lnTo>
                    <a:pt x="9921" y="15612"/>
                  </a:lnTo>
                  <a:lnTo>
                    <a:pt x="10121" y="16234"/>
                  </a:lnTo>
                  <a:lnTo>
                    <a:pt x="10321" y="16855"/>
                  </a:lnTo>
                  <a:lnTo>
                    <a:pt x="10522" y="17476"/>
                  </a:lnTo>
                  <a:lnTo>
                    <a:pt x="10682" y="18097"/>
                  </a:lnTo>
                  <a:lnTo>
                    <a:pt x="10842" y="18719"/>
                  </a:lnTo>
                  <a:lnTo>
                    <a:pt x="10983" y="19320"/>
                  </a:lnTo>
                  <a:lnTo>
                    <a:pt x="11123" y="19921"/>
                  </a:lnTo>
                  <a:lnTo>
                    <a:pt x="11223" y="20522"/>
                  </a:lnTo>
                  <a:lnTo>
                    <a:pt x="11323" y="21124"/>
                  </a:lnTo>
                  <a:lnTo>
                    <a:pt x="11404" y="21705"/>
                  </a:lnTo>
                  <a:lnTo>
                    <a:pt x="11484" y="22446"/>
                  </a:lnTo>
                  <a:lnTo>
                    <a:pt x="11564" y="23148"/>
                  </a:lnTo>
                  <a:lnTo>
                    <a:pt x="11604" y="23769"/>
                  </a:lnTo>
                  <a:lnTo>
                    <a:pt x="11624" y="24350"/>
                  </a:lnTo>
                  <a:lnTo>
                    <a:pt x="11644" y="25272"/>
                  </a:lnTo>
                  <a:lnTo>
                    <a:pt x="11624" y="25913"/>
                  </a:lnTo>
                  <a:lnTo>
                    <a:pt x="11624" y="26234"/>
                  </a:lnTo>
                  <a:lnTo>
                    <a:pt x="11644" y="26294"/>
                  </a:lnTo>
                  <a:lnTo>
                    <a:pt x="11684" y="26314"/>
                  </a:lnTo>
                  <a:lnTo>
                    <a:pt x="11744" y="26334"/>
                  </a:lnTo>
                  <a:lnTo>
                    <a:pt x="11804" y="26314"/>
                  </a:lnTo>
                  <a:lnTo>
                    <a:pt x="11844" y="26274"/>
                  </a:lnTo>
                  <a:lnTo>
                    <a:pt x="11844" y="26234"/>
                  </a:lnTo>
                  <a:lnTo>
                    <a:pt x="11844" y="26194"/>
                  </a:lnTo>
                  <a:lnTo>
                    <a:pt x="11844" y="25913"/>
                  </a:lnTo>
                  <a:lnTo>
                    <a:pt x="11844" y="25272"/>
                  </a:lnTo>
                  <a:lnTo>
                    <a:pt x="11844" y="24330"/>
                  </a:lnTo>
                  <a:lnTo>
                    <a:pt x="11804" y="23769"/>
                  </a:lnTo>
                  <a:lnTo>
                    <a:pt x="11764" y="23128"/>
                  </a:lnTo>
                  <a:lnTo>
                    <a:pt x="11704" y="22426"/>
                  </a:lnTo>
                  <a:lnTo>
                    <a:pt x="11624" y="21665"/>
                  </a:lnTo>
                  <a:lnTo>
                    <a:pt x="11544" y="21083"/>
                  </a:lnTo>
                  <a:lnTo>
                    <a:pt x="11444" y="20502"/>
                  </a:lnTo>
                  <a:lnTo>
                    <a:pt x="11323" y="19901"/>
                  </a:lnTo>
                  <a:lnTo>
                    <a:pt x="11203" y="19280"/>
                  </a:lnTo>
                  <a:lnTo>
                    <a:pt x="11063" y="18659"/>
                  </a:lnTo>
                  <a:lnTo>
                    <a:pt x="10903" y="18037"/>
                  </a:lnTo>
                  <a:lnTo>
                    <a:pt x="10722" y="17416"/>
                  </a:lnTo>
                  <a:lnTo>
                    <a:pt x="10542" y="16795"/>
                  </a:lnTo>
                  <a:lnTo>
                    <a:pt x="10321" y="16173"/>
                  </a:lnTo>
                  <a:lnTo>
                    <a:pt x="10121" y="15552"/>
                  </a:lnTo>
                  <a:lnTo>
                    <a:pt x="9880" y="14931"/>
                  </a:lnTo>
                  <a:lnTo>
                    <a:pt x="9640" y="14310"/>
                  </a:lnTo>
                  <a:lnTo>
                    <a:pt x="9399" y="13708"/>
                  </a:lnTo>
                  <a:lnTo>
                    <a:pt x="9119" y="13127"/>
                  </a:lnTo>
                  <a:lnTo>
                    <a:pt x="8858" y="12526"/>
                  </a:lnTo>
                  <a:lnTo>
                    <a:pt x="8578" y="11965"/>
                  </a:lnTo>
                  <a:lnTo>
                    <a:pt x="8237" y="11323"/>
                  </a:lnTo>
                  <a:lnTo>
                    <a:pt x="7896" y="10682"/>
                  </a:lnTo>
                  <a:lnTo>
                    <a:pt x="7536" y="10061"/>
                  </a:lnTo>
                  <a:lnTo>
                    <a:pt x="7175" y="9440"/>
                  </a:lnTo>
                  <a:lnTo>
                    <a:pt x="6814" y="8858"/>
                  </a:lnTo>
                  <a:lnTo>
                    <a:pt x="6433" y="8277"/>
                  </a:lnTo>
                  <a:lnTo>
                    <a:pt x="5692" y="7175"/>
                  </a:lnTo>
                  <a:lnTo>
                    <a:pt x="4970" y="6173"/>
                  </a:lnTo>
                  <a:lnTo>
                    <a:pt x="4289" y="5251"/>
                  </a:lnTo>
                  <a:lnTo>
                    <a:pt x="3127" y="3788"/>
                  </a:lnTo>
                  <a:lnTo>
                    <a:pt x="1684" y="1964"/>
                  </a:lnTo>
                  <a:lnTo>
                    <a:pt x="682" y="682"/>
                  </a:lnTo>
                  <a:lnTo>
                    <a:pt x="181" y="40"/>
                  </a:lnTo>
                  <a:lnTo>
                    <a:pt x="161" y="2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29400" y="2824925"/>
              <a:ext cx="1235550" cy="276600"/>
            </a:xfrm>
            <a:custGeom>
              <a:avLst/>
              <a:gdLst/>
              <a:ahLst/>
              <a:cxnLst/>
              <a:rect l="l" t="t" r="r" b="b"/>
              <a:pathLst>
                <a:path w="49422" h="11064" extrusionOk="0">
                  <a:moveTo>
                    <a:pt x="22586" y="0"/>
                  </a:moveTo>
                  <a:lnTo>
                    <a:pt x="21724" y="20"/>
                  </a:lnTo>
                  <a:lnTo>
                    <a:pt x="20863" y="40"/>
                  </a:lnTo>
                  <a:lnTo>
                    <a:pt x="20001" y="80"/>
                  </a:lnTo>
                  <a:lnTo>
                    <a:pt x="19159" y="141"/>
                  </a:lnTo>
                  <a:lnTo>
                    <a:pt x="18297" y="241"/>
                  </a:lnTo>
                  <a:lnTo>
                    <a:pt x="17456" y="341"/>
                  </a:lnTo>
                  <a:lnTo>
                    <a:pt x="16614" y="461"/>
                  </a:lnTo>
                  <a:lnTo>
                    <a:pt x="15772" y="602"/>
                  </a:lnTo>
                  <a:lnTo>
                    <a:pt x="14931" y="762"/>
                  </a:lnTo>
                  <a:lnTo>
                    <a:pt x="14109" y="942"/>
                  </a:lnTo>
                  <a:lnTo>
                    <a:pt x="13287" y="1143"/>
                  </a:lnTo>
                  <a:lnTo>
                    <a:pt x="12466" y="1363"/>
                  </a:lnTo>
                  <a:lnTo>
                    <a:pt x="11644" y="1604"/>
                  </a:lnTo>
                  <a:lnTo>
                    <a:pt x="10822" y="1864"/>
                  </a:lnTo>
                  <a:lnTo>
                    <a:pt x="10021" y="2145"/>
                  </a:lnTo>
                  <a:lnTo>
                    <a:pt x="9219" y="2425"/>
                  </a:lnTo>
                  <a:lnTo>
                    <a:pt x="8417" y="2746"/>
                  </a:lnTo>
                  <a:lnTo>
                    <a:pt x="7616" y="3087"/>
                  </a:lnTo>
                  <a:lnTo>
                    <a:pt x="6834" y="3427"/>
                  </a:lnTo>
                  <a:lnTo>
                    <a:pt x="6052" y="3808"/>
                  </a:lnTo>
                  <a:lnTo>
                    <a:pt x="5291" y="4189"/>
                  </a:lnTo>
                  <a:lnTo>
                    <a:pt x="4509" y="4590"/>
                  </a:lnTo>
                  <a:lnTo>
                    <a:pt x="3748" y="5031"/>
                  </a:lnTo>
                  <a:lnTo>
                    <a:pt x="3006" y="5472"/>
                  </a:lnTo>
                  <a:lnTo>
                    <a:pt x="2245" y="5933"/>
                  </a:lnTo>
                  <a:lnTo>
                    <a:pt x="1503" y="6413"/>
                  </a:lnTo>
                  <a:lnTo>
                    <a:pt x="782" y="6915"/>
                  </a:lnTo>
                  <a:lnTo>
                    <a:pt x="40" y="7436"/>
                  </a:lnTo>
                  <a:lnTo>
                    <a:pt x="20" y="7456"/>
                  </a:lnTo>
                  <a:lnTo>
                    <a:pt x="0" y="7496"/>
                  </a:lnTo>
                  <a:lnTo>
                    <a:pt x="0" y="7536"/>
                  </a:lnTo>
                  <a:lnTo>
                    <a:pt x="20" y="7576"/>
                  </a:lnTo>
                  <a:lnTo>
                    <a:pt x="60" y="7616"/>
                  </a:lnTo>
                  <a:lnTo>
                    <a:pt x="140" y="7616"/>
                  </a:lnTo>
                  <a:lnTo>
                    <a:pt x="180" y="7596"/>
                  </a:lnTo>
                  <a:lnTo>
                    <a:pt x="902" y="7095"/>
                  </a:lnTo>
                  <a:lnTo>
                    <a:pt x="1623" y="6594"/>
                  </a:lnTo>
                  <a:lnTo>
                    <a:pt x="2365" y="6113"/>
                  </a:lnTo>
                  <a:lnTo>
                    <a:pt x="3106" y="5652"/>
                  </a:lnTo>
                  <a:lnTo>
                    <a:pt x="3848" y="5211"/>
                  </a:lnTo>
                  <a:lnTo>
                    <a:pt x="4609" y="4790"/>
                  </a:lnTo>
                  <a:lnTo>
                    <a:pt x="5371" y="4389"/>
                  </a:lnTo>
                  <a:lnTo>
                    <a:pt x="6153" y="3989"/>
                  </a:lnTo>
                  <a:lnTo>
                    <a:pt x="6934" y="3628"/>
                  </a:lnTo>
                  <a:lnTo>
                    <a:pt x="7716" y="3267"/>
                  </a:lnTo>
                  <a:lnTo>
                    <a:pt x="8497" y="2946"/>
                  </a:lnTo>
                  <a:lnTo>
                    <a:pt x="9279" y="2626"/>
                  </a:lnTo>
                  <a:lnTo>
                    <a:pt x="10081" y="2345"/>
                  </a:lnTo>
                  <a:lnTo>
                    <a:pt x="10882" y="2065"/>
                  </a:lnTo>
                  <a:lnTo>
                    <a:pt x="11704" y="1804"/>
                  </a:lnTo>
                  <a:lnTo>
                    <a:pt x="12506" y="1564"/>
                  </a:lnTo>
                  <a:lnTo>
                    <a:pt x="13327" y="1363"/>
                  </a:lnTo>
                  <a:lnTo>
                    <a:pt x="14149" y="1163"/>
                  </a:lnTo>
                  <a:lnTo>
                    <a:pt x="14991" y="982"/>
                  </a:lnTo>
                  <a:lnTo>
                    <a:pt x="15812" y="822"/>
                  </a:lnTo>
                  <a:lnTo>
                    <a:pt x="16654" y="682"/>
                  </a:lnTo>
                  <a:lnTo>
                    <a:pt x="17496" y="541"/>
                  </a:lnTo>
                  <a:lnTo>
                    <a:pt x="18338" y="441"/>
                  </a:lnTo>
                  <a:lnTo>
                    <a:pt x="19179" y="361"/>
                  </a:lnTo>
                  <a:lnTo>
                    <a:pt x="20021" y="301"/>
                  </a:lnTo>
                  <a:lnTo>
                    <a:pt x="20883" y="261"/>
                  </a:lnTo>
                  <a:lnTo>
                    <a:pt x="21724" y="221"/>
                  </a:lnTo>
                  <a:lnTo>
                    <a:pt x="22586" y="221"/>
                  </a:lnTo>
                  <a:lnTo>
                    <a:pt x="23448" y="241"/>
                  </a:lnTo>
                  <a:lnTo>
                    <a:pt x="24310" y="261"/>
                  </a:lnTo>
                  <a:lnTo>
                    <a:pt x="25172" y="321"/>
                  </a:lnTo>
                  <a:lnTo>
                    <a:pt x="26033" y="381"/>
                  </a:lnTo>
                  <a:lnTo>
                    <a:pt x="26855" y="481"/>
                  </a:lnTo>
                  <a:lnTo>
                    <a:pt x="27657" y="582"/>
                  </a:lnTo>
                  <a:lnTo>
                    <a:pt x="28458" y="702"/>
                  </a:lnTo>
                  <a:lnTo>
                    <a:pt x="29260" y="842"/>
                  </a:lnTo>
                  <a:lnTo>
                    <a:pt x="30062" y="982"/>
                  </a:lnTo>
                  <a:lnTo>
                    <a:pt x="30863" y="1163"/>
                  </a:lnTo>
                  <a:lnTo>
                    <a:pt x="31645" y="1343"/>
                  </a:lnTo>
                  <a:lnTo>
                    <a:pt x="32446" y="1543"/>
                  </a:lnTo>
                  <a:lnTo>
                    <a:pt x="33228" y="1764"/>
                  </a:lnTo>
                  <a:lnTo>
                    <a:pt x="33990" y="2004"/>
                  </a:lnTo>
                  <a:lnTo>
                    <a:pt x="34771" y="2265"/>
                  </a:lnTo>
                  <a:lnTo>
                    <a:pt x="35533" y="2526"/>
                  </a:lnTo>
                  <a:lnTo>
                    <a:pt x="36294" y="2806"/>
                  </a:lnTo>
                  <a:lnTo>
                    <a:pt x="37036" y="3107"/>
                  </a:lnTo>
                  <a:lnTo>
                    <a:pt x="37797" y="3427"/>
                  </a:lnTo>
                  <a:lnTo>
                    <a:pt x="38539" y="3748"/>
                  </a:lnTo>
                  <a:lnTo>
                    <a:pt x="39260" y="4109"/>
                  </a:lnTo>
                  <a:lnTo>
                    <a:pt x="39982" y="4470"/>
                  </a:lnTo>
                  <a:lnTo>
                    <a:pt x="40703" y="4830"/>
                  </a:lnTo>
                  <a:lnTo>
                    <a:pt x="41425" y="5231"/>
                  </a:lnTo>
                  <a:lnTo>
                    <a:pt x="42126" y="5632"/>
                  </a:lnTo>
                  <a:lnTo>
                    <a:pt x="42808" y="6053"/>
                  </a:lnTo>
                  <a:lnTo>
                    <a:pt x="43489" y="6494"/>
                  </a:lnTo>
                  <a:lnTo>
                    <a:pt x="44170" y="6935"/>
                  </a:lnTo>
                  <a:lnTo>
                    <a:pt x="44832" y="7396"/>
                  </a:lnTo>
                  <a:lnTo>
                    <a:pt x="45493" y="7876"/>
                  </a:lnTo>
                  <a:lnTo>
                    <a:pt x="46154" y="8378"/>
                  </a:lnTo>
                  <a:lnTo>
                    <a:pt x="46776" y="8879"/>
                  </a:lnTo>
                  <a:lnTo>
                    <a:pt x="47417" y="9400"/>
                  </a:lnTo>
                  <a:lnTo>
                    <a:pt x="48038" y="9941"/>
                  </a:lnTo>
                  <a:lnTo>
                    <a:pt x="48640" y="10482"/>
                  </a:lnTo>
                  <a:lnTo>
                    <a:pt x="49241" y="11043"/>
                  </a:lnTo>
                  <a:lnTo>
                    <a:pt x="49261" y="11063"/>
                  </a:lnTo>
                  <a:lnTo>
                    <a:pt x="49341" y="11063"/>
                  </a:lnTo>
                  <a:lnTo>
                    <a:pt x="49381" y="11043"/>
                  </a:lnTo>
                  <a:lnTo>
                    <a:pt x="49401" y="11003"/>
                  </a:lnTo>
                  <a:lnTo>
                    <a:pt x="49421" y="10963"/>
                  </a:lnTo>
                  <a:lnTo>
                    <a:pt x="49401" y="10923"/>
                  </a:lnTo>
                  <a:lnTo>
                    <a:pt x="49381" y="10883"/>
                  </a:lnTo>
                  <a:lnTo>
                    <a:pt x="48780" y="10322"/>
                  </a:lnTo>
                  <a:lnTo>
                    <a:pt x="48179" y="9780"/>
                  </a:lnTo>
                  <a:lnTo>
                    <a:pt x="47557" y="9239"/>
                  </a:lnTo>
                  <a:lnTo>
                    <a:pt x="46916" y="8718"/>
                  </a:lnTo>
                  <a:lnTo>
                    <a:pt x="46275" y="8197"/>
                  </a:lnTo>
                  <a:lnTo>
                    <a:pt x="45633" y="7716"/>
                  </a:lnTo>
                  <a:lnTo>
                    <a:pt x="44972" y="7235"/>
                  </a:lnTo>
                  <a:lnTo>
                    <a:pt x="44291" y="6754"/>
                  </a:lnTo>
                  <a:lnTo>
                    <a:pt x="43609" y="6313"/>
                  </a:lnTo>
                  <a:lnTo>
                    <a:pt x="42928" y="5872"/>
                  </a:lnTo>
                  <a:lnTo>
                    <a:pt x="42226" y="5452"/>
                  </a:lnTo>
                  <a:lnTo>
                    <a:pt x="41525" y="5051"/>
                  </a:lnTo>
                  <a:lnTo>
                    <a:pt x="40804" y="4650"/>
                  </a:lnTo>
                  <a:lnTo>
                    <a:pt x="40082" y="4269"/>
                  </a:lnTo>
                  <a:lnTo>
                    <a:pt x="39361" y="3908"/>
                  </a:lnTo>
                  <a:lnTo>
                    <a:pt x="38619" y="3568"/>
                  </a:lnTo>
                  <a:lnTo>
                    <a:pt x="37878" y="3227"/>
                  </a:lnTo>
                  <a:lnTo>
                    <a:pt x="37116" y="2906"/>
                  </a:lnTo>
                  <a:lnTo>
                    <a:pt x="36374" y="2606"/>
                  </a:lnTo>
                  <a:lnTo>
                    <a:pt x="35613" y="2325"/>
                  </a:lnTo>
                  <a:lnTo>
                    <a:pt x="34831" y="2045"/>
                  </a:lnTo>
                  <a:lnTo>
                    <a:pt x="34050" y="1804"/>
                  </a:lnTo>
                  <a:lnTo>
                    <a:pt x="33288" y="1564"/>
                  </a:lnTo>
                  <a:lnTo>
                    <a:pt x="32487" y="1343"/>
                  </a:lnTo>
                  <a:lnTo>
                    <a:pt x="31705" y="1143"/>
                  </a:lnTo>
                  <a:lnTo>
                    <a:pt x="30903" y="942"/>
                  </a:lnTo>
                  <a:lnTo>
                    <a:pt x="30102" y="782"/>
                  </a:lnTo>
                  <a:lnTo>
                    <a:pt x="29300" y="622"/>
                  </a:lnTo>
                  <a:lnTo>
                    <a:pt x="28498" y="481"/>
                  </a:lnTo>
                  <a:lnTo>
                    <a:pt x="27697" y="361"/>
                  </a:lnTo>
                  <a:lnTo>
                    <a:pt x="26875" y="261"/>
                  </a:lnTo>
                  <a:lnTo>
                    <a:pt x="26053" y="181"/>
                  </a:lnTo>
                  <a:lnTo>
                    <a:pt x="25192" y="101"/>
                  </a:lnTo>
                  <a:lnTo>
                    <a:pt x="24330" y="60"/>
                  </a:lnTo>
                  <a:lnTo>
                    <a:pt x="23448" y="20"/>
                  </a:lnTo>
                  <a:lnTo>
                    <a:pt x="2258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65;p2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66" name="Google Shape;66;p2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204648" y="3976114"/>
            <a:ext cx="734704" cy="742777"/>
            <a:chOff x="8363650" y="2930601"/>
            <a:chExt cx="734704" cy="742777"/>
          </a:xfrm>
        </p:grpSpPr>
        <p:sp>
          <p:nvSpPr>
            <p:cNvPr id="86" name="Google Shape;86;p2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2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23"/>
          <p:cNvSpPr txBox="1">
            <a:spLocks noGrp="1"/>
          </p:cNvSpPr>
          <p:nvPr>
            <p:ph type="title"/>
          </p:nvPr>
        </p:nvSpPr>
        <p:spPr>
          <a:xfrm>
            <a:off x="2424600" y="5571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3"/>
          <p:cNvSpPr txBox="1">
            <a:spLocks noGrp="1"/>
          </p:cNvSpPr>
          <p:nvPr>
            <p:ph type="subTitle" idx="1"/>
          </p:nvPr>
        </p:nvSpPr>
        <p:spPr>
          <a:xfrm>
            <a:off x="2854650" y="1416400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3"/>
          <p:cNvSpPr txBox="1"/>
          <p:nvPr/>
        </p:nvSpPr>
        <p:spPr>
          <a:xfrm>
            <a:off x="2642400" y="3289525"/>
            <a:ext cx="3859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36" name="Google Shape;1036;p23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037" name="Google Shape;1037;p23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2" name="Google Shape;1042;p23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043" name="Google Shape;1043;p23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6" name="Google Shape;1046;p23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047" name="Google Shape;1047;p23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6" name="Google Shape;1066;p23"/>
          <p:cNvGrpSpPr/>
          <p:nvPr/>
        </p:nvGrpSpPr>
        <p:grpSpPr>
          <a:xfrm flipH="1">
            <a:off x="8430778" y="2013892"/>
            <a:ext cx="428184" cy="495719"/>
            <a:chOff x="1647700" y="365875"/>
            <a:chExt cx="349025" cy="404075"/>
          </a:xfrm>
        </p:grpSpPr>
        <p:sp>
          <p:nvSpPr>
            <p:cNvPr id="1067" name="Google Shape;1067;p23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9" name="Google Shape;1069;p23"/>
          <p:cNvGrpSpPr/>
          <p:nvPr/>
        </p:nvGrpSpPr>
        <p:grpSpPr>
          <a:xfrm>
            <a:off x="345873" y="1947289"/>
            <a:ext cx="734704" cy="742777"/>
            <a:chOff x="8363650" y="2930601"/>
            <a:chExt cx="734704" cy="742777"/>
          </a:xfrm>
        </p:grpSpPr>
        <p:sp>
          <p:nvSpPr>
            <p:cNvPr id="1070" name="Google Shape;1070;p23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2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24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086" name="Google Shape;1086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105" name="Google Shape;1105;p2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24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109" name="Google Shape;1109;p24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38100" dir="228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10" name="Google Shape;1110;p24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111" name="Google Shape;1111;p24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9" name="Google Shape;1119;p24"/>
          <p:cNvGrpSpPr/>
          <p:nvPr/>
        </p:nvGrpSpPr>
        <p:grpSpPr>
          <a:xfrm>
            <a:off x="7055913" y="3705664"/>
            <a:ext cx="899462" cy="1026525"/>
            <a:chOff x="10121113" y="2561289"/>
            <a:chExt cx="899462" cy="1026525"/>
          </a:xfrm>
        </p:grpSpPr>
        <p:sp>
          <p:nvSpPr>
            <p:cNvPr id="1120" name="Google Shape;1120;p24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21" name="Google Shape;1121;p24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122" name="Google Shape;1122;p24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30" name="Google Shape;1130;p24"/>
          <p:cNvGrpSpPr/>
          <p:nvPr/>
        </p:nvGrpSpPr>
        <p:grpSpPr>
          <a:xfrm>
            <a:off x="8205525" y="2809588"/>
            <a:ext cx="545903" cy="896095"/>
            <a:chOff x="8450850" y="2914563"/>
            <a:chExt cx="545903" cy="896095"/>
          </a:xfrm>
        </p:grpSpPr>
        <p:sp>
          <p:nvSpPr>
            <p:cNvPr id="1131" name="Google Shape;1131;p24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32" name="Google Shape;1132;p24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133" name="Google Shape;1133;p24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40" name="Google Shape;1140;p24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141" name="Google Shape;1141;p2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0" name="Google Shape;1160;p24"/>
          <p:cNvSpPr/>
          <p:nvPr/>
        </p:nvSpPr>
        <p:spPr>
          <a:xfrm>
            <a:off x="991600" y="115988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1" name="Google Shape;1161;p24"/>
          <p:cNvGrpSpPr/>
          <p:nvPr/>
        </p:nvGrpSpPr>
        <p:grpSpPr>
          <a:xfrm>
            <a:off x="370225" y="1695450"/>
            <a:ext cx="513250" cy="1412050"/>
            <a:chOff x="274950" y="276075"/>
            <a:chExt cx="513250" cy="1412050"/>
          </a:xfrm>
        </p:grpSpPr>
        <p:sp>
          <p:nvSpPr>
            <p:cNvPr id="1162" name="Google Shape;1162;p24"/>
            <p:cNvSpPr/>
            <p:nvPr/>
          </p:nvSpPr>
          <p:spPr>
            <a:xfrm>
              <a:off x="277575" y="277988"/>
              <a:ext cx="508004" cy="1408218"/>
            </a:xfrm>
            <a:custGeom>
              <a:avLst/>
              <a:gdLst/>
              <a:ahLst/>
              <a:cxnLst/>
              <a:rect l="l" t="t" r="r" b="b"/>
              <a:pathLst>
                <a:path w="21031" h="57868" extrusionOk="0">
                  <a:moveTo>
                    <a:pt x="9312" y="1"/>
                  </a:moveTo>
                  <a:lnTo>
                    <a:pt x="9244" y="24"/>
                  </a:lnTo>
                  <a:lnTo>
                    <a:pt x="9176" y="46"/>
                  </a:lnTo>
                  <a:lnTo>
                    <a:pt x="9085" y="69"/>
                  </a:lnTo>
                  <a:lnTo>
                    <a:pt x="9040" y="137"/>
                  </a:lnTo>
                  <a:lnTo>
                    <a:pt x="8994" y="183"/>
                  </a:lnTo>
                  <a:lnTo>
                    <a:pt x="8949" y="273"/>
                  </a:lnTo>
                  <a:lnTo>
                    <a:pt x="8949" y="296"/>
                  </a:lnTo>
                  <a:lnTo>
                    <a:pt x="8722" y="296"/>
                  </a:lnTo>
                  <a:lnTo>
                    <a:pt x="8608" y="319"/>
                  </a:lnTo>
                  <a:lnTo>
                    <a:pt x="8540" y="364"/>
                  </a:lnTo>
                  <a:lnTo>
                    <a:pt x="8472" y="432"/>
                  </a:lnTo>
                  <a:lnTo>
                    <a:pt x="8472" y="546"/>
                  </a:lnTo>
                  <a:lnTo>
                    <a:pt x="8449" y="659"/>
                  </a:lnTo>
                  <a:lnTo>
                    <a:pt x="8449" y="773"/>
                  </a:lnTo>
                  <a:lnTo>
                    <a:pt x="8563" y="2953"/>
                  </a:lnTo>
                  <a:lnTo>
                    <a:pt x="8177" y="2999"/>
                  </a:lnTo>
                  <a:lnTo>
                    <a:pt x="7541" y="3135"/>
                  </a:lnTo>
                  <a:lnTo>
                    <a:pt x="7609" y="3839"/>
                  </a:lnTo>
                  <a:lnTo>
                    <a:pt x="7609" y="4429"/>
                  </a:lnTo>
                  <a:lnTo>
                    <a:pt x="7586" y="4429"/>
                  </a:lnTo>
                  <a:lnTo>
                    <a:pt x="7518" y="4452"/>
                  </a:lnTo>
                  <a:lnTo>
                    <a:pt x="7427" y="4498"/>
                  </a:lnTo>
                  <a:lnTo>
                    <a:pt x="7382" y="4520"/>
                  </a:lnTo>
                  <a:lnTo>
                    <a:pt x="7336" y="4588"/>
                  </a:lnTo>
                  <a:lnTo>
                    <a:pt x="7291" y="4634"/>
                  </a:lnTo>
                  <a:lnTo>
                    <a:pt x="7268" y="4725"/>
                  </a:lnTo>
                  <a:lnTo>
                    <a:pt x="7268" y="4793"/>
                  </a:lnTo>
                  <a:lnTo>
                    <a:pt x="7268" y="4884"/>
                  </a:lnTo>
                  <a:lnTo>
                    <a:pt x="7268" y="4952"/>
                  </a:lnTo>
                  <a:lnTo>
                    <a:pt x="7291" y="5020"/>
                  </a:lnTo>
                  <a:lnTo>
                    <a:pt x="7359" y="5088"/>
                  </a:lnTo>
                  <a:lnTo>
                    <a:pt x="7405" y="5133"/>
                  </a:lnTo>
                  <a:lnTo>
                    <a:pt x="7473" y="5156"/>
                  </a:lnTo>
                  <a:lnTo>
                    <a:pt x="7541" y="5202"/>
                  </a:lnTo>
                  <a:lnTo>
                    <a:pt x="7632" y="5202"/>
                  </a:lnTo>
                  <a:lnTo>
                    <a:pt x="7632" y="5315"/>
                  </a:lnTo>
                  <a:lnTo>
                    <a:pt x="7609" y="5974"/>
                  </a:lnTo>
                  <a:lnTo>
                    <a:pt x="7586" y="5974"/>
                  </a:lnTo>
                  <a:lnTo>
                    <a:pt x="7518" y="5996"/>
                  </a:lnTo>
                  <a:lnTo>
                    <a:pt x="7427" y="6019"/>
                  </a:lnTo>
                  <a:lnTo>
                    <a:pt x="7382" y="6087"/>
                  </a:lnTo>
                  <a:lnTo>
                    <a:pt x="7336" y="6110"/>
                  </a:lnTo>
                  <a:lnTo>
                    <a:pt x="7291" y="6201"/>
                  </a:lnTo>
                  <a:lnTo>
                    <a:pt x="7268" y="6269"/>
                  </a:lnTo>
                  <a:lnTo>
                    <a:pt x="7268" y="6337"/>
                  </a:lnTo>
                  <a:lnTo>
                    <a:pt x="7268" y="6428"/>
                  </a:lnTo>
                  <a:lnTo>
                    <a:pt x="7268" y="6496"/>
                  </a:lnTo>
                  <a:lnTo>
                    <a:pt x="7291" y="6564"/>
                  </a:lnTo>
                  <a:lnTo>
                    <a:pt x="7359" y="6610"/>
                  </a:lnTo>
                  <a:lnTo>
                    <a:pt x="7405" y="6678"/>
                  </a:lnTo>
                  <a:lnTo>
                    <a:pt x="7473" y="6700"/>
                  </a:lnTo>
                  <a:lnTo>
                    <a:pt x="7541" y="6723"/>
                  </a:lnTo>
                  <a:lnTo>
                    <a:pt x="7563" y="6723"/>
                  </a:lnTo>
                  <a:lnTo>
                    <a:pt x="7563" y="6814"/>
                  </a:lnTo>
                  <a:lnTo>
                    <a:pt x="7495" y="7586"/>
                  </a:lnTo>
                  <a:lnTo>
                    <a:pt x="7382" y="8358"/>
                  </a:lnTo>
                  <a:lnTo>
                    <a:pt x="7268" y="9108"/>
                  </a:lnTo>
                  <a:lnTo>
                    <a:pt x="7132" y="9880"/>
                  </a:lnTo>
                  <a:lnTo>
                    <a:pt x="6950" y="10629"/>
                  </a:lnTo>
                  <a:lnTo>
                    <a:pt x="6769" y="11356"/>
                  </a:lnTo>
                  <a:lnTo>
                    <a:pt x="6542" y="12083"/>
                  </a:lnTo>
                  <a:lnTo>
                    <a:pt x="6292" y="12787"/>
                  </a:lnTo>
                  <a:lnTo>
                    <a:pt x="6019" y="13468"/>
                  </a:lnTo>
                  <a:lnTo>
                    <a:pt x="5701" y="14127"/>
                  </a:lnTo>
                  <a:lnTo>
                    <a:pt x="5383" y="14763"/>
                  </a:lnTo>
                  <a:lnTo>
                    <a:pt x="4952" y="15535"/>
                  </a:lnTo>
                  <a:lnTo>
                    <a:pt x="4475" y="16284"/>
                  </a:lnTo>
                  <a:lnTo>
                    <a:pt x="3521" y="17783"/>
                  </a:lnTo>
                  <a:lnTo>
                    <a:pt x="3044" y="18533"/>
                  </a:lnTo>
                  <a:lnTo>
                    <a:pt x="2567" y="19305"/>
                  </a:lnTo>
                  <a:lnTo>
                    <a:pt x="2136" y="20077"/>
                  </a:lnTo>
                  <a:lnTo>
                    <a:pt x="1954" y="20486"/>
                  </a:lnTo>
                  <a:lnTo>
                    <a:pt x="1750" y="20895"/>
                  </a:lnTo>
                  <a:lnTo>
                    <a:pt x="1523" y="21440"/>
                  </a:lnTo>
                  <a:lnTo>
                    <a:pt x="1341" y="21985"/>
                  </a:lnTo>
                  <a:lnTo>
                    <a:pt x="1136" y="22575"/>
                  </a:lnTo>
                  <a:lnTo>
                    <a:pt x="1000" y="23143"/>
                  </a:lnTo>
                  <a:lnTo>
                    <a:pt x="864" y="23711"/>
                  </a:lnTo>
                  <a:lnTo>
                    <a:pt x="728" y="24278"/>
                  </a:lnTo>
                  <a:lnTo>
                    <a:pt x="637" y="24869"/>
                  </a:lnTo>
                  <a:lnTo>
                    <a:pt x="546" y="25459"/>
                  </a:lnTo>
                  <a:lnTo>
                    <a:pt x="478" y="26073"/>
                  </a:lnTo>
                  <a:lnTo>
                    <a:pt x="410" y="26663"/>
                  </a:lnTo>
                  <a:lnTo>
                    <a:pt x="319" y="27867"/>
                  </a:lnTo>
                  <a:lnTo>
                    <a:pt x="296" y="28593"/>
                  </a:lnTo>
                  <a:lnTo>
                    <a:pt x="273" y="28593"/>
                  </a:lnTo>
                  <a:lnTo>
                    <a:pt x="251" y="28979"/>
                  </a:lnTo>
                  <a:lnTo>
                    <a:pt x="251" y="29479"/>
                  </a:lnTo>
                  <a:lnTo>
                    <a:pt x="205" y="29797"/>
                  </a:lnTo>
                  <a:lnTo>
                    <a:pt x="137" y="31023"/>
                  </a:lnTo>
                  <a:lnTo>
                    <a:pt x="46" y="32727"/>
                  </a:lnTo>
                  <a:lnTo>
                    <a:pt x="24" y="33658"/>
                  </a:lnTo>
                  <a:lnTo>
                    <a:pt x="1" y="34612"/>
                  </a:lnTo>
                  <a:lnTo>
                    <a:pt x="24" y="36020"/>
                  </a:lnTo>
                  <a:lnTo>
                    <a:pt x="46" y="37382"/>
                  </a:lnTo>
                  <a:lnTo>
                    <a:pt x="69" y="38700"/>
                  </a:lnTo>
                  <a:lnTo>
                    <a:pt x="137" y="39881"/>
                  </a:lnTo>
                  <a:lnTo>
                    <a:pt x="160" y="40880"/>
                  </a:lnTo>
                  <a:lnTo>
                    <a:pt x="228" y="41652"/>
                  </a:lnTo>
                  <a:lnTo>
                    <a:pt x="273" y="42174"/>
                  </a:lnTo>
                  <a:lnTo>
                    <a:pt x="296" y="42288"/>
                  </a:lnTo>
                  <a:lnTo>
                    <a:pt x="387" y="45899"/>
                  </a:lnTo>
                  <a:lnTo>
                    <a:pt x="410" y="47557"/>
                  </a:lnTo>
                  <a:lnTo>
                    <a:pt x="410" y="48420"/>
                  </a:lnTo>
                  <a:lnTo>
                    <a:pt x="455" y="49283"/>
                  </a:lnTo>
                  <a:lnTo>
                    <a:pt x="501" y="50146"/>
                  </a:lnTo>
                  <a:lnTo>
                    <a:pt x="569" y="51009"/>
                  </a:lnTo>
                  <a:lnTo>
                    <a:pt x="660" y="51849"/>
                  </a:lnTo>
                  <a:lnTo>
                    <a:pt x="750" y="52280"/>
                  </a:lnTo>
                  <a:lnTo>
                    <a:pt x="818" y="52667"/>
                  </a:lnTo>
                  <a:lnTo>
                    <a:pt x="909" y="53075"/>
                  </a:lnTo>
                  <a:lnTo>
                    <a:pt x="1023" y="53461"/>
                  </a:lnTo>
                  <a:lnTo>
                    <a:pt x="1159" y="53848"/>
                  </a:lnTo>
                  <a:lnTo>
                    <a:pt x="1295" y="54211"/>
                  </a:lnTo>
                  <a:lnTo>
                    <a:pt x="1477" y="54574"/>
                  </a:lnTo>
                  <a:lnTo>
                    <a:pt x="1636" y="54915"/>
                  </a:lnTo>
                  <a:lnTo>
                    <a:pt x="1840" y="55233"/>
                  </a:lnTo>
                  <a:lnTo>
                    <a:pt x="2068" y="55551"/>
                  </a:lnTo>
                  <a:lnTo>
                    <a:pt x="2295" y="55823"/>
                  </a:lnTo>
                  <a:lnTo>
                    <a:pt x="2567" y="56096"/>
                  </a:lnTo>
                  <a:lnTo>
                    <a:pt x="2840" y="56368"/>
                  </a:lnTo>
                  <a:lnTo>
                    <a:pt x="3180" y="56595"/>
                  </a:lnTo>
                  <a:lnTo>
                    <a:pt x="3498" y="56800"/>
                  </a:lnTo>
                  <a:lnTo>
                    <a:pt x="3862" y="57004"/>
                  </a:lnTo>
                  <a:lnTo>
                    <a:pt x="4270" y="57163"/>
                  </a:lnTo>
                  <a:lnTo>
                    <a:pt x="4679" y="57300"/>
                  </a:lnTo>
                  <a:lnTo>
                    <a:pt x="5406" y="57481"/>
                  </a:lnTo>
                  <a:lnTo>
                    <a:pt x="6155" y="57640"/>
                  </a:lnTo>
                  <a:lnTo>
                    <a:pt x="6905" y="57731"/>
                  </a:lnTo>
                  <a:lnTo>
                    <a:pt x="7654" y="57822"/>
                  </a:lnTo>
                  <a:lnTo>
                    <a:pt x="8426" y="57867"/>
                  </a:lnTo>
                  <a:lnTo>
                    <a:pt x="9199" y="57867"/>
                  </a:lnTo>
                  <a:lnTo>
                    <a:pt x="9971" y="57845"/>
                  </a:lnTo>
                  <a:lnTo>
                    <a:pt x="10766" y="57822"/>
                  </a:lnTo>
                  <a:lnTo>
                    <a:pt x="11470" y="57776"/>
                  </a:lnTo>
                  <a:lnTo>
                    <a:pt x="12196" y="57731"/>
                  </a:lnTo>
                  <a:lnTo>
                    <a:pt x="13718" y="57686"/>
                  </a:lnTo>
                  <a:lnTo>
                    <a:pt x="14467" y="57640"/>
                  </a:lnTo>
                  <a:lnTo>
                    <a:pt x="15217" y="57572"/>
                  </a:lnTo>
                  <a:lnTo>
                    <a:pt x="15558" y="57504"/>
                  </a:lnTo>
                  <a:lnTo>
                    <a:pt x="15921" y="57458"/>
                  </a:lnTo>
                  <a:lnTo>
                    <a:pt x="16239" y="57390"/>
                  </a:lnTo>
                  <a:lnTo>
                    <a:pt x="16557" y="57300"/>
                  </a:lnTo>
                  <a:lnTo>
                    <a:pt x="17170" y="57118"/>
                  </a:lnTo>
                  <a:lnTo>
                    <a:pt x="17738" y="56959"/>
                  </a:lnTo>
                  <a:lnTo>
                    <a:pt x="18215" y="56754"/>
                  </a:lnTo>
                  <a:lnTo>
                    <a:pt x="18623" y="56550"/>
                  </a:lnTo>
                  <a:lnTo>
                    <a:pt x="18987" y="56346"/>
                  </a:lnTo>
                  <a:lnTo>
                    <a:pt x="19305" y="56141"/>
                  </a:lnTo>
                  <a:lnTo>
                    <a:pt x="19441" y="56005"/>
                  </a:lnTo>
                  <a:lnTo>
                    <a:pt x="19555" y="55891"/>
                  </a:lnTo>
                  <a:lnTo>
                    <a:pt x="19668" y="55732"/>
                  </a:lnTo>
                  <a:lnTo>
                    <a:pt x="19782" y="55596"/>
                  </a:lnTo>
                  <a:lnTo>
                    <a:pt x="19895" y="55437"/>
                  </a:lnTo>
                  <a:lnTo>
                    <a:pt x="19986" y="55301"/>
                  </a:lnTo>
                  <a:lnTo>
                    <a:pt x="20145" y="54960"/>
                  </a:lnTo>
                  <a:lnTo>
                    <a:pt x="20259" y="54597"/>
                  </a:lnTo>
                  <a:lnTo>
                    <a:pt x="20372" y="54165"/>
                  </a:lnTo>
                  <a:lnTo>
                    <a:pt x="20440" y="53711"/>
                  </a:lnTo>
                  <a:lnTo>
                    <a:pt x="20508" y="53212"/>
                  </a:lnTo>
                  <a:lnTo>
                    <a:pt x="20577" y="52644"/>
                  </a:lnTo>
                  <a:lnTo>
                    <a:pt x="20622" y="52031"/>
                  </a:lnTo>
                  <a:lnTo>
                    <a:pt x="20736" y="50464"/>
                  </a:lnTo>
                  <a:lnTo>
                    <a:pt x="20804" y="48897"/>
                  </a:lnTo>
                  <a:lnTo>
                    <a:pt x="20849" y="47307"/>
                  </a:lnTo>
                  <a:lnTo>
                    <a:pt x="20872" y="45694"/>
                  </a:lnTo>
                  <a:lnTo>
                    <a:pt x="20872" y="44105"/>
                  </a:lnTo>
                  <a:lnTo>
                    <a:pt x="20849" y="42492"/>
                  </a:lnTo>
                  <a:lnTo>
                    <a:pt x="20826" y="42333"/>
                  </a:lnTo>
                  <a:lnTo>
                    <a:pt x="20985" y="42333"/>
                  </a:lnTo>
                  <a:lnTo>
                    <a:pt x="21008" y="42311"/>
                  </a:lnTo>
                  <a:lnTo>
                    <a:pt x="21031" y="42220"/>
                  </a:lnTo>
                  <a:lnTo>
                    <a:pt x="21031" y="41947"/>
                  </a:lnTo>
                  <a:lnTo>
                    <a:pt x="21008" y="41538"/>
                  </a:lnTo>
                  <a:lnTo>
                    <a:pt x="20985" y="41061"/>
                  </a:lnTo>
                  <a:lnTo>
                    <a:pt x="20872" y="40176"/>
                  </a:lnTo>
                  <a:lnTo>
                    <a:pt x="20804" y="39903"/>
                  </a:lnTo>
                  <a:lnTo>
                    <a:pt x="20804" y="39881"/>
                  </a:lnTo>
                  <a:lnTo>
                    <a:pt x="20736" y="37587"/>
                  </a:lnTo>
                  <a:lnTo>
                    <a:pt x="20622" y="35043"/>
                  </a:lnTo>
                  <a:lnTo>
                    <a:pt x="20508" y="32840"/>
                  </a:lnTo>
                  <a:lnTo>
                    <a:pt x="20372" y="31160"/>
                  </a:lnTo>
                  <a:lnTo>
                    <a:pt x="20395" y="31137"/>
                  </a:lnTo>
                  <a:lnTo>
                    <a:pt x="20395" y="31046"/>
                  </a:lnTo>
                  <a:lnTo>
                    <a:pt x="20418" y="30751"/>
                  </a:lnTo>
                  <a:lnTo>
                    <a:pt x="20395" y="30365"/>
                  </a:lnTo>
                  <a:lnTo>
                    <a:pt x="20349" y="29888"/>
                  </a:lnTo>
                  <a:lnTo>
                    <a:pt x="20259" y="29025"/>
                  </a:lnTo>
                  <a:lnTo>
                    <a:pt x="20191" y="28707"/>
                  </a:lnTo>
                  <a:lnTo>
                    <a:pt x="20168" y="28639"/>
                  </a:lnTo>
                  <a:lnTo>
                    <a:pt x="20145" y="28616"/>
                  </a:lnTo>
                  <a:lnTo>
                    <a:pt x="20122" y="28616"/>
                  </a:lnTo>
                  <a:lnTo>
                    <a:pt x="19986" y="26481"/>
                  </a:lnTo>
                  <a:lnTo>
                    <a:pt x="19918" y="25459"/>
                  </a:lnTo>
                  <a:lnTo>
                    <a:pt x="19827" y="24392"/>
                  </a:lnTo>
                  <a:lnTo>
                    <a:pt x="19714" y="23370"/>
                  </a:lnTo>
                  <a:lnTo>
                    <a:pt x="19577" y="22325"/>
                  </a:lnTo>
                  <a:lnTo>
                    <a:pt x="19486" y="21826"/>
                  </a:lnTo>
                  <a:lnTo>
                    <a:pt x="19396" y="21326"/>
                  </a:lnTo>
                  <a:lnTo>
                    <a:pt x="19282" y="20804"/>
                  </a:lnTo>
                  <a:lnTo>
                    <a:pt x="19146" y="20304"/>
                  </a:lnTo>
                  <a:lnTo>
                    <a:pt x="18987" y="19804"/>
                  </a:lnTo>
                  <a:lnTo>
                    <a:pt x="18828" y="19328"/>
                  </a:lnTo>
                  <a:lnTo>
                    <a:pt x="18646" y="18851"/>
                  </a:lnTo>
                  <a:lnTo>
                    <a:pt x="18465" y="18374"/>
                  </a:lnTo>
                  <a:lnTo>
                    <a:pt x="18215" y="17897"/>
                  </a:lnTo>
                  <a:lnTo>
                    <a:pt x="17988" y="17443"/>
                  </a:lnTo>
                  <a:lnTo>
                    <a:pt x="17738" y="16988"/>
                  </a:lnTo>
                  <a:lnTo>
                    <a:pt x="17465" y="16557"/>
                  </a:lnTo>
                  <a:lnTo>
                    <a:pt x="17193" y="16103"/>
                  </a:lnTo>
                  <a:lnTo>
                    <a:pt x="16897" y="15671"/>
                  </a:lnTo>
                  <a:lnTo>
                    <a:pt x="16307" y="14808"/>
                  </a:lnTo>
                  <a:lnTo>
                    <a:pt x="15081" y="13128"/>
                  </a:lnTo>
                  <a:lnTo>
                    <a:pt x="14490" y="12265"/>
                  </a:lnTo>
                  <a:lnTo>
                    <a:pt x="14218" y="11833"/>
                  </a:lnTo>
                  <a:lnTo>
                    <a:pt x="13922" y="11379"/>
                  </a:lnTo>
                  <a:lnTo>
                    <a:pt x="13673" y="10925"/>
                  </a:lnTo>
                  <a:lnTo>
                    <a:pt x="13491" y="10470"/>
                  </a:lnTo>
                  <a:lnTo>
                    <a:pt x="13309" y="10016"/>
                  </a:lnTo>
                  <a:lnTo>
                    <a:pt x="13173" y="9539"/>
                  </a:lnTo>
                  <a:lnTo>
                    <a:pt x="13082" y="9062"/>
                  </a:lnTo>
                  <a:lnTo>
                    <a:pt x="13014" y="8563"/>
                  </a:lnTo>
                  <a:lnTo>
                    <a:pt x="12946" y="8063"/>
                  </a:lnTo>
                  <a:lnTo>
                    <a:pt x="12923" y="7563"/>
                  </a:lnTo>
                  <a:lnTo>
                    <a:pt x="12855" y="6655"/>
                  </a:lnTo>
                  <a:lnTo>
                    <a:pt x="12878" y="6655"/>
                  </a:lnTo>
                  <a:lnTo>
                    <a:pt x="12946" y="6610"/>
                  </a:lnTo>
                  <a:lnTo>
                    <a:pt x="13014" y="6564"/>
                  </a:lnTo>
                  <a:lnTo>
                    <a:pt x="13059" y="6541"/>
                  </a:lnTo>
                  <a:lnTo>
                    <a:pt x="13105" y="6451"/>
                  </a:lnTo>
                  <a:lnTo>
                    <a:pt x="13150" y="6405"/>
                  </a:lnTo>
                  <a:lnTo>
                    <a:pt x="13173" y="6337"/>
                  </a:lnTo>
                  <a:lnTo>
                    <a:pt x="13173" y="6246"/>
                  </a:lnTo>
                  <a:lnTo>
                    <a:pt x="13150" y="6178"/>
                  </a:lnTo>
                  <a:lnTo>
                    <a:pt x="13105" y="6087"/>
                  </a:lnTo>
                  <a:lnTo>
                    <a:pt x="13059" y="6042"/>
                  </a:lnTo>
                  <a:lnTo>
                    <a:pt x="13037" y="5974"/>
                  </a:lnTo>
                  <a:lnTo>
                    <a:pt x="12946" y="5951"/>
                  </a:lnTo>
                  <a:lnTo>
                    <a:pt x="12900" y="5906"/>
                  </a:lnTo>
                  <a:lnTo>
                    <a:pt x="12832" y="5883"/>
                  </a:lnTo>
                  <a:lnTo>
                    <a:pt x="12810" y="5429"/>
                  </a:lnTo>
                  <a:lnTo>
                    <a:pt x="12810" y="5111"/>
                  </a:lnTo>
                  <a:lnTo>
                    <a:pt x="12878" y="5111"/>
                  </a:lnTo>
                  <a:lnTo>
                    <a:pt x="12946" y="5088"/>
                  </a:lnTo>
                  <a:lnTo>
                    <a:pt x="13014" y="5043"/>
                  </a:lnTo>
                  <a:lnTo>
                    <a:pt x="13059" y="4997"/>
                  </a:lnTo>
                  <a:lnTo>
                    <a:pt x="13105" y="4929"/>
                  </a:lnTo>
                  <a:lnTo>
                    <a:pt x="13150" y="4861"/>
                  </a:lnTo>
                  <a:lnTo>
                    <a:pt x="13173" y="4793"/>
                  </a:lnTo>
                  <a:lnTo>
                    <a:pt x="13173" y="4702"/>
                  </a:lnTo>
                  <a:lnTo>
                    <a:pt x="13150" y="4634"/>
                  </a:lnTo>
                  <a:lnTo>
                    <a:pt x="13105" y="4566"/>
                  </a:lnTo>
                  <a:lnTo>
                    <a:pt x="13059" y="4498"/>
                  </a:lnTo>
                  <a:lnTo>
                    <a:pt x="13037" y="4452"/>
                  </a:lnTo>
                  <a:lnTo>
                    <a:pt x="12946" y="4407"/>
                  </a:lnTo>
                  <a:lnTo>
                    <a:pt x="12900" y="4384"/>
                  </a:lnTo>
                  <a:lnTo>
                    <a:pt x="12810" y="4361"/>
                  </a:lnTo>
                  <a:lnTo>
                    <a:pt x="12764" y="4361"/>
                  </a:lnTo>
                  <a:lnTo>
                    <a:pt x="12764" y="4293"/>
                  </a:lnTo>
                  <a:lnTo>
                    <a:pt x="12696" y="3680"/>
                  </a:lnTo>
                  <a:lnTo>
                    <a:pt x="12628" y="3089"/>
                  </a:lnTo>
                  <a:lnTo>
                    <a:pt x="11992" y="2953"/>
                  </a:lnTo>
                  <a:lnTo>
                    <a:pt x="11674" y="2908"/>
                  </a:lnTo>
                  <a:lnTo>
                    <a:pt x="11356" y="319"/>
                  </a:lnTo>
                  <a:lnTo>
                    <a:pt x="9744" y="296"/>
                  </a:lnTo>
                  <a:lnTo>
                    <a:pt x="9721" y="251"/>
                  </a:lnTo>
                  <a:lnTo>
                    <a:pt x="9676" y="183"/>
                  </a:lnTo>
                  <a:lnTo>
                    <a:pt x="9630" y="114"/>
                  </a:lnTo>
                  <a:lnTo>
                    <a:pt x="9562" y="69"/>
                  </a:lnTo>
                  <a:lnTo>
                    <a:pt x="9494" y="46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63" name="Google Shape;1163;p24"/>
            <p:cNvGrpSpPr/>
            <p:nvPr/>
          </p:nvGrpSpPr>
          <p:grpSpPr>
            <a:xfrm>
              <a:off x="274950" y="276075"/>
              <a:ext cx="513250" cy="1412050"/>
              <a:chOff x="1572400" y="1934475"/>
              <a:chExt cx="513250" cy="1412050"/>
            </a:xfrm>
          </p:grpSpPr>
          <p:sp>
            <p:nvSpPr>
              <p:cNvPr id="1164" name="Google Shape;1164;p24"/>
              <p:cNvSpPr/>
              <p:nvPr/>
            </p:nvSpPr>
            <p:spPr>
              <a:xfrm>
                <a:off x="1778425" y="1941475"/>
                <a:ext cx="8162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749" extrusionOk="0">
                    <a:moveTo>
                      <a:pt x="262" y="1"/>
                    </a:moveTo>
                    <a:lnTo>
                      <a:pt x="169" y="19"/>
                    </a:lnTo>
                    <a:lnTo>
                      <a:pt x="94" y="75"/>
                    </a:lnTo>
                    <a:lnTo>
                      <a:pt x="38" y="150"/>
                    </a:lnTo>
                    <a:lnTo>
                      <a:pt x="20" y="262"/>
                    </a:lnTo>
                    <a:lnTo>
                      <a:pt x="1" y="355"/>
                    </a:lnTo>
                    <a:lnTo>
                      <a:pt x="1" y="467"/>
                    </a:lnTo>
                    <a:lnTo>
                      <a:pt x="187" y="3748"/>
                    </a:lnTo>
                    <a:lnTo>
                      <a:pt x="635" y="3711"/>
                    </a:lnTo>
                    <a:lnTo>
                      <a:pt x="1026" y="3674"/>
                    </a:lnTo>
                    <a:lnTo>
                      <a:pt x="1735" y="3599"/>
                    </a:lnTo>
                    <a:lnTo>
                      <a:pt x="2071" y="3581"/>
                    </a:lnTo>
                    <a:lnTo>
                      <a:pt x="2444" y="3562"/>
                    </a:lnTo>
                    <a:lnTo>
                      <a:pt x="2835" y="3562"/>
                    </a:lnTo>
                    <a:lnTo>
                      <a:pt x="3264" y="3599"/>
                    </a:lnTo>
                    <a:lnTo>
                      <a:pt x="3264" y="3599"/>
                    </a:lnTo>
                    <a:lnTo>
                      <a:pt x="2854" y="1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1577525" y="2003000"/>
                <a:ext cx="503950" cy="1343525"/>
              </a:xfrm>
              <a:custGeom>
                <a:avLst/>
                <a:gdLst/>
                <a:ahLst/>
                <a:cxnLst/>
                <a:rect l="l" t="t" r="r" b="b"/>
                <a:pathLst>
                  <a:path w="20158" h="53741" extrusionOk="0">
                    <a:moveTo>
                      <a:pt x="9641" y="1"/>
                    </a:moveTo>
                    <a:lnTo>
                      <a:pt x="9025" y="38"/>
                    </a:lnTo>
                    <a:lnTo>
                      <a:pt x="8391" y="94"/>
                    </a:lnTo>
                    <a:lnTo>
                      <a:pt x="7776" y="187"/>
                    </a:lnTo>
                    <a:lnTo>
                      <a:pt x="7161" y="318"/>
                    </a:lnTo>
                    <a:lnTo>
                      <a:pt x="7216" y="1008"/>
                    </a:lnTo>
                    <a:lnTo>
                      <a:pt x="7235" y="1716"/>
                    </a:lnTo>
                    <a:lnTo>
                      <a:pt x="7235" y="2444"/>
                    </a:lnTo>
                    <a:lnTo>
                      <a:pt x="7216" y="3171"/>
                    </a:lnTo>
                    <a:lnTo>
                      <a:pt x="7179" y="3917"/>
                    </a:lnTo>
                    <a:lnTo>
                      <a:pt x="7105" y="4663"/>
                    </a:lnTo>
                    <a:lnTo>
                      <a:pt x="7011" y="5408"/>
                    </a:lnTo>
                    <a:lnTo>
                      <a:pt x="6900" y="6154"/>
                    </a:lnTo>
                    <a:lnTo>
                      <a:pt x="6750" y="6900"/>
                    </a:lnTo>
                    <a:lnTo>
                      <a:pt x="6583" y="7627"/>
                    </a:lnTo>
                    <a:lnTo>
                      <a:pt x="6396" y="8336"/>
                    </a:lnTo>
                    <a:lnTo>
                      <a:pt x="6172" y="9044"/>
                    </a:lnTo>
                    <a:lnTo>
                      <a:pt x="5930" y="9734"/>
                    </a:lnTo>
                    <a:lnTo>
                      <a:pt x="5669" y="10406"/>
                    </a:lnTo>
                    <a:lnTo>
                      <a:pt x="5370" y="11040"/>
                    </a:lnTo>
                    <a:lnTo>
                      <a:pt x="5053" y="11655"/>
                    </a:lnTo>
                    <a:lnTo>
                      <a:pt x="4625" y="12419"/>
                    </a:lnTo>
                    <a:lnTo>
                      <a:pt x="4158" y="13147"/>
                    </a:lnTo>
                    <a:lnTo>
                      <a:pt x="3226" y="14620"/>
                    </a:lnTo>
                    <a:lnTo>
                      <a:pt x="2760" y="15347"/>
                    </a:lnTo>
                    <a:lnTo>
                      <a:pt x="2312" y="16093"/>
                    </a:lnTo>
                    <a:lnTo>
                      <a:pt x="1884" y="16857"/>
                    </a:lnTo>
                    <a:lnTo>
                      <a:pt x="1697" y="17249"/>
                    </a:lnTo>
                    <a:lnTo>
                      <a:pt x="1511" y="17641"/>
                    </a:lnTo>
                    <a:lnTo>
                      <a:pt x="1287" y="18181"/>
                    </a:lnTo>
                    <a:lnTo>
                      <a:pt x="1100" y="18722"/>
                    </a:lnTo>
                    <a:lnTo>
                      <a:pt x="914" y="19281"/>
                    </a:lnTo>
                    <a:lnTo>
                      <a:pt x="765" y="19841"/>
                    </a:lnTo>
                    <a:lnTo>
                      <a:pt x="634" y="20400"/>
                    </a:lnTo>
                    <a:lnTo>
                      <a:pt x="504" y="20960"/>
                    </a:lnTo>
                    <a:lnTo>
                      <a:pt x="411" y="21538"/>
                    </a:lnTo>
                    <a:lnTo>
                      <a:pt x="336" y="22116"/>
                    </a:lnTo>
                    <a:lnTo>
                      <a:pt x="261" y="22694"/>
                    </a:lnTo>
                    <a:lnTo>
                      <a:pt x="205" y="23290"/>
                    </a:lnTo>
                    <a:lnTo>
                      <a:pt x="112" y="24465"/>
                    </a:lnTo>
                    <a:lnTo>
                      <a:pt x="75" y="25640"/>
                    </a:lnTo>
                    <a:lnTo>
                      <a:pt x="38" y="26796"/>
                    </a:lnTo>
                    <a:lnTo>
                      <a:pt x="0" y="28717"/>
                    </a:lnTo>
                    <a:lnTo>
                      <a:pt x="0" y="30619"/>
                    </a:lnTo>
                    <a:lnTo>
                      <a:pt x="0" y="32520"/>
                    </a:lnTo>
                    <a:lnTo>
                      <a:pt x="19" y="34422"/>
                    </a:lnTo>
                    <a:lnTo>
                      <a:pt x="75" y="38245"/>
                    </a:lnTo>
                    <a:lnTo>
                      <a:pt x="168" y="42049"/>
                    </a:lnTo>
                    <a:lnTo>
                      <a:pt x="205" y="43671"/>
                    </a:lnTo>
                    <a:lnTo>
                      <a:pt x="205" y="44510"/>
                    </a:lnTo>
                    <a:lnTo>
                      <a:pt x="243" y="45349"/>
                    </a:lnTo>
                    <a:lnTo>
                      <a:pt x="280" y="46207"/>
                    </a:lnTo>
                    <a:lnTo>
                      <a:pt x="355" y="47046"/>
                    </a:lnTo>
                    <a:lnTo>
                      <a:pt x="448" y="47867"/>
                    </a:lnTo>
                    <a:lnTo>
                      <a:pt x="522" y="48277"/>
                    </a:lnTo>
                    <a:lnTo>
                      <a:pt x="597" y="48668"/>
                    </a:lnTo>
                    <a:lnTo>
                      <a:pt x="690" y="49060"/>
                    </a:lnTo>
                    <a:lnTo>
                      <a:pt x="802" y="49433"/>
                    </a:lnTo>
                    <a:lnTo>
                      <a:pt x="933" y="49806"/>
                    </a:lnTo>
                    <a:lnTo>
                      <a:pt x="1063" y="50160"/>
                    </a:lnTo>
                    <a:lnTo>
                      <a:pt x="1231" y="50514"/>
                    </a:lnTo>
                    <a:lnTo>
                      <a:pt x="1399" y="50850"/>
                    </a:lnTo>
                    <a:lnTo>
                      <a:pt x="1585" y="51167"/>
                    </a:lnTo>
                    <a:lnTo>
                      <a:pt x="1809" y="51465"/>
                    </a:lnTo>
                    <a:lnTo>
                      <a:pt x="2033" y="51745"/>
                    </a:lnTo>
                    <a:lnTo>
                      <a:pt x="2294" y="52006"/>
                    </a:lnTo>
                    <a:lnTo>
                      <a:pt x="2574" y="52267"/>
                    </a:lnTo>
                    <a:lnTo>
                      <a:pt x="2890" y="52491"/>
                    </a:lnTo>
                    <a:lnTo>
                      <a:pt x="3207" y="52696"/>
                    </a:lnTo>
                    <a:lnTo>
                      <a:pt x="3562" y="52883"/>
                    </a:lnTo>
                    <a:lnTo>
                      <a:pt x="3953" y="53050"/>
                    </a:lnTo>
                    <a:lnTo>
                      <a:pt x="4364" y="53181"/>
                    </a:lnTo>
                    <a:lnTo>
                      <a:pt x="5072" y="53367"/>
                    </a:lnTo>
                    <a:lnTo>
                      <a:pt x="5799" y="53516"/>
                    </a:lnTo>
                    <a:lnTo>
                      <a:pt x="6527" y="53610"/>
                    </a:lnTo>
                    <a:lnTo>
                      <a:pt x="7272" y="53684"/>
                    </a:lnTo>
                    <a:lnTo>
                      <a:pt x="8018" y="53740"/>
                    </a:lnTo>
                    <a:lnTo>
                      <a:pt x="8764" y="53740"/>
                    </a:lnTo>
                    <a:lnTo>
                      <a:pt x="9529" y="53722"/>
                    </a:lnTo>
                    <a:lnTo>
                      <a:pt x="10293" y="53684"/>
                    </a:lnTo>
                    <a:lnTo>
                      <a:pt x="10983" y="53647"/>
                    </a:lnTo>
                    <a:lnTo>
                      <a:pt x="11692" y="53610"/>
                    </a:lnTo>
                    <a:lnTo>
                      <a:pt x="13183" y="53554"/>
                    </a:lnTo>
                    <a:lnTo>
                      <a:pt x="13911" y="53516"/>
                    </a:lnTo>
                    <a:lnTo>
                      <a:pt x="14638" y="53442"/>
                    </a:lnTo>
                    <a:lnTo>
                      <a:pt x="14973" y="53386"/>
                    </a:lnTo>
                    <a:lnTo>
                      <a:pt x="15328" y="53330"/>
                    </a:lnTo>
                    <a:lnTo>
                      <a:pt x="15645" y="53274"/>
                    </a:lnTo>
                    <a:lnTo>
                      <a:pt x="15962" y="53181"/>
                    </a:lnTo>
                    <a:lnTo>
                      <a:pt x="16558" y="53013"/>
                    </a:lnTo>
                    <a:lnTo>
                      <a:pt x="17099" y="52845"/>
                    </a:lnTo>
                    <a:lnTo>
                      <a:pt x="17565" y="52659"/>
                    </a:lnTo>
                    <a:lnTo>
                      <a:pt x="17976" y="52454"/>
                    </a:lnTo>
                    <a:lnTo>
                      <a:pt x="18330" y="52249"/>
                    </a:lnTo>
                    <a:lnTo>
                      <a:pt x="18628" y="52043"/>
                    </a:lnTo>
                    <a:lnTo>
                      <a:pt x="18777" y="51913"/>
                    </a:lnTo>
                    <a:lnTo>
                      <a:pt x="18889" y="51801"/>
                    </a:lnTo>
                    <a:lnTo>
                      <a:pt x="19001" y="51652"/>
                    </a:lnTo>
                    <a:lnTo>
                      <a:pt x="19113" y="51521"/>
                    </a:lnTo>
                    <a:lnTo>
                      <a:pt x="19206" y="51372"/>
                    </a:lnTo>
                    <a:lnTo>
                      <a:pt x="19299" y="51223"/>
                    </a:lnTo>
                    <a:lnTo>
                      <a:pt x="19449" y="50906"/>
                    </a:lnTo>
                    <a:lnTo>
                      <a:pt x="19579" y="50533"/>
                    </a:lnTo>
                    <a:lnTo>
                      <a:pt x="19672" y="50123"/>
                    </a:lnTo>
                    <a:lnTo>
                      <a:pt x="19747" y="49675"/>
                    </a:lnTo>
                    <a:lnTo>
                      <a:pt x="19822" y="49190"/>
                    </a:lnTo>
                    <a:lnTo>
                      <a:pt x="19877" y="48631"/>
                    </a:lnTo>
                    <a:lnTo>
                      <a:pt x="19933" y="48034"/>
                    </a:lnTo>
                    <a:lnTo>
                      <a:pt x="20027" y="46505"/>
                    </a:lnTo>
                    <a:lnTo>
                      <a:pt x="20101" y="44976"/>
                    </a:lnTo>
                    <a:lnTo>
                      <a:pt x="20139" y="43429"/>
                    </a:lnTo>
                    <a:lnTo>
                      <a:pt x="20157" y="41862"/>
                    </a:lnTo>
                    <a:lnTo>
                      <a:pt x="20157" y="40296"/>
                    </a:lnTo>
                    <a:lnTo>
                      <a:pt x="20139" y="38730"/>
                    </a:lnTo>
                    <a:lnTo>
                      <a:pt x="20083" y="37145"/>
                    </a:lnTo>
                    <a:lnTo>
                      <a:pt x="20027" y="35560"/>
                    </a:lnTo>
                    <a:lnTo>
                      <a:pt x="19952" y="33994"/>
                    </a:lnTo>
                    <a:lnTo>
                      <a:pt x="19877" y="32409"/>
                    </a:lnTo>
                    <a:lnTo>
                      <a:pt x="19691" y="29276"/>
                    </a:lnTo>
                    <a:lnTo>
                      <a:pt x="19299" y="23104"/>
                    </a:lnTo>
                    <a:lnTo>
                      <a:pt x="19225" y="22097"/>
                    </a:lnTo>
                    <a:lnTo>
                      <a:pt x="19150" y="21071"/>
                    </a:lnTo>
                    <a:lnTo>
                      <a:pt x="19038" y="20065"/>
                    </a:lnTo>
                    <a:lnTo>
                      <a:pt x="18908" y="19058"/>
                    </a:lnTo>
                    <a:lnTo>
                      <a:pt x="18815" y="18554"/>
                    </a:lnTo>
                    <a:lnTo>
                      <a:pt x="18721" y="18069"/>
                    </a:lnTo>
                    <a:lnTo>
                      <a:pt x="18610" y="17566"/>
                    </a:lnTo>
                    <a:lnTo>
                      <a:pt x="18479" y="17081"/>
                    </a:lnTo>
                    <a:lnTo>
                      <a:pt x="18330" y="16596"/>
                    </a:lnTo>
                    <a:lnTo>
                      <a:pt x="18181" y="16130"/>
                    </a:lnTo>
                    <a:lnTo>
                      <a:pt x="17994" y="15645"/>
                    </a:lnTo>
                    <a:lnTo>
                      <a:pt x="17808" y="15179"/>
                    </a:lnTo>
                    <a:lnTo>
                      <a:pt x="17584" y="14732"/>
                    </a:lnTo>
                    <a:lnTo>
                      <a:pt x="17360" y="14284"/>
                    </a:lnTo>
                    <a:lnTo>
                      <a:pt x="17099" y="13837"/>
                    </a:lnTo>
                    <a:lnTo>
                      <a:pt x="16838" y="13408"/>
                    </a:lnTo>
                    <a:lnTo>
                      <a:pt x="16577" y="12979"/>
                    </a:lnTo>
                    <a:lnTo>
                      <a:pt x="16297" y="12550"/>
                    </a:lnTo>
                    <a:lnTo>
                      <a:pt x="15701" y="11711"/>
                    </a:lnTo>
                    <a:lnTo>
                      <a:pt x="14507" y="10070"/>
                    </a:lnTo>
                    <a:lnTo>
                      <a:pt x="13929" y="9231"/>
                    </a:lnTo>
                    <a:lnTo>
                      <a:pt x="13668" y="8802"/>
                    </a:lnTo>
                    <a:lnTo>
                      <a:pt x="13388" y="8373"/>
                    </a:lnTo>
                    <a:lnTo>
                      <a:pt x="13146" y="7926"/>
                    </a:lnTo>
                    <a:lnTo>
                      <a:pt x="12960" y="7478"/>
                    </a:lnTo>
                    <a:lnTo>
                      <a:pt x="12792" y="7031"/>
                    </a:lnTo>
                    <a:lnTo>
                      <a:pt x="12661" y="6564"/>
                    </a:lnTo>
                    <a:lnTo>
                      <a:pt x="12568" y="6098"/>
                    </a:lnTo>
                    <a:lnTo>
                      <a:pt x="12493" y="5613"/>
                    </a:lnTo>
                    <a:lnTo>
                      <a:pt x="12438" y="5129"/>
                    </a:lnTo>
                    <a:lnTo>
                      <a:pt x="12400" y="4644"/>
                    </a:lnTo>
                    <a:lnTo>
                      <a:pt x="12344" y="3618"/>
                    </a:lnTo>
                    <a:lnTo>
                      <a:pt x="12307" y="2555"/>
                    </a:lnTo>
                    <a:lnTo>
                      <a:pt x="12251" y="1437"/>
                    </a:lnTo>
                    <a:lnTo>
                      <a:pt x="12195" y="840"/>
                    </a:lnTo>
                    <a:lnTo>
                      <a:pt x="12121" y="262"/>
                    </a:lnTo>
                    <a:lnTo>
                      <a:pt x="11505" y="131"/>
                    </a:lnTo>
                    <a:lnTo>
                      <a:pt x="10890" y="57"/>
                    </a:lnTo>
                    <a:lnTo>
                      <a:pt x="10256" y="20"/>
                    </a:lnTo>
                    <a:lnTo>
                      <a:pt x="96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1572400" y="2649575"/>
                <a:ext cx="508600" cy="317950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12718" extrusionOk="0">
                    <a:moveTo>
                      <a:pt x="261" y="1"/>
                    </a:moveTo>
                    <a:lnTo>
                      <a:pt x="205" y="467"/>
                    </a:lnTo>
                    <a:lnTo>
                      <a:pt x="131" y="1679"/>
                    </a:lnTo>
                    <a:lnTo>
                      <a:pt x="37" y="3338"/>
                    </a:lnTo>
                    <a:lnTo>
                      <a:pt x="19" y="4252"/>
                    </a:lnTo>
                    <a:lnTo>
                      <a:pt x="0" y="5166"/>
                    </a:lnTo>
                    <a:lnTo>
                      <a:pt x="19" y="6546"/>
                    </a:lnTo>
                    <a:lnTo>
                      <a:pt x="37" y="7888"/>
                    </a:lnTo>
                    <a:lnTo>
                      <a:pt x="75" y="9175"/>
                    </a:lnTo>
                    <a:lnTo>
                      <a:pt x="131" y="10312"/>
                    </a:lnTo>
                    <a:lnTo>
                      <a:pt x="168" y="11300"/>
                    </a:lnTo>
                    <a:lnTo>
                      <a:pt x="224" y="12046"/>
                    </a:lnTo>
                    <a:lnTo>
                      <a:pt x="261" y="12550"/>
                    </a:lnTo>
                    <a:lnTo>
                      <a:pt x="299" y="12718"/>
                    </a:lnTo>
                    <a:lnTo>
                      <a:pt x="20344" y="12718"/>
                    </a:lnTo>
                    <a:lnTo>
                      <a:pt x="20344" y="12550"/>
                    </a:lnTo>
                    <a:lnTo>
                      <a:pt x="20344" y="12065"/>
                    </a:lnTo>
                    <a:lnTo>
                      <a:pt x="20306" y="10368"/>
                    </a:lnTo>
                    <a:lnTo>
                      <a:pt x="20232" y="8075"/>
                    </a:lnTo>
                    <a:lnTo>
                      <a:pt x="20138" y="5595"/>
                    </a:lnTo>
                    <a:lnTo>
                      <a:pt x="20008" y="3450"/>
                    </a:lnTo>
                    <a:lnTo>
                      <a:pt x="19877" y="1716"/>
                    </a:lnTo>
                    <a:lnTo>
                      <a:pt x="19765" y="560"/>
                    </a:lnTo>
                    <a:lnTo>
                      <a:pt x="19710" y="243"/>
                    </a:lnTo>
                    <a:lnTo>
                      <a:pt x="19691" y="150"/>
                    </a:lnTo>
                    <a:lnTo>
                      <a:pt x="19672" y="131"/>
                    </a:lnTo>
                    <a:lnTo>
                      <a:pt x="17248" y="94"/>
                    </a:lnTo>
                    <a:lnTo>
                      <a:pt x="14806" y="75"/>
                    </a:lnTo>
                    <a:lnTo>
                      <a:pt x="9846" y="57"/>
                    </a:lnTo>
                    <a:lnTo>
                      <a:pt x="4942" y="57"/>
                    </a:lnTo>
                    <a:lnTo>
                      <a:pt x="2573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1578450" y="2631875"/>
                <a:ext cx="4923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9692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68"/>
                    </a:lnTo>
                    <a:lnTo>
                      <a:pt x="19" y="2126"/>
                    </a:lnTo>
                    <a:lnTo>
                      <a:pt x="38" y="2405"/>
                    </a:lnTo>
                    <a:lnTo>
                      <a:pt x="57" y="2517"/>
                    </a:lnTo>
                    <a:lnTo>
                      <a:pt x="19635" y="2517"/>
                    </a:lnTo>
                    <a:lnTo>
                      <a:pt x="19673" y="2499"/>
                    </a:lnTo>
                    <a:lnTo>
                      <a:pt x="19673" y="2405"/>
                    </a:lnTo>
                    <a:lnTo>
                      <a:pt x="19691" y="2126"/>
                    </a:lnTo>
                    <a:lnTo>
                      <a:pt x="19673" y="1734"/>
                    </a:lnTo>
                    <a:lnTo>
                      <a:pt x="19617" y="1268"/>
                    </a:lnTo>
                    <a:lnTo>
                      <a:pt x="19523" y="429"/>
                    </a:lnTo>
                    <a:lnTo>
                      <a:pt x="19468" y="131"/>
                    </a:lnTo>
                    <a:lnTo>
                      <a:pt x="19449" y="56"/>
                    </a:lnTo>
                    <a:lnTo>
                      <a:pt x="19430" y="37"/>
                    </a:lnTo>
                    <a:lnTo>
                      <a:pt x="14564" y="19"/>
                    </a:lnTo>
                    <a:lnTo>
                      <a:pt x="470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1578450" y="2904575"/>
                <a:ext cx="5072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0288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50"/>
                    </a:lnTo>
                    <a:lnTo>
                      <a:pt x="19" y="2126"/>
                    </a:lnTo>
                    <a:lnTo>
                      <a:pt x="38" y="2406"/>
                    </a:lnTo>
                    <a:lnTo>
                      <a:pt x="57" y="2518"/>
                    </a:lnTo>
                    <a:lnTo>
                      <a:pt x="20251" y="2518"/>
                    </a:lnTo>
                    <a:lnTo>
                      <a:pt x="20269" y="2480"/>
                    </a:lnTo>
                    <a:lnTo>
                      <a:pt x="20288" y="2406"/>
                    </a:lnTo>
                    <a:lnTo>
                      <a:pt x="20288" y="2126"/>
                    </a:lnTo>
                    <a:lnTo>
                      <a:pt x="20269" y="1734"/>
                    </a:lnTo>
                    <a:lnTo>
                      <a:pt x="20232" y="1268"/>
                    </a:lnTo>
                    <a:lnTo>
                      <a:pt x="20120" y="411"/>
                    </a:lnTo>
                    <a:lnTo>
                      <a:pt x="20064" y="131"/>
                    </a:lnTo>
                    <a:lnTo>
                      <a:pt x="20046" y="56"/>
                    </a:lnTo>
                    <a:lnTo>
                      <a:pt x="20046" y="19"/>
                    </a:lnTo>
                    <a:lnTo>
                      <a:pt x="4793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1728550" y="2726500"/>
                <a:ext cx="1860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285" extrusionOk="0">
                    <a:moveTo>
                      <a:pt x="1642" y="0"/>
                    </a:moveTo>
                    <a:lnTo>
                      <a:pt x="1492" y="38"/>
                    </a:lnTo>
                    <a:lnTo>
                      <a:pt x="1362" y="75"/>
                    </a:lnTo>
                    <a:lnTo>
                      <a:pt x="1213" y="131"/>
                    </a:lnTo>
                    <a:lnTo>
                      <a:pt x="1082" y="205"/>
                    </a:lnTo>
                    <a:lnTo>
                      <a:pt x="952" y="280"/>
                    </a:lnTo>
                    <a:lnTo>
                      <a:pt x="840" y="373"/>
                    </a:lnTo>
                    <a:lnTo>
                      <a:pt x="728" y="485"/>
                    </a:lnTo>
                    <a:lnTo>
                      <a:pt x="616" y="597"/>
                    </a:lnTo>
                    <a:lnTo>
                      <a:pt x="430" y="839"/>
                    </a:lnTo>
                    <a:lnTo>
                      <a:pt x="262" y="1119"/>
                    </a:lnTo>
                    <a:lnTo>
                      <a:pt x="150" y="1417"/>
                    </a:lnTo>
                    <a:lnTo>
                      <a:pt x="57" y="1734"/>
                    </a:lnTo>
                    <a:lnTo>
                      <a:pt x="1" y="2070"/>
                    </a:lnTo>
                    <a:lnTo>
                      <a:pt x="1" y="2406"/>
                    </a:lnTo>
                    <a:lnTo>
                      <a:pt x="19" y="2574"/>
                    </a:lnTo>
                    <a:lnTo>
                      <a:pt x="38" y="2741"/>
                    </a:lnTo>
                    <a:lnTo>
                      <a:pt x="75" y="2909"/>
                    </a:lnTo>
                    <a:lnTo>
                      <a:pt x="131" y="3077"/>
                    </a:lnTo>
                    <a:lnTo>
                      <a:pt x="262" y="3394"/>
                    </a:lnTo>
                    <a:lnTo>
                      <a:pt x="430" y="3711"/>
                    </a:lnTo>
                    <a:lnTo>
                      <a:pt x="616" y="4009"/>
                    </a:lnTo>
                    <a:lnTo>
                      <a:pt x="840" y="4289"/>
                    </a:lnTo>
                    <a:lnTo>
                      <a:pt x="1064" y="4550"/>
                    </a:lnTo>
                    <a:lnTo>
                      <a:pt x="1325" y="4792"/>
                    </a:lnTo>
                    <a:lnTo>
                      <a:pt x="1586" y="5035"/>
                    </a:lnTo>
                    <a:lnTo>
                      <a:pt x="1865" y="5240"/>
                    </a:lnTo>
                    <a:lnTo>
                      <a:pt x="2089" y="5389"/>
                    </a:lnTo>
                    <a:lnTo>
                      <a:pt x="2369" y="5557"/>
                    </a:lnTo>
                    <a:lnTo>
                      <a:pt x="2966" y="5911"/>
                    </a:lnTo>
                    <a:lnTo>
                      <a:pt x="3469" y="6191"/>
                    </a:lnTo>
                    <a:lnTo>
                      <a:pt x="3637" y="6266"/>
                    </a:lnTo>
                    <a:lnTo>
                      <a:pt x="3730" y="6284"/>
                    </a:lnTo>
                    <a:lnTo>
                      <a:pt x="3805" y="6266"/>
                    </a:lnTo>
                    <a:lnTo>
                      <a:pt x="3972" y="6191"/>
                    </a:lnTo>
                    <a:lnTo>
                      <a:pt x="4476" y="5911"/>
                    </a:lnTo>
                    <a:lnTo>
                      <a:pt x="5073" y="5557"/>
                    </a:lnTo>
                    <a:lnTo>
                      <a:pt x="5352" y="5389"/>
                    </a:lnTo>
                    <a:lnTo>
                      <a:pt x="5576" y="5240"/>
                    </a:lnTo>
                    <a:lnTo>
                      <a:pt x="5856" y="5035"/>
                    </a:lnTo>
                    <a:lnTo>
                      <a:pt x="6117" y="4792"/>
                    </a:lnTo>
                    <a:lnTo>
                      <a:pt x="6378" y="4550"/>
                    </a:lnTo>
                    <a:lnTo>
                      <a:pt x="6602" y="4289"/>
                    </a:lnTo>
                    <a:lnTo>
                      <a:pt x="6825" y="4009"/>
                    </a:lnTo>
                    <a:lnTo>
                      <a:pt x="7012" y="3711"/>
                    </a:lnTo>
                    <a:lnTo>
                      <a:pt x="7180" y="3394"/>
                    </a:lnTo>
                    <a:lnTo>
                      <a:pt x="7310" y="3077"/>
                    </a:lnTo>
                    <a:lnTo>
                      <a:pt x="7366" y="2909"/>
                    </a:lnTo>
                    <a:lnTo>
                      <a:pt x="7403" y="2741"/>
                    </a:lnTo>
                    <a:lnTo>
                      <a:pt x="7422" y="2574"/>
                    </a:lnTo>
                    <a:lnTo>
                      <a:pt x="7441" y="2406"/>
                    </a:lnTo>
                    <a:lnTo>
                      <a:pt x="7441" y="2070"/>
                    </a:lnTo>
                    <a:lnTo>
                      <a:pt x="7385" y="1734"/>
                    </a:lnTo>
                    <a:lnTo>
                      <a:pt x="7310" y="1417"/>
                    </a:lnTo>
                    <a:lnTo>
                      <a:pt x="7180" y="1119"/>
                    </a:lnTo>
                    <a:lnTo>
                      <a:pt x="7012" y="839"/>
                    </a:lnTo>
                    <a:lnTo>
                      <a:pt x="6825" y="597"/>
                    </a:lnTo>
                    <a:lnTo>
                      <a:pt x="6714" y="485"/>
                    </a:lnTo>
                    <a:lnTo>
                      <a:pt x="6602" y="373"/>
                    </a:lnTo>
                    <a:lnTo>
                      <a:pt x="6490" y="280"/>
                    </a:lnTo>
                    <a:lnTo>
                      <a:pt x="6359" y="205"/>
                    </a:lnTo>
                    <a:lnTo>
                      <a:pt x="6229" y="131"/>
                    </a:lnTo>
                    <a:lnTo>
                      <a:pt x="6080" y="75"/>
                    </a:lnTo>
                    <a:lnTo>
                      <a:pt x="5949" y="38"/>
                    </a:lnTo>
                    <a:lnTo>
                      <a:pt x="5800" y="0"/>
                    </a:lnTo>
                    <a:lnTo>
                      <a:pt x="5483" y="0"/>
                    </a:lnTo>
                    <a:lnTo>
                      <a:pt x="5334" y="19"/>
                    </a:lnTo>
                    <a:lnTo>
                      <a:pt x="5166" y="56"/>
                    </a:lnTo>
                    <a:lnTo>
                      <a:pt x="4998" y="112"/>
                    </a:lnTo>
                    <a:lnTo>
                      <a:pt x="4830" y="187"/>
                    </a:lnTo>
                    <a:lnTo>
                      <a:pt x="4644" y="261"/>
                    </a:lnTo>
                    <a:lnTo>
                      <a:pt x="4476" y="392"/>
                    </a:lnTo>
                    <a:lnTo>
                      <a:pt x="4252" y="560"/>
                    </a:lnTo>
                    <a:lnTo>
                      <a:pt x="4047" y="765"/>
                    </a:lnTo>
                    <a:lnTo>
                      <a:pt x="3879" y="970"/>
                    </a:lnTo>
                    <a:lnTo>
                      <a:pt x="3730" y="1175"/>
                    </a:lnTo>
                    <a:lnTo>
                      <a:pt x="3562" y="970"/>
                    </a:lnTo>
                    <a:lnTo>
                      <a:pt x="3394" y="765"/>
                    </a:lnTo>
                    <a:lnTo>
                      <a:pt x="3189" y="560"/>
                    </a:lnTo>
                    <a:lnTo>
                      <a:pt x="2966" y="392"/>
                    </a:lnTo>
                    <a:lnTo>
                      <a:pt x="2798" y="261"/>
                    </a:lnTo>
                    <a:lnTo>
                      <a:pt x="2611" y="187"/>
                    </a:lnTo>
                    <a:lnTo>
                      <a:pt x="2443" y="112"/>
                    </a:lnTo>
                    <a:lnTo>
                      <a:pt x="2276" y="56"/>
                    </a:lnTo>
                    <a:lnTo>
                      <a:pt x="2108" y="19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912700" y="2328850"/>
                <a:ext cx="99300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5539" extrusionOk="0">
                    <a:moveTo>
                      <a:pt x="578" y="1"/>
                    </a:moveTo>
                    <a:lnTo>
                      <a:pt x="429" y="19"/>
                    </a:lnTo>
                    <a:lnTo>
                      <a:pt x="317" y="38"/>
                    </a:lnTo>
                    <a:lnTo>
                      <a:pt x="205" y="94"/>
                    </a:lnTo>
                    <a:lnTo>
                      <a:pt x="131" y="169"/>
                    </a:lnTo>
                    <a:lnTo>
                      <a:pt x="75" y="262"/>
                    </a:lnTo>
                    <a:lnTo>
                      <a:pt x="19" y="374"/>
                    </a:lnTo>
                    <a:lnTo>
                      <a:pt x="0" y="504"/>
                    </a:lnTo>
                    <a:lnTo>
                      <a:pt x="0" y="653"/>
                    </a:lnTo>
                    <a:lnTo>
                      <a:pt x="0" y="821"/>
                    </a:lnTo>
                    <a:lnTo>
                      <a:pt x="19" y="989"/>
                    </a:lnTo>
                    <a:lnTo>
                      <a:pt x="112" y="1362"/>
                    </a:lnTo>
                    <a:lnTo>
                      <a:pt x="224" y="1772"/>
                    </a:lnTo>
                    <a:lnTo>
                      <a:pt x="373" y="2182"/>
                    </a:lnTo>
                    <a:lnTo>
                      <a:pt x="541" y="2611"/>
                    </a:lnTo>
                    <a:lnTo>
                      <a:pt x="727" y="3022"/>
                    </a:lnTo>
                    <a:lnTo>
                      <a:pt x="1082" y="3730"/>
                    </a:lnTo>
                    <a:lnTo>
                      <a:pt x="1380" y="4234"/>
                    </a:lnTo>
                    <a:lnTo>
                      <a:pt x="1566" y="4532"/>
                    </a:lnTo>
                    <a:lnTo>
                      <a:pt x="1790" y="4830"/>
                    </a:lnTo>
                    <a:lnTo>
                      <a:pt x="1902" y="4979"/>
                    </a:lnTo>
                    <a:lnTo>
                      <a:pt x="2033" y="5091"/>
                    </a:lnTo>
                    <a:lnTo>
                      <a:pt x="2163" y="5222"/>
                    </a:lnTo>
                    <a:lnTo>
                      <a:pt x="2312" y="5315"/>
                    </a:lnTo>
                    <a:lnTo>
                      <a:pt x="2480" y="5408"/>
                    </a:lnTo>
                    <a:lnTo>
                      <a:pt x="2648" y="5464"/>
                    </a:lnTo>
                    <a:lnTo>
                      <a:pt x="2834" y="5520"/>
                    </a:lnTo>
                    <a:lnTo>
                      <a:pt x="3002" y="5539"/>
                    </a:lnTo>
                    <a:lnTo>
                      <a:pt x="3189" y="5520"/>
                    </a:lnTo>
                    <a:lnTo>
                      <a:pt x="3357" y="5483"/>
                    </a:lnTo>
                    <a:lnTo>
                      <a:pt x="3524" y="5427"/>
                    </a:lnTo>
                    <a:lnTo>
                      <a:pt x="3674" y="5334"/>
                    </a:lnTo>
                    <a:lnTo>
                      <a:pt x="3785" y="5240"/>
                    </a:lnTo>
                    <a:lnTo>
                      <a:pt x="3860" y="5129"/>
                    </a:lnTo>
                    <a:lnTo>
                      <a:pt x="3916" y="4998"/>
                    </a:lnTo>
                    <a:lnTo>
                      <a:pt x="3953" y="4868"/>
                    </a:lnTo>
                    <a:lnTo>
                      <a:pt x="3972" y="4718"/>
                    </a:lnTo>
                    <a:lnTo>
                      <a:pt x="3972" y="4551"/>
                    </a:lnTo>
                    <a:lnTo>
                      <a:pt x="3972" y="4383"/>
                    </a:lnTo>
                    <a:lnTo>
                      <a:pt x="3935" y="4196"/>
                    </a:lnTo>
                    <a:lnTo>
                      <a:pt x="3897" y="4028"/>
                    </a:lnTo>
                    <a:lnTo>
                      <a:pt x="3841" y="3823"/>
                    </a:lnTo>
                    <a:lnTo>
                      <a:pt x="3711" y="3432"/>
                    </a:lnTo>
                    <a:lnTo>
                      <a:pt x="3524" y="3022"/>
                    </a:lnTo>
                    <a:lnTo>
                      <a:pt x="3319" y="2611"/>
                    </a:lnTo>
                    <a:lnTo>
                      <a:pt x="3077" y="2220"/>
                    </a:lnTo>
                    <a:lnTo>
                      <a:pt x="2834" y="1828"/>
                    </a:lnTo>
                    <a:lnTo>
                      <a:pt x="2573" y="1455"/>
                    </a:lnTo>
                    <a:lnTo>
                      <a:pt x="2312" y="1120"/>
                    </a:lnTo>
                    <a:lnTo>
                      <a:pt x="2070" y="840"/>
                    </a:lnTo>
                    <a:lnTo>
                      <a:pt x="1827" y="597"/>
                    </a:lnTo>
                    <a:lnTo>
                      <a:pt x="1622" y="411"/>
                    </a:lnTo>
                    <a:lnTo>
                      <a:pt x="1436" y="299"/>
                    </a:lnTo>
                    <a:lnTo>
                      <a:pt x="1175" y="169"/>
                    </a:lnTo>
                    <a:lnTo>
                      <a:pt x="951" y="94"/>
                    </a:lnTo>
                    <a:lnTo>
                      <a:pt x="765" y="38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749525" y="2040775"/>
                <a:ext cx="1440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7" extrusionOk="0">
                    <a:moveTo>
                      <a:pt x="5352" y="0"/>
                    </a:moveTo>
                    <a:lnTo>
                      <a:pt x="4122" y="75"/>
                    </a:lnTo>
                    <a:lnTo>
                      <a:pt x="2872" y="112"/>
                    </a:lnTo>
                    <a:lnTo>
                      <a:pt x="1623" y="112"/>
                    </a:lnTo>
                    <a:lnTo>
                      <a:pt x="392" y="75"/>
                    </a:lnTo>
                    <a:lnTo>
                      <a:pt x="318" y="75"/>
                    </a:lnTo>
                    <a:lnTo>
                      <a:pt x="243" y="93"/>
                    </a:lnTo>
                    <a:lnTo>
                      <a:pt x="169" y="131"/>
                    </a:lnTo>
                    <a:lnTo>
                      <a:pt x="113" y="168"/>
                    </a:lnTo>
                    <a:lnTo>
                      <a:pt x="75" y="224"/>
                    </a:lnTo>
                    <a:lnTo>
                      <a:pt x="38" y="280"/>
                    </a:lnTo>
                    <a:lnTo>
                      <a:pt x="1" y="355"/>
                    </a:lnTo>
                    <a:lnTo>
                      <a:pt x="1" y="429"/>
                    </a:lnTo>
                    <a:lnTo>
                      <a:pt x="1" y="504"/>
                    </a:lnTo>
                    <a:lnTo>
                      <a:pt x="20" y="578"/>
                    </a:lnTo>
                    <a:lnTo>
                      <a:pt x="38" y="653"/>
                    </a:lnTo>
                    <a:lnTo>
                      <a:pt x="94" y="709"/>
                    </a:lnTo>
                    <a:lnTo>
                      <a:pt x="150" y="746"/>
                    </a:lnTo>
                    <a:lnTo>
                      <a:pt x="206" y="783"/>
                    </a:lnTo>
                    <a:lnTo>
                      <a:pt x="281" y="821"/>
                    </a:lnTo>
                    <a:lnTo>
                      <a:pt x="355" y="821"/>
                    </a:lnTo>
                    <a:lnTo>
                      <a:pt x="1287" y="858"/>
                    </a:lnTo>
                    <a:lnTo>
                      <a:pt x="2238" y="877"/>
                    </a:lnTo>
                    <a:lnTo>
                      <a:pt x="3022" y="858"/>
                    </a:lnTo>
                    <a:lnTo>
                      <a:pt x="3823" y="839"/>
                    </a:lnTo>
                    <a:lnTo>
                      <a:pt x="4625" y="802"/>
                    </a:lnTo>
                    <a:lnTo>
                      <a:pt x="5408" y="746"/>
                    </a:lnTo>
                    <a:lnTo>
                      <a:pt x="5483" y="727"/>
                    </a:lnTo>
                    <a:lnTo>
                      <a:pt x="5558" y="709"/>
                    </a:lnTo>
                    <a:lnTo>
                      <a:pt x="5613" y="672"/>
                    </a:lnTo>
                    <a:lnTo>
                      <a:pt x="5669" y="616"/>
                    </a:lnTo>
                    <a:lnTo>
                      <a:pt x="5707" y="560"/>
                    </a:lnTo>
                    <a:lnTo>
                      <a:pt x="5744" y="485"/>
                    </a:lnTo>
                    <a:lnTo>
                      <a:pt x="5763" y="429"/>
                    </a:lnTo>
                    <a:lnTo>
                      <a:pt x="5763" y="336"/>
                    </a:lnTo>
                    <a:lnTo>
                      <a:pt x="5744" y="261"/>
                    </a:lnTo>
                    <a:lnTo>
                      <a:pt x="5707" y="205"/>
                    </a:lnTo>
                    <a:lnTo>
                      <a:pt x="5669" y="131"/>
                    </a:lnTo>
                    <a:lnTo>
                      <a:pt x="5632" y="93"/>
                    </a:lnTo>
                    <a:lnTo>
                      <a:pt x="5558" y="38"/>
                    </a:lnTo>
                    <a:lnTo>
                      <a:pt x="5502" y="19"/>
                    </a:lnTo>
                    <a:lnTo>
                      <a:pt x="54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1749525" y="2078050"/>
                <a:ext cx="144075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8" extrusionOk="0">
                    <a:moveTo>
                      <a:pt x="5352" y="1"/>
                    </a:moveTo>
                    <a:lnTo>
                      <a:pt x="4122" y="76"/>
                    </a:lnTo>
                    <a:lnTo>
                      <a:pt x="2872" y="113"/>
                    </a:lnTo>
                    <a:lnTo>
                      <a:pt x="1623" y="113"/>
                    </a:lnTo>
                    <a:lnTo>
                      <a:pt x="392" y="76"/>
                    </a:lnTo>
                    <a:lnTo>
                      <a:pt x="318" y="94"/>
                    </a:lnTo>
                    <a:lnTo>
                      <a:pt x="243" y="113"/>
                    </a:lnTo>
                    <a:lnTo>
                      <a:pt x="169" y="131"/>
                    </a:lnTo>
                    <a:lnTo>
                      <a:pt x="113" y="187"/>
                    </a:lnTo>
                    <a:lnTo>
                      <a:pt x="75" y="225"/>
                    </a:lnTo>
                    <a:lnTo>
                      <a:pt x="38" y="299"/>
                    </a:lnTo>
                    <a:lnTo>
                      <a:pt x="1" y="374"/>
                    </a:lnTo>
                    <a:lnTo>
                      <a:pt x="1" y="448"/>
                    </a:lnTo>
                    <a:lnTo>
                      <a:pt x="1" y="523"/>
                    </a:lnTo>
                    <a:lnTo>
                      <a:pt x="20" y="598"/>
                    </a:lnTo>
                    <a:lnTo>
                      <a:pt x="38" y="654"/>
                    </a:lnTo>
                    <a:lnTo>
                      <a:pt x="94" y="710"/>
                    </a:lnTo>
                    <a:lnTo>
                      <a:pt x="150" y="765"/>
                    </a:lnTo>
                    <a:lnTo>
                      <a:pt x="206" y="803"/>
                    </a:lnTo>
                    <a:lnTo>
                      <a:pt x="281" y="821"/>
                    </a:lnTo>
                    <a:lnTo>
                      <a:pt x="355" y="840"/>
                    </a:lnTo>
                    <a:lnTo>
                      <a:pt x="1287" y="859"/>
                    </a:lnTo>
                    <a:lnTo>
                      <a:pt x="2238" y="877"/>
                    </a:lnTo>
                    <a:lnTo>
                      <a:pt x="3022" y="877"/>
                    </a:lnTo>
                    <a:lnTo>
                      <a:pt x="3823" y="840"/>
                    </a:lnTo>
                    <a:lnTo>
                      <a:pt x="4625" y="803"/>
                    </a:lnTo>
                    <a:lnTo>
                      <a:pt x="5408" y="765"/>
                    </a:lnTo>
                    <a:lnTo>
                      <a:pt x="5483" y="747"/>
                    </a:lnTo>
                    <a:lnTo>
                      <a:pt x="5558" y="710"/>
                    </a:lnTo>
                    <a:lnTo>
                      <a:pt x="5613" y="672"/>
                    </a:lnTo>
                    <a:lnTo>
                      <a:pt x="5669" y="635"/>
                    </a:lnTo>
                    <a:lnTo>
                      <a:pt x="5707" y="560"/>
                    </a:lnTo>
                    <a:lnTo>
                      <a:pt x="5744" y="504"/>
                    </a:lnTo>
                    <a:lnTo>
                      <a:pt x="5763" y="430"/>
                    </a:lnTo>
                    <a:lnTo>
                      <a:pt x="5763" y="355"/>
                    </a:lnTo>
                    <a:lnTo>
                      <a:pt x="5744" y="281"/>
                    </a:lnTo>
                    <a:lnTo>
                      <a:pt x="5707" y="206"/>
                    </a:lnTo>
                    <a:lnTo>
                      <a:pt x="5669" y="150"/>
                    </a:lnTo>
                    <a:lnTo>
                      <a:pt x="5632" y="94"/>
                    </a:lnTo>
                    <a:lnTo>
                      <a:pt x="5558" y="57"/>
                    </a:lnTo>
                    <a:lnTo>
                      <a:pt x="5502" y="20"/>
                    </a:lnTo>
                    <a:lnTo>
                      <a:pt x="5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1790100" y="1934475"/>
                <a:ext cx="21925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892" extrusionOk="0">
                    <a:moveTo>
                      <a:pt x="392" y="1"/>
                    </a:moveTo>
                    <a:lnTo>
                      <a:pt x="317" y="19"/>
                    </a:lnTo>
                    <a:lnTo>
                      <a:pt x="243" y="38"/>
                    </a:lnTo>
                    <a:lnTo>
                      <a:pt x="168" y="75"/>
                    </a:lnTo>
                    <a:lnTo>
                      <a:pt x="112" y="131"/>
                    </a:lnTo>
                    <a:lnTo>
                      <a:pt x="75" y="187"/>
                    </a:lnTo>
                    <a:lnTo>
                      <a:pt x="37" y="262"/>
                    </a:lnTo>
                    <a:lnTo>
                      <a:pt x="19" y="336"/>
                    </a:lnTo>
                    <a:lnTo>
                      <a:pt x="0" y="411"/>
                    </a:lnTo>
                    <a:lnTo>
                      <a:pt x="75" y="2499"/>
                    </a:lnTo>
                    <a:lnTo>
                      <a:pt x="75" y="2574"/>
                    </a:lnTo>
                    <a:lnTo>
                      <a:pt x="112" y="2649"/>
                    </a:lnTo>
                    <a:lnTo>
                      <a:pt x="149" y="2723"/>
                    </a:lnTo>
                    <a:lnTo>
                      <a:pt x="187" y="2779"/>
                    </a:lnTo>
                    <a:lnTo>
                      <a:pt x="261" y="2835"/>
                    </a:lnTo>
                    <a:lnTo>
                      <a:pt x="317" y="2872"/>
                    </a:lnTo>
                    <a:lnTo>
                      <a:pt x="392" y="2891"/>
                    </a:lnTo>
                    <a:lnTo>
                      <a:pt x="578" y="2891"/>
                    </a:lnTo>
                    <a:lnTo>
                      <a:pt x="653" y="2854"/>
                    </a:lnTo>
                    <a:lnTo>
                      <a:pt x="709" y="2816"/>
                    </a:lnTo>
                    <a:lnTo>
                      <a:pt x="765" y="2761"/>
                    </a:lnTo>
                    <a:lnTo>
                      <a:pt x="821" y="2705"/>
                    </a:lnTo>
                    <a:lnTo>
                      <a:pt x="858" y="2630"/>
                    </a:lnTo>
                    <a:lnTo>
                      <a:pt x="876" y="2555"/>
                    </a:lnTo>
                    <a:lnTo>
                      <a:pt x="876" y="2481"/>
                    </a:lnTo>
                    <a:lnTo>
                      <a:pt x="821" y="392"/>
                    </a:lnTo>
                    <a:lnTo>
                      <a:pt x="802" y="318"/>
                    </a:lnTo>
                    <a:lnTo>
                      <a:pt x="783" y="243"/>
                    </a:lnTo>
                    <a:lnTo>
                      <a:pt x="746" y="169"/>
                    </a:lnTo>
                    <a:lnTo>
                      <a:pt x="690" y="113"/>
                    </a:lnTo>
                    <a:lnTo>
                      <a:pt x="634" y="57"/>
                    </a:lnTo>
                    <a:lnTo>
                      <a:pt x="559" y="38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74" name="Google Shape;1174;p24"/>
          <p:cNvSpPr/>
          <p:nvPr/>
        </p:nvSpPr>
        <p:spPr>
          <a:xfrm>
            <a:off x="6474100" y="-1138275"/>
            <a:ext cx="72275" cy="120775"/>
          </a:xfrm>
          <a:custGeom>
            <a:avLst/>
            <a:gdLst/>
            <a:ahLst/>
            <a:cxnLst/>
            <a:rect l="l" t="t" r="r" b="b"/>
            <a:pathLst>
              <a:path w="2891" h="4831" extrusionOk="0">
                <a:moveTo>
                  <a:pt x="1007" y="1"/>
                </a:moveTo>
                <a:lnTo>
                  <a:pt x="914" y="19"/>
                </a:lnTo>
                <a:lnTo>
                  <a:pt x="840" y="57"/>
                </a:lnTo>
                <a:lnTo>
                  <a:pt x="765" y="131"/>
                </a:lnTo>
                <a:lnTo>
                  <a:pt x="746" y="206"/>
                </a:lnTo>
                <a:lnTo>
                  <a:pt x="746" y="318"/>
                </a:lnTo>
                <a:lnTo>
                  <a:pt x="858" y="616"/>
                </a:lnTo>
                <a:lnTo>
                  <a:pt x="989" y="914"/>
                </a:lnTo>
                <a:lnTo>
                  <a:pt x="1138" y="1213"/>
                </a:lnTo>
                <a:lnTo>
                  <a:pt x="1287" y="1492"/>
                </a:lnTo>
                <a:lnTo>
                  <a:pt x="1474" y="1753"/>
                </a:lnTo>
                <a:lnTo>
                  <a:pt x="1679" y="2014"/>
                </a:lnTo>
                <a:lnTo>
                  <a:pt x="1903" y="2257"/>
                </a:lnTo>
                <a:lnTo>
                  <a:pt x="2126" y="2481"/>
                </a:lnTo>
                <a:lnTo>
                  <a:pt x="1791" y="2611"/>
                </a:lnTo>
                <a:lnTo>
                  <a:pt x="1455" y="2798"/>
                </a:lnTo>
                <a:lnTo>
                  <a:pt x="1138" y="3021"/>
                </a:lnTo>
                <a:lnTo>
                  <a:pt x="858" y="3264"/>
                </a:lnTo>
                <a:lnTo>
                  <a:pt x="597" y="3544"/>
                </a:lnTo>
                <a:lnTo>
                  <a:pt x="374" y="3842"/>
                </a:lnTo>
                <a:lnTo>
                  <a:pt x="168" y="4159"/>
                </a:lnTo>
                <a:lnTo>
                  <a:pt x="19" y="4513"/>
                </a:lnTo>
                <a:lnTo>
                  <a:pt x="1" y="4606"/>
                </a:lnTo>
                <a:lnTo>
                  <a:pt x="19" y="4681"/>
                </a:lnTo>
                <a:lnTo>
                  <a:pt x="75" y="4774"/>
                </a:lnTo>
                <a:lnTo>
                  <a:pt x="150" y="4811"/>
                </a:lnTo>
                <a:lnTo>
                  <a:pt x="243" y="4830"/>
                </a:lnTo>
                <a:lnTo>
                  <a:pt x="318" y="4830"/>
                </a:lnTo>
                <a:lnTo>
                  <a:pt x="374" y="4793"/>
                </a:lnTo>
                <a:lnTo>
                  <a:pt x="429" y="4737"/>
                </a:lnTo>
                <a:lnTo>
                  <a:pt x="467" y="4681"/>
                </a:lnTo>
                <a:lnTo>
                  <a:pt x="541" y="4513"/>
                </a:lnTo>
                <a:lnTo>
                  <a:pt x="635" y="4345"/>
                </a:lnTo>
                <a:lnTo>
                  <a:pt x="728" y="4177"/>
                </a:lnTo>
                <a:lnTo>
                  <a:pt x="821" y="4028"/>
                </a:lnTo>
                <a:lnTo>
                  <a:pt x="952" y="3860"/>
                </a:lnTo>
                <a:lnTo>
                  <a:pt x="1063" y="3730"/>
                </a:lnTo>
                <a:lnTo>
                  <a:pt x="1213" y="3599"/>
                </a:lnTo>
                <a:lnTo>
                  <a:pt x="1343" y="3469"/>
                </a:lnTo>
                <a:lnTo>
                  <a:pt x="1492" y="3357"/>
                </a:lnTo>
                <a:lnTo>
                  <a:pt x="1660" y="3245"/>
                </a:lnTo>
                <a:lnTo>
                  <a:pt x="1809" y="3152"/>
                </a:lnTo>
                <a:lnTo>
                  <a:pt x="1977" y="3059"/>
                </a:lnTo>
                <a:lnTo>
                  <a:pt x="2164" y="2984"/>
                </a:lnTo>
                <a:lnTo>
                  <a:pt x="2331" y="2910"/>
                </a:lnTo>
                <a:lnTo>
                  <a:pt x="2518" y="2854"/>
                </a:lnTo>
                <a:lnTo>
                  <a:pt x="2704" y="2816"/>
                </a:lnTo>
                <a:lnTo>
                  <a:pt x="2760" y="2798"/>
                </a:lnTo>
                <a:lnTo>
                  <a:pt x="2816" y="2760"/>
                </a:lnTo>
                <a:lnTo>
                  <a:pt x="2853" y="2704"/>
                </a:lnTo>
                <a:lnTo>
                  <a:pt x="2891" y="2630"/>
                </a:lnTo>
                <a:lnTo>
                  <a:pt x="2891" y="2555"/>
                </a:lnTo>
                <a:lnTo>
                  <a:pt x="2872" y="2499"/>
                </a:lnTo>
                <a:lnTo>
                  <a:pt x="2835" y="2425"/>
                </a:lnTo>
                <a:lnTo>
                  <a:pt x="2798" y="2387"/>
                </a:lnTo>
                <a:lnTo>
                  <a:pt x="2518" y="2164"/>
                </a:lnTo>
                <a:lnTo>
                  <a:pt x="2257" y="1940"/>
                </a:lnTo>
                <a:lnTo>
                  <a:pt x="2033" y="1679"/>
                </a:lnTo>
                <a:lnTo>
                  <a:pt x="1828" y="1418"/>
                </a:lnTo>
                <a:lnTo>
                  <a:pt x="1623" y="1119"/>
                </a:lnTo>
                <a:lnTo>
                  <a:pt x="1474" y="821"/>
                </a:lnTo>
                <a:lnTo>
                  <a:pt x="1324" y="504"/>
                </a:lnTo>
                <a:lnTo>
                  <a:pt x="1213" y="168"/>
                </a:lnTo>
                <a:lnTo>
                  <a:pt x="1175" y="94"/>
                </a:lnTo>
                <a:lnTo>
                  <a:pt x="1101" y="38"/>
                </a:lnTo>
                <a:lnTo>
                  <a:pt x="1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5" name="Google Shape;1175;p24"/>
          <p:cNvGrpSpPr/>
          <p:nvPr/>
        </p:nvGrpSpPr>
        <p:grpSpPr>
          <a:xfrm rot="689908">
            <a:off x="8456155" y="4247010"/>
            <a:ext cx="1050702" cy="1064928"/>
            <a:chOff x="10172535" y="1754649"/>
            <a:chExt cx="1167496" cy="1183303"/>
          </a:xfrm>
        </p:grpSpPr>
        <p:sp>
          <p:nvSpPr>
            <p:cNvPr id="1176" name="Google Shape;1176;p24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7" name="Google Shape;1177;p24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1178" name="Google Shape;1178;p24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24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04" name="Google Shape;1204;p2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205" name="Google Shape;1205;p2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2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2" name="Google Shape;1212;p25"/>
          <p:cNvGrpSpPr/>
          <p:nvPr/>
        </p:nvGrpSpPr>
        <p:grpSpPr>
          <a:xfrm>
            <a:off x="7963788" y="303850"/>
            <a:ext cx="1071950" cy="471275"/>
            <a:chOff x="7335138" y="-1306412"/>
            <a:chExt cx="1071950" cy="471275"/>
          </a:xfrm>
        </p:grpSpPr>
        <p:sp>
          <p:nvSpPr>
            <p:cNvPr id="1213" name="Google Shape;1213;p25"/>
            <p:cNvSpPr/>
            <p:nvPr/>
          </p:nvSpPr>
          <p:spPr>
            <a:xfrm>
              <a:off x="7335138" y="-1306412"/>
              <a:ext cx="1071950" cy="471275"/>
            </a:xfrm>
            <a:custGeom>
              <a:avLst/>
              <a:gdLst/>
              <a:ahLst/>
              <a:cxnLst/>
              <a:rect l="l" t="t" r="r" b="b"/>
              <a:pathLst>
                <a:path w="42878" h="18851" extrusionOk="0">
                  <a:moveTo>
                    <a:pt x="23778" y="0"/>
                  </a:moveTo>
                  <a:lnTo>
                    <a:pt x="23506" y="23"/>
                  </a:lnTo>
                  <a:lnTo>
                    <a:pt x="23256" y="69"/>
                  </a:lnTo>
                  <a:lnTo>
                    <a:pt x="22984" y="137"/>
                  </a:lnTo>
                  <a:lnTo>
                    <a:pt x="22734" y="228"/>
                  </a:lnTo>
                  <a:lnTo>
                    <a:pt x="22484" y="341"/>
                  </a:lnTo>
                  <a:lnTo>
                    <a:pt x="22234" y="477"/>
                  </a:lnTo>
                  <a:lnTo>
                    <a:pt x="22211" y="500"/>
                  </a:lnTo>
                  <a:lnTo>
                    <a:pt x="19645" y="500"/>
                  </a:lnTo>
                  <a:lnTo>
                    <a:pt x="18759" y="477"/>
                  </a:lnTo>
                  <a:lnTo>
                    <a:pt x="16715" y="409"/>
                  </a:lnTo>
                  <a:lnTo>
                    <a:pt x="14422" y="341"/>
                  </a:lnTo>
                  <a:lnTo>
                    <a:pt x="13241" y="318"/>
                  </a:lnTo>
                  <a:lnTo>
                    <a:pt x="12037" y="296"/>
                  </a:lnTo>
                  <a:lnTo>
                    <a:pt x="10833" y="318"/>
                  </a:lnTo>
                  <a:lnTo>
                    <a:pt x="9652" y="364"/>
                  </a:lnTo>
                  <a:lnTo>
                    <a:pt x="8517" y="432"/>
                  </a:lnTo>
                  <a:lnTo>
                    <a:pt x="7427" y="545"/>
                  </a:lnTo>
                  <a:lnTo>
                    <a:pt x="6905" y="591"/>
                  </a:lnTo>
                  <a:lnTo>
                    <a:pt x="6428" y="659"/>
                  </a:lnTo>
                  <a:lnTo>
                    <a:pt x="5951" y="773"/>
                  </a:lnTo>
                  <a:lnTo>
                    <a:pt x="5474" y="863"/>
                  </a:lnTo>
                  <a:lnTo>
                    <a:pt x="5065" y="954"/>
                  </a:lnTo>
                  <a:lnTo>
                    <a:pt x="4656" y="1091"/>
                  </a:lnTo>
                  <a:lnTo>
                    <a:pt x="4293" y="1227"/>
                  </a:lnTo>
                  <a:lnTo>
                    <a:pt x="3975" y="1386"/>
                  </a:lnTo>
                  <a:lnTo>
                    <a:pt x="3702" y="1499"/>
                  </a:lnTo>
                  <a:lnTo>
                    <a:pt x="3453" y="1658"/>
                  </a:lnTo>
                  <a:lnTo>
                    <a:pt x="3203" y="1840"/>
                  </a:lnTo>
                  <a:lnTo>
                    <a:pt x="2976" y="1999"/>
                  </a:lnTo>
                  <a:lnTo>
                    <a:pt x="2748" y="2203"/>
                  </a:lnTo>
                  <a:lnTo>
                    <a:pt x="2544" y="2408"/>
                  </a:lnTo>
                  <a:lnTo>
                    <a:pt x="2340" y="2635"/>
                  </a:lnTo>
                  <a:lnTo>
                    <a:pt x="2135" y="2862"/>
                  </a:lnTo>
                  <a:lnTo>
                    <a:pt x="1954" y="3089"/>
                  </a:lnTo>
                  <a:lnTo>
                    <a:pt x="1772" y="3339"/>
                  </a:lnTo>
                  <a:lnTo>
                    <a:pt x="1613" y="3611"/>
                  </a:lnTo>
                  <a:lnTo>
                    <a:pt x="1454" y="3884"/>
                  </a:lnTo>
                  <a:lnTo>
                    <a:pt x="1159" y="4429"/>
                  </a:lnTo>
                  <a:lnTo>
                    <a:pt x="886" y="4997"/>
                  </a:lnTo>
                  <a:lnTo>
                    <a:pt x="682" y="5610"/>
                  </a:lnTo>
                  <a:lnTo>
                    <a:pt x="500" y="6223"/>
                  </a:lnTo>
                  <a:lnTo>
                    <a:pt x="341" y="6836"/>
                  </a:lnTo>
                  <a:lnTo>
                    <a:pt x="205" y="7472"/>
                  </a:lnTo>
                  <a:lnTo>
                    <a:pt x="114" y="8108"/>
                  </a:lnTo>
                  <a:lnTo>
                    <a:pt x="46" y="8721"/>
                  </a:lnTo>
                  <a:lnTo>
                    <a:pt x="1" y="9334"/>
                  </a:lnTo>
                  <a:lnTo>
                    <a:pt x="1" y="9925"/>
                  </a:lnTo>
                  <a:lnTo>
                    <a:pt x="23" y="10674"/>
                  </a:lnTo>
                  <a:lnTo>
                    <a:pt x="46" y="11378"/>
                  </a:lnTo>
                  <a:lnTo>
                    <a:pt x="137" y="11992"/>
                  </a:lnTo>
                  <a:lnTo>
                    <a:pt x="228" y="12605"/>
                  </a:lnTo>
                  <a:lnTo>
                    <a:pt x="341" y="13173"/>
                  </a:lnTo>
                  <a:lnTo>
                    <a:pt x="500" y="13695"/>
                  </a:lnTo>
                  <a:lnTo>
                    <a:pt x="659" y="14172"/>
                  </a:lnTo>
                  <a:lnTo>
                    <a:pt x="841" y="14626"/>
                  </a:lnTo>
                  <a:lnTo>
                    <a:pt x="1023" y="15035"/>
                  </a:lnTo>
                  <a:lnTo>
                    <a:pt x="1250" y="15421"/>
                  </a:lnTo>
                  <a:lnTo>
                    <a:pt x="1477" y="15784"/>
                  </a:lnTo>
                  <a:lnTo>
                    <a:pt x="1704" y="16079"/>
                  </a:lnTo>
                  <a:lnTo>
                    <a:pt x="1954" y="16397"/>
                  </a:lnTo>
                  <a:lnTo>
                    <a:pt x="2203" y="16647"/>
                  </a:lnTo>
                  <a:lnTo>
                    <a:pt x="2453" y="16897"/>
                  </a:lnTo>
                  <a:lnTo>
                    <a:pt x="2703" y="17101"/>
                  </a:lnTo>
                  <a:lnTo>
                    <a:pt x="2953" y="17283"/>
                  </a:lnTo>
                  <a:lnTo>
                    <a:pt x="3203" y="17442"/>
                  </a:lnTo>
                  <a:lnTo>
                    <a:pt x="3453" y="17601"/>
                  </a:lnTo>
                  <a:lnTo>
                    <a:pt x="3702" y="17715"/>
                  </a:lnTo>
                  <a:lnTo>
                    <a:pt x="3929" y="17828"/>
                  </a:lnTo>
                  <a:lnTo>
                    <a:pt x="4157" y="17919"/>
                  </a:lnTo>
                  <a:lnTo>
                    <a:pt x="4565" y="18055"/>
                  </a:lnTo>
                  <a:lnTo>
                    <a:pt x="4906" y="18123"/>
                  </a:lnTo>
                  <a:lnTo>
                    <a:pt x="5179" y="18192"/>
                  </a:lnTo>
                  <a:lnTo>
                    <a:pt x="5406" y="18214"/>
                  </a:lnTo>
                  <a:lnTo>
                    <a:pt x="34725" y="18464"/>
                  </a:lnTo>
                  <a:lnTo>
                    <a:pt x="35065" y="18510"/>
                  </a:lnTo>
                  <a:lnTo>
                    <a:pt x="35769" y="18510"/>
                  </a:lnTo>
                  <a:lnTo>
                    <a:pt x="35860" y="18555"/>
                  </a:lnTo>
                  <a:lnTo>
                    <a:pt x="36110" y="18668"/>
                  </a:lnTo>
                  <a:lnTo>
                    <a:pt x="36383" y="18737"/>
                  </a:lnTo>
                  <a:lnTo>
                    <a:pt x="36655" y="18827"/>
                  </a:lnTo>
                  <a:lnTo>
                    <a:pt x="36950" y="18827"/>
                  </a:lnTo>
                  <a:lnTo>
                    <a:pt x="37223" y="18850"/>
                  </a:lnTo>
                  <a:lnTo>
                    <a:pt x="37495" y="18827"/>
                  </a:lnTo>
                  <a:lnTo>
                    <a:pt x="37768" y="18782"/>
                  </a:lnTo>
                  <a:lnTo>
                    <a:pt x="38041" y="18714"/>
                  </a:lnTo>
                  <a:lnTo>
                    <a:pt x="38313" y="18623"/>
                  </a:lnTo>
                  <a:lnTo>
                    <a:pt x="38563" y="18510"/>
                  </a:lnTo>
                  <a:lnTo>
                    <a:pt x="38790" y="18373"/>
                  </a:lnTo>
                  <a:lnTo>
                    <a:pt x="39017" y="18214"/>
                  </a:lnTo>
                  <a:lnTo>
                    <a:pt x="39221" y="18010"/>
                  </a:lnTo>
                  <a:lnTo>
                    <a:pt x="39403" y="17828"/>
                  </a:lnTo>
                  <a:lnTo>
                    <a:pt x="39562" y="17601"/>
                  </a:lnTo>
                  <a:lnTo>
                    <a:pt x="39721" y="17351"/>
                  </a:lnTo>
                  <a:lnTo>
                    <a:pt x="39767" y="17215"/>
                  </a:lnTo>
                  <a:lnTo>
                    <a:pt x="39926" y="17101"/>
                  </a:lnTo>
                  <a:lnTo>
                    <a:pt x="40289" y="16806"/>
                  </a:lnTo>
                  <a:lnTo>
                    <a:pt x="40652" y="16466"/>
                  </a:lnTo>
                  <a:lnTo>
                    <a:pt x="40970" y="16102"/>
                  </a:lnTo>
                  <a:lnTo>
                    <a:pt x="41311" y="15693"/>
                  </a:lnTo>
                  <a:lnTo>
                    <a:pt x="41606" y="15216"/>
                  </a:lnTo>
                  <a:lnTo>
                    <a:pt x="41879" y="14717"/>
                  </a:lnTo>
                  <a:lnTo>
                    <a:pt x="42015" y="14444"/>
                  </a:lnTo>
                  <a:lnTo>
                    <a:pt x="42128" y="14149"/>
                  </a:lnTo>
                  <a:lnTo>
                    <a:pt x="42242" y="13877"/>
                  </a:lnTo>
                  <a:lnTo>
                    <a:pt x="42333" y="13559"/>
                  </a:lnTo>
                  <a:lnTo>
                    <a:pt x="42424" y="13241"/>
                  </a:lnTo>
                  <a:lnTo>
                    <a:pt x="42537" y="12900"/>
                  </a:lnTo>
                  <a:lnTo>
                    <a:pt x="42605" y="12559"/>
                  </a:lnTo>
                  <a:lnTo>
                    <a:pt x="42673" y="12196"/>
                  </a:lnTo>
                  <a:lnTo>
                    <a:pt x="42742" y="11810"/>
                  </a:lnTo>
                  <a:lnTo>
                    <a:pt x="42764" y="11401"/>
                  </a:lnTo>
                  <a:lnTo>
                    <a:pt x="42832" y="11015"/>
                  </a:lnTo>
                  <a:lnTo>
                    <a:pt x="42855" y="10584"/>
                  </a:lnTo>
                  <a:lnTo>
                    <a:pt x="42878" y="10152"/>
                  </a:lnTo>
                  <a:lnTo>
                    <a:pt x="42878" y="9698"/>
                  </a:lnTo>
                  <a:lnTo>
                    <a:pt x="42878" y="8721"/>
                  </a:lnTo>
                  <a:lnTo>
                    <a:pt x="42810" y="7858"/>
                  </a:lnTo>
                  <a:lnTo>
                    <a:pt x="42742" y="7041"/>
                  </a:lnTo>
                  <a:lnTo>
                    <a:pt x="42628" y="6291"/>
                  </a:lnTo>
                  <a:lnTo>
                    <a:pt x="42560" y="5928"/>
                  </a:lnTo>
                  <a:lnTo>
                    <a:pt x="42492" y="5587"/>
                  </a:lnTo>
                  <a:lnTo>
                    <a:pt x="42401" y="5247"/>
                  </a:lnTo>
                  <a:lnTo>
                    <a:pt x="42310" y="4951"/>
                  </a:lnTo>
                  <a:lnTo>
                    <a:pt x="42197" y="4633"/>
                  </a:lnTo>
                  <a:lnTo>
                    <a:pt x="42083" y="4361"/>
                  </a:lnTo>
                  <a:lnTo>
                    <a:pt x="41969" y="4088"/>
                  </a:lnTo>
                  <a:lnTo>
                    <a:pt x="41833" y="3816"/>
                  </a:lnTo>
                  <a:lnTo>
                    <a:pt x="41697" y="3566"/>
                  </a:lnTo>
                  <a:lnTo>
                    <a:pt x="41538" y="3339"/>
                  </a:lnTo>
                  <a:lnTo>
                    <a:pt x="41379" y="3112"/>
                  </a:lnTo>
                  <a:lnTo>
                    <a:pt x="41197" y="2907"/>
                  </a:lnTo>
                  <a:lnTo>
                    <a:pt x="41016" y="2703"/>
                  </a:lnTo>
                  <a:lnTo>
                    <a:pt x="40834" y="2521"/>
                  </a:lnTo>
                  <a:lnTo>
                    <a:pt x="40607" y="2340"/>
                  </a:lnTo>
                  <a:lnTo>
                    <a:pt x="40402" y="2181"/>
                  </a:lnTo>
                  <a:lnTo>
                    <a:pt x="40175" y="1999"/>
                  </a:lnTo>
                  <a:lnTo>
                    <a:pt x="39926" y="1863"/>
                  </a:lnTo>
                  <a:lnTo>
                    <a:pt x="39676" y="1726"/>
                  </a:lnTo>
                  <a:lnTo>
                    <a:pt x="39403" y="1613"/>
                  </a:lnTo>
                  <a:lnTo>
                    <a:pt x="39153" y="1477"/>
                  </a:lnTo>
                  <a:lnTo>
                    <a:pt x="38835" y="1363"/>
                  </a:lnTo>
                  <a:lnTo>
                    <a:pt x="38563" y="1272"/>
                  </a:lnTo>
                  <a:lnTo>
                    <a:pt x="38222" y="1159"/>
                  </a:lnTo>
                  <a:lnTo>
                    <a:pt x="37564" y="1000"/>
                  </a:lnTo>
                  <a:lnTo>
                    <a:pt x="36860" y="863"/>
                  </a:lnTo>
                  <a:lnTo>
                    <a:pt x="36065" y="750"/>
                  </a:lnTo>
                  <a:lnTo>
                    <a:pt x="35247" y="659"/>
                  </a:lnTo>
                  <a:lnTo>
                    <a:pt x="34339" y="568"/>
                  </a:lnTo>
                  <a:lnTo>
                    <a:pt x="33408" y="523"/>
                  </a:lnTo>
                  <a:lnTo>
                    <a:pt x="32408" y="477"/>
                  </a:lnTo>
                  <a:lnTo>
                    <a:pt x="31341" y="455"/>
                  </a:lnTo>
                  <a:lnTo>
                    <a:pt x="29024" y="455"/>
                  </a:lnTo>
                  <a:lnTo>
                    <a:pt x="26413" y="477"/>
                  </a:lnTo>
                  <a:lnTo>
                    <a:pt x="25300" y="477"/>
                  </a:lnTo>
                  <a:lnTo>
                    <a:pt x="25073" y="341"/>
                  </a:lnTo>
                  <a:lnTo>
                    <a:pt x="24846" y="205"/>
                  </a:lnTo>
                  <a:lnTo>
                    <a:pt x="24573" y="114"/>
                  </a:lnTo>
                  <a:lnTo>
                    <a:pt x="24301" y="69"/>
                  </a:lnTo>
                  <a:lnTo>
                    <a:pt x="24051" y="23"/>
                  </a:lnTo>
                  <a:lnTo>
                    <a:pt x="23778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34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7350288" y="-1296300"/>
              <a:ext cx="1046100" cy="444275"/>
            </a:xfrm>
            <a:custGeom>
              <a:avLst/>
              <a:gdLst/>
              <a:ahLst/>
              <a:cxnLst/>
              <a:rect l="l" t="t" r="r" b="b"/>
              <a:pathLst>
                <a:path w="41844" h="17771" extrusionOk="0">
                  <a:moveTo>
                    <a:pt x="11748" y="0"/>
                  </a:moveTo>
                  <a:lnTo>
                    <a:pt x="10573" y="19"/>
                  </a:lnTo>
                  <a:lnTo>
                    <a:pt x="9417" y="56"/>
                  </a:lnTo>
                  <a:lnTo>
                    <a:pt x="8317" y="131"/>
                  </a:lnTo>
                  <a:lnTo>
                    <a:pt x="7254" y="224"/>
                  </a:lnTo>
                  <a:lnTo>
                    <a:pt x="6751" y="280"/>
                  </a:lnTo>
                  <a:lnTo>
                    <a:pt x="6266" y="355"/>
                  </a:lnTo>
                  <a:lnTo>
                    <a:pt x="5800" y="448"/>
                  </a:lnTo>
                  <a:lnTo>
                    <a:pt x="5352" y="541"/>
                  </a:lnTo>
                  <a:lnTo>
                    <a:pt x="4942" y="634"/>
                  </a:lnTo>
                  <a:lnTo>
                    <a:pt x="4550" y="765"/>
                  </a:lnTo>
                  <a:lnTo>
                    <a:pt x="4196" y="895"/>
                  </a:lnTo>
                  <a:lnTo>
                    <a:pt x="3879" y="1045"/>
                  </a:lnTo>
                  <a:lnTo>
                    <a:pt x="3618" y="1175"/>
                  </a:lnTo>
                  <a:lnTo>
                    <a:pt x="3376" y="1324"/>
                  </a:lnTo>
                  <a:lnTo>
                    <a:pt x="3133" y="1492"/>
                  </a:lnTo>
                  <a:lnTo>
                    <a:pt x="2910" y="1660"/>
                  </a:lnTo>
                  <a:lnTo>
                    <a:pt x="2686" y="1846"/>
                  </a:lnTo>
                  <a:lnTo>
                    <a:pt x="2481" y="2051"/>
                  </a:lnTo>
                  <a:lnTo>
                    <a:pt x="2276" y="2275"/>
                  </a:lnTo>
                  <a:lnTo>
                    <a:pt x="2089" y="2499"/>
                  </a:lnTo>
                  <a:lnTo>
                    <a:pt x="1903" y="2723"/>
                  </a:lnTo>
                  <a:lnTo>
                    <a:pt x="1735" y="2965"/>
                  </a:lnTo>
                  <a:lnTo>
                    <a:pt x="1567" y="3226"/>
                  </a:lnTo>
                  <a:lnTo>
                    <a:pt x="1418" y="3487"/>
                  </a:lnTo>
                  <a:lnTo>
                    <a:pt x="1138" y="4028"/>
                  </a:lnTo>
                  <a:lnTo>
                    <a:pt x="877" y="4587"/>
                  </a:lnTo>
                  <a:lnTo>
                    <a:pt x="672" y="5184"/>
                  </a:lnTo>
                  <a:lnTo>
                    <a:pt x="486" y="5781"/>
                  </a:lnTo>
                  <a:lnTo>
                    <a:pt x="336" y="6377"/>
                  </a:lnTo>
                  <a:lnTo>
                    <a:pt x="206" y="6993"/>
                  </a:lnTo>
                  <a:lnTo>
                    <a:pt x="113" y="7608"/>
                  </a:lnTo>
                  <a:lnTo>
                    <a:pt x="57" y="8223"/>
                  </a:lnTo>
                  <a:lnTo>
                    <a:pt x="1" y="8820"/>
                  </a:lnTo>
                  <a:lnTo>
                    <a:pt x="1" y="9398"/>
                  </a:lnTo>
                  <a:lnTo>
                    <a:pt x="19" y="10125"/>
                  </a:lnTo>
                  <a:lnTo>
                    <a:pt x="57" y="10797"/>
                  </a:lnTo>
                  <a:lnTo>
                    <a:pt x="131" y="11412"/>
                  </a:lnTo>
                  <a:lnTo>
                    <a:pt x="224" y="12009"/>
                  </a:lnTo>
                  <a:lnTo>
                    <a:pt x="336" y="12549"/>
                  </a:lnTo>
                  <a:lnTo>
                    <a:pt x="486" y="13072"/>
                  </a:lnTo>
                  <a:lnTo>
                    <a:pt x="653" y="13538"/>
                  </a:lnTo>
                  <a:lnTo>
                    <a:pt x="821" y="13985"/>
                  </a:lnTo>
                  <a:lnTo>
                    <a:pt x="1008" y="14377"/>
                  </a:lnTo>
                  <a:lnTo>
                    <a:pt x="1231" y="14750"/>
                  </a:lnTo>
                  <a:lnTo>
                    <a:pt x="1437" y="15104"/>
                  </a:lnTo>
                  <a:lnTo>
                    <a:pt x="1660" y="15402"/>
                  </a:lnTo>
                  <a:lnTo>
                    <a:pt x="1903" y="15701"/>
                  </a:lnTo>
                  <a:lnTo>
                    <a:pt x="2145" y="15943"/>
                  </a:lnTo>
                  <a:lnTo>
                    <a:pt x="2387" y="16186"/>
                  </a:lnTo>
                  <a:lnTo>
                    <a:pt x="2649" y="16391"/>
                  </a:lnTo>
                  <a:lnTo>
                    <a:pt x="2891" y="16577"/>
                  </a:lnTo>
                  <a:lnTo>
                    <a:pt x="3133" y="16726"/>
                  </a:lnTo>
                  <a:lnTo>
                    <a:pt x="3376" y="16875"/>
                  </a:lnTo>
                  <a:lnTo>
                    <a:pt x="3618" y="16987"/>
                  </a:lnTo>
                  <a:lnTo>
                    <a:pt x="3842" y="17099"/>
                  </a:lnTo>
                  <a:lnTo>
                    <a:pt x="4066" y="17192"/>
                  </a:lnTo>
                  <a:lnTo>
                    <a:pt x="4457" y="17323"/>
                  </a:lnTo>
                  <a:lnTo>
                    <a:pt x="4793" y="17398"/>
                  </a:lnTo>
                  <a:lnTo>
                    <a:pt x="5054" y="17454"/>
                  </a:lnTo>
                  <a:lnTo>
                    <a:pt x="5278" y="17472"/>
                  </a:lnTo>
                  <a:lnTo>
                    <a:pt x="33900" y="17733"/>
                  </a:lnTo>
                  <a:lnTo>
                    <a:pt x="34236" y="17771"/>
                  </a:lnTo>
                  <a:lnTo>
                    <a:pt x="34627" y="17771"/>
                  </a:lnTo>
                  <a:lnTo>
                    <a:pt x="35131" y="17752"/>
                  </a:lnTo>
                  <a:lnTo>
                    <a:pt x="35429" y="17733"/>
                  </a:lnTo>
                  <a:lnTo>
                    <a:pt x="35746" y="17696"/>
                  </a:lnTo>
                  <a:lnTo>
                    <a:pt x="36063" y="17640"/>
                  </a:lnTo>
                  <a:lnTo>
                    <a:pt x="36417" y="17565"/>
                  </a:lnTo>
                  <a:lnTo>
                    <a:pt x="36772" y="17472"/>
                  </a:lnTo>
                  <a:lnTo>
                    <a:pt x="37126" y="17360"/>
                  </a:lnTo>
                  <a:lnTo>
                    <a:pt x="37499" y="17230"/>
                  </a:lnTo>
                  <a:lnTo>
                    <a:pt x="37872" y="17062"/>
                  </a:lnTo>
                  <a:lnTo>
                    <a:pt x="38245" y="16875"/>
                  </a:lnTo>
                  <a:lnTo>
                    <a:pt x="38618" y="16652"/>
                  </a:lnTo>
                  <a:lnTo>
                    <a:pt x="38972" y="16391"/>
                  </a:lnTo>
                  <a:lnTo>
                    <a:pt x="39326" y="16111"/>
                  </a:lnTo>
                  <a:lnTo>
                    <a:pt x="39681" y="15775"/>
                  </a:lnTo>
                  <a:lnTo>
                    <a:pt x="39998" y="15421"/>
                  </a:lnTo>
                  <a:lnTo>
                    <a:pt x="40315" y="15011"/>
                  </a:lnTo>
                  <a:lnTo>
                    <a:pt x="40613" y="14563"/>
                  </a:lnTo>
                  <a:lnTo>
                    <a:pt x="40874" y="14060"/>
                  </a:lnTo>
                  <a:lnTo>
                    <a:pt x="41004" y="13799"/>
                  </a:lnTo>
                  <a:lnTo>
                    <a:pt x="41116" y="13519"/>
                  </a:lnTo>
                  <a:lnTo>
                    <a:pt x="41228" y="13239"/>
                  </a:lnTo>
                  <a:lnTo>
                    <a:pt x="41321" y="12941"/>
                  </a:lnTo>
                  <a:lnTo>
                    <a:pt x="41415" y="12624"/>
                  </a:lnTo>
                  <a:lnTo>
                    <a:pt x="41508" y="12288"/>
                  </a:lnTo>
                  <a:lnTo>
                    <a:pt x="41582" y="11953"/>
                  </a:lnTo>
                  <a:lnTo>
                    <a:pt x="41657" y="11599"/>
                  </a:lnTo>
                  <a:lnTo>
                    <a:pt x="41713" y="11226"/>
                  </a:lnTo>
                  <a:lnTo>
                    <a:pt x="41750" y="10834"/>
                  </a:lnTo>
                  <a:lnTo>
                    <a:pt x="41806" y="10442"/>
                  </a:lnTo>
                  <a:lnTo>
                    <a:pt x="41825" y="10032"/>
                  </a:lnTo>
                  <a:lnTo>
                    <a:pt x="41844" y="9603"/>
                  </a:lnTo>
                  <a:lnTo>
                    <a:pt x="41844" y="9156"/>
                  </a:lnTo>
                  <a:lnTo>
                    <a:pt x="41844" y="8223"/>
                  </a:lnTo>
                  <a:lnTo>
                    <a:pt x="41788" y="7366"/>
                  </a:lnTo>
                  <a:lnTo>
                    <a:pt x="41713" y="6564"/>
                  </a:lnTo>
                  <a:lnTo>
                    <a:pt x="41601" y="5837"/>
                  </a:lnTo>
                  <a:lnTo>
                    <a:pt x="41545" y="5482"/>
                  </a:lnTo>
                  <a:lnTo>
                    <a:pt x="41471" y="5147"/>
                  </a:lnTo>
                  <a:lnTo>
                    <a:pt x="41377" y="4830"/>
                  </a:lnTo>
                  <a:lnTo>
                    <a:pt x="41303" y="4531"/>
                  </a:lnTo>
                  <a:lnTo>
                    <a:pt x="41191" y="4233"/>
                  </a:lnTo>
                  <a:lnTo>
                    <a:pt x="41079" y="3953"/>
                  </a:lnTo>
                  <a:lnTo>
                    <a:pt x="40967" y="3692"/>
                  </a:lnTo>
                  <a:lnTo>
                    <a:pt x="40837" y="3431"/>
                  </a:lnTo>
                  <a:lnTo>
                    <a:pt x="40687" y="3189"/>
                  </a:lnTo>
                  <a:lnTo>
                    <a:pt x="40538" y="2965"/>
                  </a:lnTo>
                  <a:lnTo>
                    <a:pt x="40389" y="2741"/>
                  </a:lnTo>
                  <a:lnTo>
                    <a:pt x="40221" y="2536"/>
                  </a:lnTo>
                  <a:lnTo>
                    <a:pt x="40035" y="2350"/>
                  </a:lnTo>
                  <a:lnTo>
                    <a:pt x="39848" y="2163"/>
                  </a:lnTo>
                  <a:lnTo>
                    <a:pt x="39643" y="1977"/>
                  </a:lnTo>
                  <a:lnTo>
                    <a:pt x="39438" y="1828"/>
                  </a:lnTo>
                  <a:lnTo>
                    <a:pt x="39214" y="1660"/>
                  </a:lnTo>
                  <a:lnTo>
                    <a:pt x="38972" y="1529"/>
                  </a:lnTo>
                  <a:lnTo>
                    <a:pt x="38730" y="1380"/>
                  </a:lnTo>
                  <a:lnTo>
                    <a:pt x="38469" y="1268"/>
                  </a:lnTo>
                  <a:lnTo>
                    <a:pt x="38207" y="1138"/>
                  </a:lnTo>
                  <a:lnTo>
                    <a:pt x="37909" y="1026"/>
                  </a:lnTo>
                  <a:lnTo>
                    <a:pt x="37629" y="933"/>
                  </a:lnTo>
                  <a:lnTo>
                    <a:pt x="37312" y="839"/>
                  </a:lnTo>
                  <a:lnTo>
                    <a:pt x="36660" y="672"/>
                  </a:lnTo>
                  <a:lnTo>
                    <a:pt x="35970" y="541"/>
                  </a:lnTo>
                  <a:lnTo>
                    <a:pt x="35205" y="429"/>
                  </a:lnTo>
                  <a:lnTo>
                    <a:pt x="34404" y="336"/>
                  </a:lnTo>
                  <a:lnTo>
                    <a:pt x="33527" y="261"/>
                  </a:lnTo>
                  <a:lnTo>
                    <a:pt x="32614" y="205"/>
                  </a:lnTo>
                  <a:lnTo>
                    <a:pt x="31625" y="168"/>
                  </a:lnTo>
                  <a:lnTo>
                    <a:pt x="30581" y="150"/>
                  </a:lnTo>
                  <a:lnTo>
                    <a:pt x="28325" y="150"/>
                  </a:lnTo>
                  <a:lnTo>
                    <a:pt x="25789" y="168"/>
                  </a:lnTo>
                  <a:lnTo>
                    <a:pt x="23011" y="187"/>
                  </a:lnTo>
                  <a:lnTo>
                    <a:pt x="19169" y="187"/>
                  </a:lnTo>
                  <a:lnTo>
                    <a:pt x="18312" y="168"/>
                  </a:lnTo>
                  <a:lnTo>
                    <a:pt x="16316" y="94"/>
                  </a:lnTo>
                  <a:lnTo>
                    <a:pt x="14079" y="38"/>
                  </a:lnTo>
                  <a:lnTo>
                    <a:pt x="12923" y="19"/>
                  </a:lnTo>
                  <a:lnTo>
                    <a:pt x="11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858888" y="-1303750"/>
              <a:ext cx="136125" cy="138475"/>
            </a:xfrm>
            <a:custGeom>
              <a:avLst/>
              <a:gdLst/>
              <a:ahLst/>
              <a:cxnLst/>
              <a:rect l="l" t="t" r="r" b="b"/>
              <a:pathLst>
                <a:path w="5445" h="5539" extrusionOk="0">
                  <a:moveTo>
                    <a:pt x="2872" y="0"/>
                  </a:moveTo>
                  <a:lnTo>
                    <a:pt x="2611" y="19"/>
                  </a:lnTo>
                  <a:lnTo>
                    <a:pt x="2350" y="56"/>
                  </a:lnTo>
                  <a:lnTo>
                    <a:pt x="2089" y="131"/>
                  </a:lnTo>
                  <a:lnTo>
                    <a:pt x="1846" y="224"/>
                  </a:lnTo>
                  <a:lnTo>
                    <a:pt x="1604" y="336"/>
                  </a:lnTo>
                  <a:lnTo>
                    <a:pt x="1361" y="466"/>
                  </a:lnTo>
                  <a:lnTo>
                    <a:pt x="1138" y="615"/>
                  </a:lnTo>
                  <a:lnTo>
                    <a:pt x="932" y="802"/>
                  </a:lnTo>
                  <a:lnTo>
                    <a:pt x="746" y="1007"/>
                  </a:lnTo>
                  <a:lnTo>
                    <a:pt x="559" y="1212"/>
                  </a:lnTo>
                  <a:lnTo>
                    <a:pt x="410" y="1454"/>
                  </a:lnTo>
                  <a:lnTo>
                    <a:pt x="280" y="1697"/>
                  </a:lnTo>
                  <a:lnTo>
                    <a:pt x="168" y="1939"/>
                  </a:lnTo>
                  <a:lnTo>
                    <a:pt x="93" y="2200"/>
                  </a:lnTo>
                  <a:lnTo>
                    <a:pt x="37" y="2461"/>
                  </a:lnTo>
                  <a:lnTo>
                    <a:pt x="0" y="2722"/>
                  </a:lnTo>
                  <a:lnTo>
                    <a:pt x="0" y="2983"/>
                  </a:lnTo>
                  <a:lnTo>
                    <a:pt x="19" y="3245"/>
                  </a:lnTo>
                  <a:lnTo>
                    <a:pt x="56" y="3506"/>
                  </a:lnTo>
                  <a:lnTo>
                    <a:pt x="131" y="3767"/>
                  </a:lnTo>
                  <a:lnTo>
                    <a:pt x="205" y="4009"/>
                  </a:lnTo>
                  <a:lnTo>
                    <a:pt x="336" y="4233"/>
                  </a:lnTo>
                  <a:lnTo>
                    <a:pt x="466" y="4457"/>
                  </a:lnTo>
                  <a:lnTo>
                    <a:pt x="634" y="4662"/>
                  </a:lnTo>
                  <a:lnTo>
                    <a:pt x="821" y="4867"/>
                  </a:lnTo>
                  <a:lnTo>
                    <a:pt x="1044" y="5035"/>
                  </a:lnTo>
                  <a:lnTo>
                    <a:pt x="1268" y="5184"/>
                  </a:lnTo>
                  <a:lnTo>
                    <a:pt x="1529" y="5314"/>
                  </a:lnTo>
                  <a:lnTo>
                    <a:pt x="1772" y="5408"/>
                  </a:lnTo>
                  <a:lnTo>
                    <a:pt x="2033" y="5482"/>
                  </a:lnTo>
                  <a:lnTo>
                    <a:pt x="2294" y="5519"/>
                  </a:lnTo>
                  <a:lnTo>
                    <a:pt x="2573" y="5538"/>
                  </a:lnTo>
                  <a:lnTo>
                    <a:pt x="2834" y="5538"/>
                  </a:lnTo>
                  <a:lnTo>
                    <a:pt x="3095" y="5501"/>
                  </a:lnTo>
                  <a:lnTo>
                    <a:pt x="3356" y="5445"/>
                  </a:lnTo>
                  <a:lnTo>
                    <a:pt x="3618" y="5352"/>
                  </a:lnTo>
                  <a:lnTo>
                    <a:pt x="3860" y="5258"/>
                  </a:lnTo>
                  <a:lnTo>
                    <a:pt x="4102" y="5128"/>
                  </a:lnTo>
                  <a:lnTo>
                    <a:pt x="4326" y="4979"/>
                  </a:lnTo>
                  <a:lnTo>
                    <a:pt x="4531" y="4792"/>
                  </a:lnTo>
                  <a:lnTo>
                    <a:pt x="4736" y="4606"/>
                  </a:lnTo>
                  <a:lnTo>
                    <a:pt x="4904" y="4382"/>
                  </a:lnTo>
                  <a:lnTo>
                    <a:pt x="5072" y="4158"/>
                  </a:lnTo>
                  <a:lnTo>
                    <a:pt x="5184" y="3897"/>
                  </a:lnTo>
                  <a:lnTo>
                    <a:pt x="5296" y="3655"/>
                  </a:lnTo>
                  <a:lnTo>
                    <a:pt x="5370" y="3394"/>
                  </a:lnTo>
                  <a:lnTo>
                    <a:pt x="5426" y="3114"/>
                  </a:lnTo>
                  <a:lnTo>
                    <a:pt x="5445" y="2853"/>
                  </a:lnTo>
                  <a:lnTo>
                    <a:pt x="5445" y="2573"/>
                  </a:lnTo>
                  <a:lnTo>
                    <a:pt x="5426" y="2312"/>
                  </a:lnTo>
                  <a:lnTo>
                    <a:pt x="5370" y="2051"/>
                  </a:lnTo>
                  <a:lnTo>
                    <a:pt x="5314" y="1790"/>
                  </a:lnTo>
                  <a:lnTo>
                    <a:pt x="5202" y="1529"/>
                  </a:lnTo>
                  <a:lnTo>
                    <a:pt x="5091" y="1287"/>
                  </a:lnTo>
                  <a:lnTo>
                    <a:pt x="4941" y="1063"/>
                  </a:lnTo>
                  <a:lnTo>
                    <a:pt x="4774" y="858"/>
                  </a:lnTo>
                  <a:lnTo>
                    <a:pt x="4587" y="653"/>
                  </a:lnTo>
                  <a:lnTo>
                    <a:pt x="4363" y="485"/>
                  </a:lnTo>
                  <a:lnTo>
                    <a:pt x="4140" y="336"/>
                  </a:lnTo>
                  <a:lnTo>
                    <a:pt x="3897" y="205"/>
                  </a:lnTo>
                  <a:lnTo>
                    <a:pt x="3636" y="112"/>
                  </a:lnTo>
                  <a:lnTo>
                    <a:pt x="3375" y="56"/>
                  </a:lnTo>
                  <a:lnTo>
                    <a:pt x="3133" y="19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8186588" y="-979300"/>
              <a:ext cx="139400" cy="135675"/>
            </a:xfrm>
            <a:custGeom>
              <a:avLst/>
              <a:gdLst/>
              <a:ahLst/>
              <a:cxnLst/>
              <a:rect l="l" t="t" r="r" b="b"/>
              <a:pathLst>
                <a:path w="5576" h="5427" extrusionOk="0">
                  <a:moveTo>
                    <a:pt x="2648" y="0"/>
                  </a:moveTo>
                  <a:lnTo>
                    <a:pt x="2387" y="19"/>
                  </a:lnTo>
                  <a:lnTo>
                    <a:pt x="2126" y="56"/>
                  </a:lnTo>
                  <a:lnTo>
                    <a:pt x="1865" y="112"/>
                  </a:lnTo>
                  <a:lnTo>
                    <a:pt x="1623" y="186"/>
                  </a:lnTo>
                  <a:lnTo>
                    <a:pt x="1380" y="298"/>
                  </a:lnTo>
                  <a:lnTo>
                    <a:pt x="1157" y="429"/>
                  </a:lnTo>
                  <a:lnTo>
                    <a:pt x="933" y="578"/>
                  </a:lnTo>
                  <a:lnTo>
                    <a:pt x="746" y="746"/>
                  </a:lnTo>
                  <a:lnTo>
                    <a:pt x="560" y="951"/>
                  </a:lnTo>
                  <a:lnTo>
                    <a:pt x="411" y="1175"/>
                  </a:lnTo>
                  <a:lnTo>
                    <a:pt x="262" y="1417"/>
                  </a:lnTo>
                  <a:lnTo>
                    <a:pt x="150" y="1678"/>
                  </a:lnTo>
                  <a:lnTo>
                    <a:pt x="75" y="1939"/>
                  </a:lnTo>
                  <a:lnTo>
                    <a:pt x="19" y="2200"/>
                  </a:lnTo>
                  <a:lnTo>
                    <a:pt x="1" y="2461"/>
                  </a:lnTo>
                  <a:lnTo>
                    <a:pt x="1" y="2741"/>
                  </a:lnTo>
                  <a:lnTo>
                    <a:pt x="19" y="3002"/>
                  </a:lnTo>
                  <a:lnTo>
                    <a:pt x="75" y="3263"/>
                  </a:lnTo>
                  <a:lnTo>
                    <a:pt x="150" y="3524"/>
                  </a:lnTo>
                  <a:lnTo>
                    <a:pt x="243" y="3767"/>
                  </a:lnTo>
                  <a:lnTo>
                    <a:pt x="374" y="4009"/>
                  </a:lnTo>
                  <a:lnTo>
                    <a:pt x="523" y="4233"/>
                  </a:lnTo>
                  <a:lnTo>
                    <a:pt x="672" y="4438"/>
                  </a:lnTo>
                  <a:lnTo>
                    <a:pt x="858" y="4643"/>
                  </a:lnTo>
                  <a:lnTo>
                    <a:pt x="1082" y="4829"/>
                  </a:lnTo>
                  <a:lnTo>
                    <a:pt x="1306" y="4979"/>
                  </a:lnTo>
                  <a:lnTo>
                    <a:pt x="1548" y="5128"/>
                  </a:lnTo>
                  <a:lnTo>
                    <a:pt x="1791" y="5240"/>
                  </a:lnTo>
                  <a:lnTo>
                    <a:pt x="2070" y="5314"/>
                  </a:lnTo>
                  <a:lnTo>
                    <a:pt x="2331" y="5389"/>
                  </a:lnTo>
                  <a:lnTo>
                    <a:pt x="2611" y="5408"/>
                  </a:lnTo>
                  <a:lnTo>
                    <a:pt x="2872" y="5426"/>
                  </a:lnTo>
                  <a:lnTo>
                    <a:pt x="3152" y="5408"/>
                  </a:lnTo>
                  <a:lnTo>
                    <a:pt x="3413" y="5352"/>
                  </a:lnTo>
                  <a:lnTo>
                    <a:pt x="3674" y="5296"/>
                  </a:lnTo>
                  <a:lnTo>
                    <a:pt x="3935" y="5202"/>
                  </a:lnTo>
                  <a:lnTo>
                    <a:pt x="4177" y="5091"/>
                  </a:lnTo>
                  <a:lnTo>
                    <a:pt x="4401" y="4960"/>
                  </a:lnTo>
                  <a:lnTo>
                    <a:pt x="4625" y="4792"/>
                  </a:lnTo>
                  <a:lnTo>
                    <a:pt x="4830" y="4606"/>
                  </a:lnTo>
                  <a:lnTo>
                    <a:pt x="4998" y="4419"/>
                  </a:lnTo>
                  <a:lnTo>
                    <a:pt x="5166" y="4195"/>
                  </a:lnTo>
                  <a:lnTo>
                    <a:pt x="5315" y="3953"/>
                  </a:lnTo>
                  <a:lnTo>
                    <a:pt x="5427" y="3692"/>
                  </a:lnTo>
                  <a:lnTo>
                    <a:pt x="5501" y="3431"/>
                  </a:lnTo>
                  <a:lnTo>
                    <a:pt x="5557" y="3170"/>
                  </a:lnTo>
                  <a:lnTo>
                    <a:pt x="5576" y="2909"/>
                  </a:lnTo>
                  <a:lnTo>
                    <a:pt x="5557" y="2648"/>
                  </a:lnTo>
                  <a:lnTo>
                    <a:pt x="5539" y="2387"/>
                  </a:lnTo>
                  <a:lnTo>
                    <a:pt x="5483" y="2126"/>
                  </a:lnTo>
                  <a:lnTo>
                    <a:pt x="5389" y="1883"/>
                  </a:lnTo>
                  <a:lnTo>
                    <a:pt x="5278" y="1641"/>
                  </a:lnTo>
                  <a:lnTo>
                    <a:pt x="5147" y="1417"/>
                  </a:lnTo>
                  <a:lnTo>
                    <a:pt x="4998" y="1193"/>
                  </a:lnTo>
                  <a:lnTo>
                    <a:pt x="4830" y="988"/>
                  </a:lnTo>
                  <a:lnTo>
                    <a:pt x="4644" y="783"/>
                  </a:lnTo>
                  <a:lnTo>
                    <a:pt x="4438" y="615"/>
                  </a:lnTo>
                  <a:lnTo>
                    <a:pt x="4196" y="466"/>
                  </a:lnTo>
                  <a:lnTo>
                    <a:pt x="3954" y="317"/>
                  </a:lnTo>
                  <a:lnTo>
                    <a:pt x="3711" y="205"/>
                  </a:lnTo>
                  <a:lnTo>
                    <a:pt x="3450" y="112"/>
                  </a:lnTo>
                  <a:lnTo>
                    <a:pt x="3171" y="56"/>
                  </a:lnTo>
                  <a:lnTo>
                    <a:pt x="2909" y="19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483138" y="-1171375"/>
              <a:ext cx="235450" cy="210725"/>
            </a:xfrm>
            <a:custGeom>
              <a:avLst/>
              <a:gdLst/>
              <a:ahLst/>
              <a:cxnLst/>
              <a:rect l="l" t="t" r="r" b="b"/>
              <a:pathLst>
                <a:path w="9418" h="8429" extrusionOk="0">
                  <a:moveTo>
                    <a:pt x="2425" y="1"/>
                  </a:moveTo>
                  <a:lnTo>
                    <a:pt x="2183" y="19"/>
                  </a:lnTo>
                  <a:lnTo>
                    <a:pt x="1959" y="75"/>
                  </a:lnTo>
                  <a:lnTo>
                    <a:pt x="1735" y="150"/>
                  </a:lnTo>
                  <a:lnTo>
                    <a:pt x="1511" y="243"/>
                  </a:lnTo>
                  <a:lnTo>
                    <a:pt x="1306" y="374"/>
                  </a:lnTo>
                  <a:lnTo>
                    <a:pt x="1101" y="504"/>
                  </a:lnTo>
                  <a:lnTo>
                    <a:pt x="915" y="672"/>
                  </a:lnTo>
                  <a:lnTo>
                    <a:pt x="747" y="840"/>
                  </a:lnTo>
                  <a:lnTo>
                    <a:pt x="598" y="1026"/>
                  </a:lnTo>
                  <a:lnTo>
                    <a:pt x="449" y="1231"/>
                  </a:lnTo>
                  <a:lnTo>
                    <a:pt x="318" y="1436"/>
                  </a:lnTo>
                  <a:lnTo>
                    <a:pt x="225" y="1660"/>
                  </a:lnTo>
                  <a:lnTo>
                    <a:pt x="132" y="1884"/>
                  </a:lnTo>
                  <a:lnTo>
                    <a:pt x="76" y="2126"/>
                  </a:lnTo>
                  <a:lnTo>
                    <a:pt x="20" y="2369"/>
                  </a:lnTo>
                  <a:lnTo>
                    <a:pt x="1" y="2592"/>
                  </a:lnTo>
                  <a:lnTo>
                    <a:pt x="1" y="2835"/>
                  </a:lnTo>
                  <a:lnTo>
                    <a:pt x="1" y="3077"/>
                  </a:lnTo>
                  <a:lnTo>
                    <a:pt x="38" y="3301"/>
                  </a:lnTo>
                  <a:lnTo>
                    <a:pt x="76" y="3543"/>
                  </a:lnTo>
                  <a:lnTo>
                    <a:pt x="132" y="3767"/>
                  </a:lnTo>
                  <a:lnTo>
                    <a:pt x="206" y="4010"/>
                  </a:lnTo>
                  <a:lnTo>
                    <a:pt x="281" y="4233"/>
                  </a:lnTo>
                  <a:lnTo>
                    <a:pt x="374" y="4457"/>
                  </a:lnTo>
                  <a:lnTo>
                    <a:pt x="486" y="4681"/>
                  </a:lnTo>
                  <a:lnTo>
                    <a:pt x="710" y="5110"/>
                  </a:lnTo>
                  <a:lnTo>
                    <a:pt x="989" y="5520"/>
                  </a:lnTo>
                  <a:lnTo>
                    <a:pt x="1288" y="5912"/>
                  </a:lnTo>
                  <a:lnTo>
                    <a:pt x="1623" y="6303"/>
                  </a:lnTo>
                  <a:lnTo>
                    <a:pt x="1978" y="6657"/>
                  </a:lnTo>
                  <a:lnTo>
                    <a:pt x="2369" y="7012"/>
                  </a:lnTo>
                  <a:lnTo>
                    <a:pt x="2761" y="7347"/>
                  </a:lnTo>
                  <a:lnTo>
                    <a:pt x="3190" y="7646"/>
                  </a:lnTo>
                  <a:lnTo>
                    <a:pt x="3618" y="7925"/>
                  </a:lnTo>
                  <a:lnTo>
                    <a:pt x="4085" y="8186"/>
                  </a:lnTo>
                  <a:lnTo>
                    <a:pt x="4551" y="8429"/>
                  </a:lnTo>
                  <a:lnTo>
                    <a:pt x="4924" y="8205"/>
                  </a:lnTo>
                  <a:lnTo>
                    <a:pt x="5297" y="7981"/>
                  </a:lnTo>
                  <a:lnTo>
                    <a:pt x="5651" y="7758"/>
                  </a:lnTo>
                  <a:lnTo>
                    <a:pt x="6005" y="7515"/>
                  </a:lnTo>
                  <a:lnTo>
                    <a:pt x="6341" y="7254"/>
                  </a:lnTo>
                  <a:lnTo>
                    <a:pt x="6658" y="6974"/>
                  </a:lnTo>
                  <a:lnTo>
                    <a:pt x="6975" y="6695"/>
                  </a:lnTo>
                  <a:lnTo>
                    <a:pt x="7273" y="6378"/>
                  </a:lnTo>
                  <a:lnTo>
                    <a:pt x="7627" y="5968"/>
                  </a:lnTo>
                  <a:lnTo>
                    <a:pt x="7944" y="5539"/>
                  </a:lnTo>
                  <a:lnTo>
                    <a:pt x="8243" y="5091"/>
                  </a:lnTo>
                  <a:lnTo>
                    <a:pt x="8541" y="4644"/>
                  </a:lnTo>
                  <a:lnTo>
                    <a:pt x="8877" y="4066"/>
                  </a:lnTo>
                  <a:lnTo>
                    <a:pt x="9026" y="3767"/>
                  </a:lnTo>
                  <a:lnTo>
                    <a:pt x="9156" y="3469"/>
                  </a:lnTo>
                  <a:lnTo>
                    <a:pt x="9268" y="3152"/>
                  </a:lnTo>
                  <a:lnTo>
                    <a:pt x="9343" y="2835"/>
                  </a:lnTo>
                  <a:lnTo>
                    <a:pt x="9399" y="2518"/>
                  </a:lnTo>
                  <a:lnTo>
                    <a:pt x="9417" y="2201"/>
                  </a:lnTo>
                  <a:lnTo>
                    <a:pt x="9417" y="2033"/>
                  </a:lnTo>
                  <a:lnTo>
                    <a:pt x="9380" y="1865"/>
                  </a:lnTo>
                  <a:lnTo>
                    <a:pt x="9362" y="1697"/>
                  </a:lnTo>
                  <a:lnTo>
                    <a:pt x="9306" y="1530"/>
                  </a:lnTo>
                  <a:lnTo>
                    <a:pt x="9250" y="1380"/>
                  </a:lnTo>
                  <a:lnTo>
                    <a:pt x="9175" y="1231"/>
                  </a:lnTo>
                  <a:lnTo>
                    <a:pt x="9101" y="1082"/>
                  </a:lnTo>
                  <a:lnTo>
                    <a:pt x="9007" y="933"/>
                  </a:lnTo>
                  <a:lnTo>
                    <a:pt x="8914" y="802"/>
                  </a:lnTo>
                  <a:lnTo>
                    <a:pt x="8802" y="691"/>
                  </a:lnTo>
                  <a:lnTo>
                    <a:pt x="8672" y="579"/>
                  </a:lnTo>
                  <a:lnTo>
                    <a:pt x="8541" y="485"/>
                  </a:lnTo>
                  <a:lnTo>
                    <a:pt x="8411" y="392"/>
                  </a:lnTo>
                  <a:lnTo>
                    <a:pt x="8261" y="318"/>
                  </a:lnTo>
                  <a:lnTo>
                    <a:pt x="8094" y="262"/>
                  </a:lnTo>
                  <a:lnTo>
                    <a:pt x="7926" y="224"/>
                  </a:lnTo>
                  <a:lnTo>
                    <a:pt x="7702" y="206"/>
                  </a:lnTo>
                  <a:lnTo>
                    <a:pt x="7460" y="224"/>
                  </a:lnTo>
                  <a:lnTo>
                    <a:pt x="7217" y="262"/>
                  </a:lnTo>
                  <a:lnTo>
                    <a:pt x="6975" y="299"/>
                  </a:lnTo>
                  <a:lnTo>
                    <a:pt x="6602" y="411"/>
                  </a:lnTo>
                  <a:lnTo>
                    <a:pt x="6229" y="560"/>
                  </a:lnTo>
                  <a:lnTo>
                    <a:pt x="5893" y="746"/>
                  </a:lnTo>
                  <a:lnTo>
                    <a:pt x="5558" y="952"/>
                  </a:lnTo>
                  <a:lnTo>
                    <a:pt x="5241" y="1175"/>
                  </a:lnTo>
                  <a:lnTo>
                    <a:pt x="4942" y="1436"/>
                  </a:lnTo>
                  <a:lnTo>
                    <a:pt x="4681" y="1716"/>
                  </a:lnTo>
                  <a:lnTo>
                    <a:pt x="4439" y="2014"/>
                  </a:lnTo>
                  <a:lnTo>
                    <a:pt x="4383" y="1809"/>
                  </a:lnTo>
                  <a:lnTo>
                    <a:pt x="4308" y="1604"/>
                  </a:lnTo>
                  <a:lnTo>
                    <a:pt x="4141" y="1213"/>
                  </a:lnTo>
                  <a:lnTo>
                    <a:pt x="4047" y="970"/>
                  </a:lnTo>
                  <a:lnTo>
                    <a:pt x="3935" y="746"/>
                  </a:lnTo>
                  <a:lnTo>
                    <a:pt x="3786" y="541"/>
                  </a:lnTo>
                  <a:lnTo>
                    <a:pt x="3712" y="448"/>
                  </a:lnTo>
                  <a:lnTo>
                    <a:pt x="3618" y="355"/>
                  </a:lnTo>
                  <a:lnTo>
                    <a:pt x="3525" y="280"/>
                  </a:lnTo>
                  <a:lnTo>
                    <a:pt x="3413" y="206"/>
                  </a:lnTo>
                  <a:lnTo>
                    <a:pt x="3301" y="150"/>
                  </a:lnTo>
                  <a:lnTo>
                    <a:pt x="3190" y="113"/>
                  </a:lnTo>
                  <a:lnTo>
                    <a:pt x="2929" y="38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945113" y="-963925"/>
              <a:ext cx="47100" cy="44775"/>
            </a:xfrm>
            <a:custGeom>
              <a:avLst/>
              <a:gdLst/>
              <a:ahLst/>
              <a:cxnLst/>
              <a:rect l="l" t="t" r="r" b="b"/>
              <a:pathLst>
                <a:path w="1884" h="1791" extrusionOk="0">
                  <a:moveTo>
                    <a:pt x="896" y="0"/>
                  </a:moveTo>
                  <a:lnTo>
                    <a:pt x="728" y="19"/>
                  </a:lnTo>
                  <a:lnTo>
                    <a:pt x="541" y="94"/>
                  </a:lnTo>
                  <a:lnTo>
                    <a:pt x="392" y="187"/>
                  </a:lnTo>
                  <a:lnTo>
                    <a:pt x="262" y="299"/>
                  </a:lnTo>
                  <a:lnTo>
                    <a:pt x="150" y="429"/>
                  </a:lnTo>
                  <a:lnTo>
                    <a:pt x="57" y="578"/>
                  </a:lnTo>
                  <a:lnTo>
                    <a:pt x="19" y="746"/>
                  </a:lnTo>
                  <a:lnTo>
                    <a:pt x="1" y="933"/>
                  </a:lnTo>
                  <a:lnTo>
                    <a:pt x="38" y="1100"/>
                  </a:lnTo>
                  <a:lnTo>
                    <a:pt x="94" y="1287"/>
                  </a:lnTo>
                  <a:lnTo>
                    <a:pt x="187" y="1436"/>
                  </a:lnTo>
                  <a:lnTo>
                    <a:pt x="318" y="1567"/>
                  </a:lnTo>
                  <a:lnTo>
                    <a:pt x="467" y="1660"/>
                  </a:lnTo>
                  <a:lnTo>
                    <a:pt x="616" y="1734"/>
                  </a:lnTo>
                  <a:lnTo>
                    <a:pt x="803" y="1772"/>
                  </a:lnTo>
                  <a:lnTo>
                    <a:pt x="989" y="1790"/>
                  </a:lnTo>
                  <a:lnTo>
                    <a:pt x="1157" y="1753"/>
                  </a:lnTo>
                  <a:lnTo>
                    <a:pt x="1343" y="1697"/>
                  </a:lnTo>
                  <a:lnTo>
                    <a:pt x="1492" y="1604"/>
                  </a:lnTo>
                  <a:lnTo>
                    <a:pt x="1623" y="1473"/>
                  </a:lnTo>
                  <a:lnTo>
                    <a:pt x="1735" y="1343"/>
                  </a:lnTo>
                  <a:lnTo>
                    <a:pt x="1809" y="1175"/>
                  </a:lnTo>
                  <a:lnTo>
                    <a:pt x="1865" y="1007"/>
                  </a:lnTo>
                  <a:lnTo>
                    <a:pt x="1884" y="821"/>
                  </a:lnTo>
                  <a:lnTo>
                    <a:pt x="1847" y="634"/>
                  </a:lnTo>
                  <a:lnTo>
                    <a:pt x="1791" y="467"/>
                  </a:lnTo>
                  <a:lnTo>
                    <a:pt x="1698" y="317"/>
                  </a:lnTo>
                  <a:lnTo>
                    <a:pt x="1567" y="205"/>
                  </a:lnTo>
                  <a:lnTo>
                    <a:pt x="1418" y="112"/>
                  </a:lnTo>
                  <a:lnTo>
                    <a:pt x="1250" y="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8138588" y="-1183500"/>
              <a:ext cx="46625" cy="44775"/>
            </a:xfrm>
            <a:custGeom>
              <a:avLst/>
              <a:gdLst/>
              <a:ahLst/>
              <a:cxnLst/>
              <a:rect l="l" t="t" r="r" b="b"/>
              <a:pathLst>
                <a:path w="1865" h="1791" extrusionOk="0">
                  <a:moveTo>
                    <a:pt x="876" y="1"/>
                  </a:moveTo>
                  <a:lnTo>
                    <a:pt x="709" y="19"/>
                  </a:lnTo>
                  <a:lnTo>
                    <a:pt x="522" y="94"/>
                  </a:lnTo>
                  <a:lnTo>
                    <a:pt x="373" y="187"/>
                  </a:lnTo>
                  <a:lnTo>
                    <a:pt x="242" y="318"/>
                  </a:lnTo>
                  <a:lnTo>
                    <a:pt x="131" y="448"/>
                  </a:lnTo>
                  <a:lnTo>
                    <a:pt x="56" y="616"/>
                  </a:lnTo>
                  <a:lnTo>
                    <a:pt x="0" y="784"/>
                  </a:lnTo>
                  <a:lnTo>
                    <a:pt x="0" y="952"/>
                  </a:lnTo>
                  <a:lnTo>
                    <a:pt x="19" y="1120"/>
                  </a:lnTo>
                  <a:lnTo>
                    <a:pt x="93" y="1306"/>
                  </a:lnTo>
                  <a:lnTo>
                    <a:pt x="186" y="1455"/>
                  </a:lnTo>
                  <a:lnTo>
                    <a:pt x="317" y="1586"/>
                  </a:lnTo>
                  <a:lnTo>
                    <a:pt x="466" y="1679"/>
                  </a:lnTo>
                  <a:lnTo>
                    <a:pt x="615" y="1754"/>
                  </a:lnTo>
                  <a:lnTo>
                    <a:pt x="802" y="1791"/>
                  </a:lnTo>
                  <a:lnTo>
                    <a:pt x="970" y="1791"/>
                  </a:lnTo>
                  <a:lnTo>
                    <a:pt x="1156" y="1772"/>
                  </a:lnTo>
                  <a:lnTo>
                    <a:pt x="1324" y="1698"/>
                  </a:lnTo>
                  <a:lnTo>
                    <a:pt x="1492" y="1604"/>
                  </a:lnTo>
                  <a:lnTo>
                    <a:pt x="1622" y="1474"/>
                  </a:lnTo>
                  <a:lnTo>
                    <a:pt x="1715" y="1325"/>
                  </a:lnTo>
                  <a:lnTo>
                    <a:pt x="1809" y="1157"/>
                  </a:lnTo>
                  <a:lnTo>
                    <a:pt x="1846" y="989"/>
                  </a:lnTo>
                  <a:lnTo>
                    <a:pt x="1865" y="821"/>
                  </a:lnTo>
                  <a:lnTo>
                    <a:pt x="1827" y="635"/>
                  </a:lnTo>
                  <a:lnTo>
                    <a:pt x="1771" y="467"/>
                  </a:lnTo>
                  <a:lnTo>
                    <a:pt x="1678" y="299"/>
                  </a:lnTo>
                  <a:lnTo>
                    <a:pt x="1548" y="187"/>
                  </a:lnTo>
                  <a:lnTo>
                    <a:pt x="1399" y="94"/>
                  </a:lnTo>
                  <a:lnTo>
                    <a:pt x="1231" y="19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7492463" y="-1193750"/>
              <a:ext cx="47125" cy="44775"/>
            </a:xfrm>
            <a:custGeom>
              <a:avLst/>
              <a:gdLst/>
              <a:ahLst/>
              <a:cxnLst/>
              <a:rect l="l" t="t" r="r" b="b"/>
              <a:pathLst>
                <a:path w="1885" h="1791" extrusionOk="0">
                  <a:moveTo>
                    <a:pt x="877" y="1"/>
                  </a:moveTo>
                  <a:lnTo>
                    <a:pt x="691" y="19"/>
                  </a:lnTo>
                  <a:lnTo>
                    <a:pt x="523" y="94"/>
                  </a:lnTo>
                  <a:lnTo>
                    <a:pt x="374" y="187"/>
                  </a:lnTo>
                  <a:lnTo>
                    <a:pt x="243" y="299"/>
                  </a:lnTo>
                  <a:lnTo>
                    <a:pt x="131" y="429"/>
                  </a:lnTo>
                  <a:lnTo>
                    <a:pt x="57" y="597"/>
                  </a:lnTo>
                  <a:lnTo>
                    <a:pt x="1" y="765"/>
                  </a:lnTo>
                  <a:lnTo>
                    <a:pt x="1" y="933"/>
                  </a:lnTo>
                  <a:lnTo>
                    <a:pt x="38" y="1119"/>
                  </a:lnTo>
                  <a:lnTo>
                    <a:pt x="113" y="1287"/>
                  </a:lnTo>
                  <a:lnTo>
                    <a:pt x="206" y="1436"/>
                  </a:lnTo>
                  <a:lnTo>
                    <a:pt x="337" y="1567"/>
                  </a:lnTo>
                  <a:lnTo>
                    <a:pt x="486" y="1660"/>
                  </a:lnTo>
                  <a:lnTo>
                    <a:pt x="635" y="1735"/>
                  </a:lnTo>
                  <a:lnTo>
                    <a:pt x="821" y="1772"/>
                  </a:lnTo>
                  <a:lnTo>
                    <a:pt x="1008" y="1791"/>
                  </a:lnTo>
                  <a:lnTo>
                    <a:pt x="1194" y="1753"/>
                  </a:lnTo>
                  <a:lnTo>
                    <a:pt x="1362" y="1679"/>
                  </a:lnTo>
                  <a:lnTo>
                    <a:pt x="1511" y="1586"/>
                  </a:lnTo>
                  <a:lnTo>
                    <a:pt x="1642" y="1455"/>
                  </a:lnTo>
                  <a:lnTo>
                    <a:pt x="1754" y="1324"/>
                  </a:lnTo>
                  <a:lnTo>
                    <a:pt x="1828" y="1157"/>
                  </a:lnTo>
                  <a:lnTo>
                    <a:pt x="1866" y="989"/>
                  </a:lnTo>
                  <a:lnTo>
                    <a:pt x="1884" y="802"/>
                  </a:lnTo>
                  <a:lnTo>
                    <a:pt x="1847" y="616"/>
                  </a:lnTo>
                  <a:lnTo>
                    <a:pt x="1772" y="467"/>
                  </a:lnTo>
                  <a:lnTo>
                    <a:pt x="1679" y="318"/>
                  </a:lnTo>
                  <a:lnTo>
                    <a:pt x="1549" y="187"/>
                  </a:lnTo>
                  <a:lnTo>
                    <a:pt x="1399" y="94"/>
                  </a:lnTo>
                  <a:lnTo>
                    <a:pt x="1232" y="3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7484538" y="-1236175"/>
              <a:ext cx="358050" cy="17750"/>
            </a:xfrm>
            <a:custGeom>
              <a:avLst/>
              <a:gdLst/>
              <a:ahLst/>
              <a:cxnLst/>
              <a:rect l="l" t="t" r="r" b="b"/>
              <a:pathLst>
                <a:path w="14322" h="710" extrusionOk="0">
                  <a:moveTo>
                    <a:pt x="1288" y="1"/>
                  </a:moveTo>
                  <a:lnTo>
                    <a:pt x="877" y="19"/>
                  </a:lnTo>
                  <a:lnTo>
                    <a:pt x="467" y="57"/>
                  </a:lnTo>
                  <a:lnTo>
                    <a:pt x="57" y="131"/>
                  </a:lnTo>
                  <a:lnTo>
                    <a:pt x="20" y="169"/>
                  </a:lnTo>
                  <a:lnTo>
                    <a:pt x="1" y="206"/>
                  </a:lnTo>
                  <a:lnTo>
                    <a:pt x="20" y="262"/>
                  </a:lnTo>
                  <a:lnTo>
                    <a:pt x="57" y="280"/>
                  </a:lnTo>
                  <a:lnTo>
                    <a:pt x="430" y="374"/>
                  </a:lnTo>
                  <a:lnTo>
                    <a:pt x="821" y="430"/>
                  </a:lnTo>
                  <a:lnTo>
                    <a:pt x="1213" y="467"/>
                  </a:lnTo>
                  <a:lnTo>
                    <a:pt x="1605" y="486"/>
                  </a:lnTo>
                  <a:lnTo>
                    <a:pt x="3171" y="486"/>
                  </a:lnTo>
                  <a:lnTo>
                    <a:pt x="6882" y="560"/>
                  </a:lnTo>
                  <a:lnTo>
                    <a:pt x="14116" y="709"/>
                  </a:lnTo>
                  <a:lnTo>
                    <a:pt x="14191" y="691"/>
                  </a:lnTo>
                  <a:lnTo>
                    <a:pt x="14266" y="635"/>
                  </a:lnTo>
                  <a:lnTo>
                    <a:pt x="14303" y="579"/>
                  </a:lnTo>
                  <a:lnTo>
                    <a:pt x="14321" y="486"/>
                  </a:lnTo>
                  <a:lnTo>
                    <a:pt x="14303" y="411"/>
                  </a:lnTo>
                  <a:lnTo>
                    <a:pt x="14266" y="336"/>
                  </a:lnTo>
                  <a:lnTo>
                    <a:pt x="14191" y="299"/>
                  </a:lnTo>
                  <a:lnTo>
                    <a:pt x="14116" y="280"/>
                  </a:lnTo>
                  <a:lnTo>
                    <a:pt x="6882" y="131"/>
                  </a:lnTo>
                  <a:lnTo>
                    <a:pt x="3376" y="57"/>
                  </a:lnTo>
                  <a:lnTo>
                    <a:pt x="2556" y="38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8012238" y="-1238975"/>
              <a:ext cx="274600" cy="27075"/>
            </a:xfrm>
            <a:custGeom>
              <a:avLst/>
              <a:gdLst/>
              <a:ahLst/>
              <a:cxnLst/>
              <a:rect l="l" t="t" r="r" b="b"/>
              <a:pathLst>
                <a:path w="10984" h="1083" extrusionOk="0">
                  <a:moveTo>
                    <a:pt x="2742" y="1"/>
                  </a:moveTo>
                  <a:lnTo>
                    <a:pt x="2033" y="20"/>
                  </a:lnTo>
                  <a:lnTo>
                    <a:pt x="1362" y="75"/>
                  </a:lnTo>
                  <a:lnTo>
                    <a:pt x="1026" y="131"/>
                  </a:lnTo>
                  <a:lnTo>
                    <a:pt x="709" y="187"/>
                  </a:lnTo>
                  <a:lnTo>
                    <a:pt x="374" y="262"/>
                  </a:lnTo>
                  <a:lnTo>
                    <a:pt x="75" y="337"/>
                  </a:lnTo>
                  <a:lnTo>
                    <a:pt x="19" y="374"/>
                  </a:lnTo>
                  <a:lnTo>
                    <a:pt x="1" y="430"/>
                  </a:lnTo>
                  <a:lnTo>
                    <a:pt x="19" y="467"/>
                  </a:lnTo>
                  <a:lnTo>
                    <a:pt x="38" y="486"/>
                  </a:lnTo>
                  <a:lnTo>
                    <a:pt x="75" y="504"/>
                  </a:lnTo>
                  <a:lnTo>
                    <a:pt x="392" y="542"/>
                  </a:lnTo>
                  <a:lnTo>
                    <a:pt x="709" y="579"/>
                  </a:lnTo>
                  <a:lnTo>
                    <a:pt x="1343" y="616"/>
                  </a:lnTo>
                  <a:lnTo>
                    <a:pt x="1996" y="616"/>
                  </a:lnTo>
                  <a:lnTo>
                    <a:pt x="2649" y="598"/>
                  </a:lnTo>
                  <a:lnTo>
                    <a:pt x="3954" y="560"/>
                  </a:lnTo>
                  <a:lnTo>
                    <a:pt x="4606" y="542"/>
                  </a:lnTo>
                  <a:lnTo>
                    <a:pt x="5240" y="560"/>
                  </a:lnTo>
                  <a:lnTo>
                    <a:pt x="5930" y="579"/>
                  </a:lnTo>
                  <a:lnTo>
                    <a:pt x="6639" y="635"/>
                  </a:lnTo>
                  <a:lnTo>
                    <a:pt x="8019" y="747"/>
                  </a:lnTo>
                  <a:lnTo>
                    <a:pt x="9380" y="896"/>
                  </a:lnTo>
                  <a:lnTo>
                    <a:pt x="10760" y="1082"/>
                  </a:lnTo>
                  <a:lnTo>
                    <a:pt x="10853" y="1064"/>
                  </a:lnTo>
                  <a:lnTo>
                    <a:pt x="10928" y="1026"/>
                  </a:lnTo>
                  <a:lnTo>
                    <a:pt x="10965" y="952"/>
                  </a:lnTo>
                  <a:lnTo>
                    <a:pt x="10984" y="877"/>
                  </a:lnTo>
                  <a:lnTo>
                    <a:pt x="10984" y="784"/>
                  </a:lnTo>
                  <a:lnTo>
                    <a:pt x="10965" y="709"/>
                  </a:lnTo>
                  <a:lnTo>
                    <a:pt x="10909" y="654"/>
                  </a:lnTo>
                  <a:lnTo>
                    <a:pt x="10834" y="616"/>
                  </a:lnTo>
                  <a:lnTo>
                    <a:pt x="10163" y="523"/>
                  </a:lnTo>
                  <a:lnTo>
                    <a:pt x="9492" y="411"/>
                  </a:lnTo>
                  <a:lnTo>
                    <a:pt x="8821" y="337"/>
                  </a:lnTo>
                  <a:lnTo>
                    <a:pt x="8149" y="262"/>
                  </a:lnTo>
                  <a:lnTo>
                    <a:pt x="6788" y="150"/>
                  </a:lnTo>
                  <a:lnTo>
                    <a:pt x="5446" y="94"/>
                  </a:lnTo>
                  <a:lnTo>
                    <a:pt x="4122" y="38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479888" y="-956000"/>
              <a:ext cx="400925" cy="14950"/>
            </a:xfrm>
            <a:custGeom>
              <a:avLst/>
              <a:gdLst/>
              <a:ahLst/>
              <a:cxnLst/>
              <a:rect l="l" t="t" r="r" b="b"/>
              <a:pathLst>
                <a:path w="16037" h="598" extrusionOk="0">
                  <a:moveTo>
                    <a:pt x="2070" y="0"/>
                  </a:moveTo>
                  <a:lnTo>
                    <a:pt x="1101" y="19"/>
                  </a:lnTo>
                  <a:lnTo>
                    <a:pt x="131" y="56"/>
                  </a:lnTo>
                  <a:lnTo>
                    <a:pt x="75" y="75"/>
                  </a:lnTo>
                  <a:lnTo>
                    <a:pt x="56" y="94"/>
                  </a:lnTo>
                  <a:lnTo>
                    <a:pt x="19" y="131"/>
                  </a:lnTo>
                  <a:lnTo>
                    <a:pt x="0" y="168"/>
                  </a:lnTo>
                  <a:lnTo>
                    <a:pt x="0" y="224"/>
                  </a:lnTo>
                  <a:lnTo>
                    <a:pt x="19" y="261"/>
                  </a:lnTo>
                  <a:lnTo>
                    <a:pt x="56" y="280"/>
                  </a:lnTo>
                  <a:lnTo>
                    <a:pt x="94" y="299"/>
                  </a:lnTo>
                  <a:lnTo>
                    <a:pt x="1045" y="411"/>
                  </a:lnTo>
                  <a:lnTo>
                    <a:pt x="1996" y="485"/>
                  </a:lnTo>
                  <a:lnTo>
                    <a:pt x="2947" y="541"/>
                  </a:lnTo>
                  <a:lnTo>
                    <a:pt x="3916" y="560"/>
                  </a:lnTo>
                  <a:lnTo>
                    <a:pt x="5855" y="578"/>
                  </a:lnTo>
                  <a:lnTo>
                    <a:pt x="7757" y="578"/>
                  </a:lnTo>
                  <a:lnTo>
                    <a:pt x="9771" y="597"/>
                  </a:lnTo>
                  <a:lnTo>
                    <a:pt x="11785" y="597"/>
                  </a:lnTo>
                  <a:lnTo>
                    <a:pt x="13799" y="578"/>
                  </a:lnTo>
                  <a:lnTo>
                    <a:pt x="15813" y="541"/>
                  </a:lnTo>
                  <a:lnTo>
                    <a:pt x="15906" y="522"/>
                  </a:lnTo>
                  <a:lnTo>
                    <a:pt x="15981" y="466"/>
                  </a:lnTo>
                  <a:lnTo>
                    <a:pt x="16018" y="392"/>
                  </a:lnTo>
                  <a:lnTo>
                    <a:pt x="16036" y="317"/>
                  </a:lnTo>
                  <a:lnTo>
                    <a:pt x="16018" y="224"/>
                  </a:lnTo>
                  <a:lnTo>
                    <a:pt x="15981" y="168"/>
                  </a:lnTo>
                  <a:lnTo>
                    <a:pt x="15906" y="112"/>
                  </a:lnTo>
                  <a:lnTo>
                    <a:pt x="15813" y="94"/>
                  </a:lnTo>
                  <a:lnTo>
                    <a:pt x="13855" y="131"/>
                  </a:lnTo>
                  <a:lnTo>
                    <a:pt x="11897" y="150"/>
                  </a:lnTo>
                  <a:lnTo>
                    <a:pt x="7981" y="150"/>
                  </a:lnTo>
                  <a:lnTo>
                    <a:pt x="6993" y="131"/>
                  </a:lnTo>
                  <a:lnTo>
                    <a:pt x="6023" y="94"/>
                  </a:lnTo>
                  <a:lnTo>
                    <a:pt x="4047" y="38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8052338" y="-958325"/>
              <a:ext cx="175775" cy="15400"/>
            </a:xfrm>
            <a:custGeom>
              <a:avLst/>
              <a:gdLst/>
              <a:ahLst/>
              <a:cxnLst/>
              <a:rect l="l" t="t" r="r" b="b"/>
              <a:pathLst>
                <a:path w="7031" h="616" extrusionOk="0">
                  <a:moveTo>
                    <a:pt x="5501" y="0"/>
                  </a:moveTo>
                  <a:lnTo>
                    <a:pt x="5110" y="19"/>
                  </a:lnTo>
                  <a:lnTo>
                    <a:pt x="4718" y="37"/>
                  </a:lnTo>
                  <a:lnTo>
                    <a:pt x="4326" y="56"/>
                  </a:lnTo>
                  <a:lnTo>
                    <a:pt x="3953" y="56"/>
                  </a:lnTo>
                  <a:lnTo>
                    <a:pt x="2052" y="37"/>
                  </a:lnTo>
                  <a:lnTo>
                    <a:pt x="1101" y="56"/>
                  </a:lnTo>
                  <a:lnTo>
                    <a:pt x="616" y="93"/>
                  </a:lnTo>
                  <a:lnTo>
                    <a:pt x="150" y="131"/>
                  </a:lnTo>
                  <a:lnTo>
                    <a:pt x="75" y="149"/>
                  </a:lnTo>
                  <a:lnTo>
                    <a:pt x="38" y="187"/>
                  </a:lnTo>
                  <a:lnTo>
                    <a:pt x="0" y="243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38" y="392"/>
                  </a:lnTo>
                  <a:lnTo>
                    <a:pt x="75" y="429"/>
                  </a:lnTo>
                  <a:lnTo>
                    <a:pt x="150" y="448"/>
                  </a:lnTo>
                  <a:lnTo>
                    <a:pt x="597" y="485"/>
                  </a:lnTo>
                  <a:lnTo>
                    <a:pt x="1045" y="522"/>
                  </a:lnTo>
                  <a:lnTo>
                    <a:pt x="1940" y="541"/>
                  </a:lnTo>
                  <a:lnTo>
                    <a:pt x="4140" y="541"/>
                  </a:lnTo>
                  <a:lnTo>
                    <a:pt x="4550" y="578"/>
                  </a:lnTo>
                  <a:lnTo>
                    <a:pt x="4960" y="597"/>
                  </a:lnTo>
                  <a:lnTo>
                    <a:pt x="5389" y="615"/>
                  </a:lnTo>
                  <a:lnTo>
                    <a:pt x="5818" y="615"/>
                  </a:lnTo>
                  <a:lnTo>
                    <a:pt x="6228" y="578"/>
                  </a:lnTo>
                  <a:lnTo>
                    <a:pt x="6415" y="541"/>
                  </a:lnTo>
                  <a:lnTo>
                    <a:pt x="6620" y="504"/>
                  </a:lnTo>
                  <a:lnTo>
                    <a:pt x="6806" y="448"/>
                  </a:lnTo>
                  <a:lnTo>
                    <a:pt x="6974" y="392"/>
                  </a:lnTo>
                  <a:lnTo>
                    <a:pt x="7012" y="354"/>
                  </a:lnTo>
                  <a:lnTo>
                    <a:pt x="7030" y="317"/>
                  </a:lnTo>
                  <a:lnTo>
                    <a:pt x="7030" y="261"/>
                  </a:lnTo>
                  <a:lnTo>
                    <a:pt x="6993" y="243"/>
                  </a:lnTo>
                  <a:lnTo>
                    <a:pt x="6825" y="168"/>
                  </a:lnTo>
                  <a:lnTo>
                    <a:pt x="6639" y="112"/>
                  </a:lnTo>
                  <a:lnTo>
                    <a:pt x="6471" y="75"/>
                  </a:lnTo>
                  <a:lnTo>
                    <a:pt x="6284" y="37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25"/>
          <p:cNvGrpSpPr/>
          <p:nvPr/>
        </p:nvGrpSpPr>
        <p:grpSpPr>
          <a:xfrm>
            <a:off x="7997863" y="1030988"/>
            <a:ext cx="1003825" cy="932875"/>
            <a:chOff x="9668475" y="-1455037"/>
            <a:chExt cx="1003825" cy="932875"/>
          </a:xfrm>
        </p:grpSpPr>
        <p:sp>
          <p:nvSpPr>
            <p:cNvPr id="1226" name="Google Shape;1226;p25"/>
            <p:cNvSpPr/>
            <p:nvPr/>
          </p:nvSpPr>
          <p:spPr>
            <a:xfrm>
              <a:off x="9668475" y="-1455037"/>
              <a:ext cx="1003825" cy="932875"/>
            </a:xfrm>
            <a:custGeom>
              <a:avLst/>
              <a:gdLst/>
              <a:ahLst/>
              <a:cxnLst/>
              <a:rect l="l" t="t" r="r" b="b"/>
              <a:pathLst>
                <a:path w="40153" h="37315" extrusionOk="0">
                  <a:moveTo>
                    <a:pt x="8993" y="1"/>
                  </a:moveTo>
                  <a:lnTo>
                    <a:pt x="8585" y="46"/>
                  </a:lnTo>
                  <a:lnTo>
                    <a:pt x="8199" y="115"/>
                  </a:lnTo>
                  <a:lnTo>
                    <a:pt x="7812" y="160"/>
                  </a:lnTo>
                  <a:lnTo>
                    <a:pt x="7426" y="251"/>
                  </a:lnTo>
                  <a:lnTo>
                    <a:pt x="7040" y="364"/>
                  </a:lnTo>
                  <a:lnTo>
                    <a:pt x="6654" y="478"/>
                  </a:lnTo>
                  <a:lnTo>
                    <a:pt x="6291" y="614"/>
                  </a:lnTo>
                  <a:lnTo>
                    <a:pt x="5905" y="796"/>
                  </a:lnTo>
                  <a:lnTo>
                    <a:pt x="5541" y="955"/>
                  </a:lnTo>
                  <a:lnTo>
                    <a:pt x="5201" y="1159"/>
                  </a:lnTo>
                  <a:lnTo>
                    <a:pt x="4837" y="1341"/>
                  </a:lnTo>
                  <a:lnTo>
                    <a:pt x="4474" y="1568"/>
                  </a:lnTo>
                  <a:lnTo>
                    <a:pt x="4156" y="1818"/>
                  </a:lnTo>
                  <a:lnTo>
                    <a:pt x="3838" y="2068"/>
                  </a:lnTo>
                  <a:lnTo>
                    <a:pt x="3520" y="2363"/>
                  </a:lnTo>
                  <a:lnTo>
                    <a:pt x="3202" y="2658"/>
                  </a:lnTo>
                  <a:lnTo>
                    <a:pt x="2907" y="2953"/>
                  </a:lnTo>
                  <a:lnTo>
                    <a:pt x="2612" y="3271"/>
                  </a:lnTo>
                  <a:lnTo>
                    <a:pt x="2339" y="3612"/>
                  </a:lnTo>
                  <a:lnTo>
                    <a:pt x="2067" y="3975"/>
                  </a:lnTo>
                  <a:lnTo>
                    <a:pt x="1840" y="4339"/>
                  </a:lnTo>
                  <a:lnTo>
                    <a:pt x="1590" y="4747"/>
                  </a:lnTo>
                  <a:lnTo>
                    <a:pt x="1363" y="5156"/>
                  </a:lnTo>
                  <a:lnTo>
                    <a:pt x="1181" y="5565"/>
                  </a:lnTo>
                  <a:lnTo>
                    <a:pt x="977" y="6019"/>
                  </a:lnTo>
                  <a:lnTo>
                    <a:pt x="795" y="6473"/>
                  </a:lnTo>
                  <a:lnTo>
                    <a:pt x="636" y="6950"/>
                  </a:lnTo>
                  <a:lnTo>
                    <a:pt x="500" y="7427"/>
                  </a:lnTo>
                  <a:lnTo>
                    <a:pt x="386" y="7950"/>
                  </a:lnTo>
                  <a:lnTo>
                    <a:pt x="273" y="8449"/>
                  </a:lnTo>
                  <a:lnTo>
                    <a:pt x="159" y="8994"/>
                  </a:lnTo>
                  <a:lnTo>
                    <a:pt x="114" y="9539"/>
                  </a:lnTo>
                  <a:lnTo>
                    <a:pt x="45" y="10130"/>
                  </a:lnTo>
                  <a:lnTo>
                    <a:pt x="23" y="10720"/>
                  </a:lnTo>
                  <a:lnTo>
                    <a:pt x="0" y="11311"/>
                  </a:lnTo>
                  <a:lnTo>
                    <a:pt x="0" y="11901"/>
                  </a:lnTo>
                  <a:lnTo>
                    <a:pt x="23" y="12492"/>
                  </a:lnTo>
                  <a:lnTo>
                    <a:pt x="68" y="13060"/>
                  </a:lnTo>
                  <a:lnTo>
                    <a:pt x="136" y="13650"/>
                  </a:lnTo>
                  <a:lnTo>
                    <a:pt x="204" y="14218"/>
                  </a:lnTo>
                  <a:lnTo>
                    <a:pt x="295" y="14808"/>
                  </a:lnTo>
                  <a:lnTo>
                    <a:pt x="409" y="15376"/>
                  </a:lnTo>
                  <a:lnTo>
                    <a:pt x="522" y="15921"/>
                  </a:lnTo>
                  <a:lnTo>
                    <a:pt x="681" y="16489"/>
                  </a:lnTo>
                  <a:lnTo>
                    <a:pt x="840" y="17057"/>
                  </a:lnTo>
                  <a:lnTo>
                    <a:pt x="999" y="17602"/>
                  </a:lnTo>
                  <a:lnTo>
                    <a:pt x="1204" y="18169"/>
                  </a:lnTo>
                  <a:lnTo>
                    <a:pt x="1408" y="18714"/>
                  </a:lnTo>
                  <a:lnTo>
                    <a:pt x="1612" y="19259"/>
                  </a:lnTo>
                  <a:lnTo>
                    <a:pt x="1840" y="19805"/>
                  </a:lnTo>
                  <a:lnTo>
                    <a:pt x="2089" y="20350"/>
                  </a:lnTo>
                  <a:lnTo>
                    <a:pt x="2339" y="20872"/>
                  </a:lnTo>
                  <a:lnTo>
                    <a:pt x="2612" y="21394"/>
                  </a:lnTo>
                  <a:lnTo>
                    <a:pt x="2884" y="21917"/>
                  </a:lnTo>
                  <a:lnTo>
                    <a:pt x="3179" y="22439"/>
                  </a:lnTo>
                  <a:lnTo>
                    <a:pt x="3475" y="22961"/>
                  </a:lnTo>
                  <a:lnTo>
                    <a:pt x="4111" y="23961"/>
                  </a:lnTo>
                  <a:lnTo>
                    <a:pt x="4769" y="24937"/>
                  </a:lnTo>
                  <a:lnTo>
                    <a:pt x="5473" y="25914"/>
                  </a:lnTo>
                  <a:lnTo>
                    <a:pt x="6200" y="26845"/>
                  </a:lnTo>
                  <a:lnTo>
                    <a:pt x="6972" y="27753"/>
                  </a:lnTo>
                  <a:lnTo>
                    <a:pt x="7744" y="28639"/>
                  </a:lnTo>
                  <a:lnTo>
                    <a:pt x="8562" y="29479"/>
                  </a:lnTo>
                  <a:lnTo>
                    <a:pt x="9402" y="30320"/>
                  </a:lnTo>
                  <a:lnTo>
                    <a:pt x="10220" y="31114"/>
                  </a:lnTo>
                  <a:lnTo>
                    <a:pt x="11083" y="31864"/>
                  </a:lnTo>
                  <a:lnTo>
                    <a:pt x="11923" y="32591"/>
                  </a:lnTo>
                  <a:lnTo>
                    <a:pt x="12786" y="33272"/>
                  </a:lnTo>
                  <a:lnTo>
                    <a:pt x="13626" y="33930"/>
                  </a:lnTo>
                  <a:lnTo>
                    <a:pt x="14489" y="34544"/>
                  </a:lnTo>
                  <a:lnTo>
                    <a:pt x="15352" y="35111"/>
                  </a:lnTo>
                  <a:lnTo>
                    <a:pt x="16193" y="35634"/>
                  </a:lnTo>
                  <a:lnTo>
                    <a:pt x="17010" y="36111"/>
                  </a:lnTo>
                  <a:lnTo>
                    <a:pt x="17828" y="36565"/>
                  </a:lnTo>
                  <a:lnTo>
                    <a:pt x="18623" y="36951"/>
                  </a:lnTo>
                  <a:lnTo>
                    <a:pt x="19395" y="37314"/>
                  </a:lnTo>
                  <a:lnTo>
                    <a:pt x="19894" y="37110"/>
                  </a:lnTo>
                  <a:lnTo>
                    <a:pt x="20394" y="36928"/>
                  </a:lnTo>
                  <a:lnTo>
                    <a:pt x="20916" y="36701"/>
                  </a:lnTo>
                  <a:lnTo>
                    <a:pt x="21416" y="36474"/>
                  </a:lnTo>
                  <a:lnTo>
                    <a:pt x="21938" y="36224"/>
                  </a:lnTo>
                  <a:lnTo>
                    <a:pt x="22461" y="35974"/>
                  </a:lnTo>
                  <a:lnTo>
                    <a:pt x="22983" y="35702"/>
                  </a:lnTo>
                  <a:lnTo>
                    <a:pt x="23505" y="35384"/>
                  </a:lnTo>
                  <a:lnTo>
                    <a:pt x="24005" y="35111"/>
                  </a:lnTo>
                  <a:lnTo>
                    <a:pt x="24527" y="34793"/>
                  </a:lnTo>
                  <a:lnTo>
                    <a:pt x="25549" y="34112"/>
                  </a:lnTo>
                  <a:lnTo>
                    <a:pt x="26594" y="33408"/>
                  </a:lnTo>
                  <a:lnTo>
                    <a:pt x="27593" y="32636"/>
                  </a:lnTo>
                  <a:lnTo>
                    <a:pt x="28592" y="31841"/>
                  </a:lnTo>
                  <a:lnTo>
                    <a:pt x="29592" y="31001"/>
                  </a:lnTo>
                  <a:lnTo>
                    <a:pt x="30546" y="30092"/>
                  </a:lnTo>
                  <a:lnTo>
                    <a:pt x="31477" y="29184"/>
                  </a:lnTo>
                  <a:lnTo>
                    <a:pt x="32385" y="28253"/>
                  </a:lnTo>
                  <a:lnTo>
                    <a:pt x="33248" y="27276"/>
                  </a:lnTo>
                  <a:lnTo>
                    <a:pt x="34088" y="26254"/>
                  </a:lnTo>
                  <a:lnTo>
                    <a:pt x="34497" y="25755"/>
                  </a:lnTo>
                  <a:lnTo>
                    <a:pt x="34906" y="25232"/>
                  </a:lnTo>
                  <a:lnTo>
                    <a:pt x="35292" y="24710"/>
                  </a:lnTo>
                  <a:lnTo>
                    <a:pt x="35655" y="24188"/>
                  </a:lnTo>
                  <a:lnTo>
                    <a:pt x="36019" y="23643"/>
                  </a:lnTo>
                  <a:lnTo>
                    <a:pt x="36382" y="23098"/>
                  </a:lnTo>
                  <a:lnTo>
                    <a:pt x="36723" y="22575"/>
                  </a:lnTo>
                  <a:lnTo>
                    <a:pt x="37041" y="22030"/>
                  </a:lnTo>
                  <a:lnTo>
                    <a:pt x="37336" y="21485"/>
                  </a:lnTo>
                  <a:lnTo>
                    <a:pt x="37631" y="20940"/>
                  </a:lnTo>
                  <a:lnTo>
                    <a:pt x="37926" y="20372"/>
                  </a:lnTo>
                  <a:lnTo>
                    <a:pt x="38176" y="19827"/>
                  </a:lnTo>
                  <a:lnTo>
                    <a:pt x="38426" y="19259"/>
                  </a:lnTo>
                  <a:lnTo>
                    <a:pt x="38676" y="18692"/>
                  </a:lnTo>
                  <a:lnTo>
                    <a:pt x="38903" y="18147"/>
                  </a:lnTo>
                  <a:lnTo>
                    <a:pt x="39107" y="17579"/>
                  </a:lnTo>
                  <a:lnTo>
                    <a:pt x="39289" y="17011"/>
                  </a:lnTo>
                  <a:lnTo>
                    <a:pt x="39471" y="16466"/>
                  </a:lnTo>
                  <a:lnTo>
                    <a:pt x="39630" y="15876"/>
                  </a:lnTo>
                  <a:lnTo>
                    <a:pt x="39743" y="15331"/>
                  </a:lnTo>
                  <a:lnTo>
                    <a:pt x="39857" y="14763"/>
                  </a:lnTo>
                  <a:lnTo>
                    <a:pt x="39970" y="14195"/>
                  </a:lnTo>
                  <a:lnTo>
                    <a:pt x="40039" y="13650"/>
                  </a:lnTo>
                  <a:lnTo>
                    <a:pt x="40107" y="13105"/>
                  </a:lnTo>
                  <a:lnTo>
                    <a:pt x="40129" y="12537"/>
                  </a:lnTo>
                  <a:lnTo>
                    <a:pt x="40152" y="11992"/>
                  </a:lnTo>
                  <a:lnTo>
                    <a:pt x="40129" y="11424"/>
                  </a:lnTo>
                  <a:lnTo>
                    <a:pt x="40107" y="10879"/>
                  </a:lnTo>
                  <a:lnTo>
                    <a:pt x="40061" y="10357"/>
                  </a:lnTo>
                  <a:lnTo>
                    <a:pt x="39993" y="9812"/>
                  </a:lnTo>
                  <a:lnTo>
                    <a:pt x="39880" y="9267"/>
                  </a:lnTo>
                  <a:lnTo>
                    <a:pt x="39766" y="8745"/>
                  </a:lnTo>
                  <a:lnTo>
                    <a:pt x="39630" y="8199"/>
                  </a:lnTo>
                  <a:lnTo>
                    <a:pt x="39471" y="7700"/>
                  </a:lnTo>
                  <a:lnTo>
                    <a:pt x="39266" y="7177"/>
                  </a:lnTo>
                  <a:lnTo>
                    <a:pt x="39085" y="6678"/>
                  </a:lnTo>
                  <a:lnTo>
                    <a:pt x="38880" y="6224"/>
                  </a:lnTo>
                  <a:lnTo>
                    <a:pt x="38653" y="5769"/>
                  </a:lnTo>
                  <a:lnTo>
                    <a:pt x="38426" y="5338"/>
                  </a:lnTo>
                  <a:lnTo>
                    <a:pt x="38244" y="5043"/>
                  </a:lnTo>
                  <a:lnTo>
                    <a:pt x="38267" y="5043"/>
                  </a:lnTo>
                  <a:lnTo>
                    <a:pt x="38449" y="4816"/>
                  </a:lnTo>
                  <a:lnTo>
                    <a:pt x="38631" y="4566"/>
                  </a:lnTo>
                  <a:lnTo>
                    <a:pt x="38789" y="4339"/>
                  </a:lnTo>
                  <a:lnTo>
                    <a:pt x="38903" y="4089"/>
                  </a:lnTo>
                  <a:lnTo>
                    <a:pt x="39017" y="3839"/>
                  </a:lnTo>
                  <a:lnTo>
                    <a:pt x="39107" y="3567"/>
                  </a:lnTo>
                  <a:lnTo>
                    <a:pt x="39153" y="3271"/>
                  </a:lnTo>
                  <a:lnTo>
                    <a:pt x="39153" y="2999"/>
                  </a:lnTo>
                  <a:lnTo>
                    <a:pt x="39130" y="2704"/>
                  </a:lnTo>
                  <a:lnTo>
                    <a:pt x="39062" y="2431"/>
                  </a:lnTo>
                  <a:lnTo>
                    <a:pt x="39017" y="2295"/>
                  </a:lnTo>
                  <a:lnTo>
                    <a:pt x="38971" y="2181"/>
                  </a:lnTo>
                  <a:lnTo>
                    <a:pt x="38903" y="2068"/>
                  </a:lnTo>
                  <a:lnTo>
                    <a:pt x="38812" y="1977"/>
                  </a:lnTo>
                  <a:lnTo>
                    <a:pt x="38744" y="1886"/>
                  </a:lnTo>
                  <a:lnTo>
                    <a:pt x="38653" y="1795"/>
                  </a:lnTo>
                  <a:lnTo>
                    <a:pt x="38540" y="1727"/>
                  </a:lnTo>
                  <a:lnTo>
                    <a:pt x="38426" y="1682"/>
                  </a:lnTo>
                  <a:lnTo>
                    <a:pt x="38267" y="1636"/>
                  </a:lnTo>
                  <a:lnTo>
                    <a:pt x="38063" y="1591"/>
                  </a:lnTo>
                  <a:lnTo>
                    <a:pt x="37722" y="1591"/>
                  </a:lnTo>
                  <a:lnTo>
                    <a:pt x="37427" y="1636"/>
                  </a:lnTo>
                  <a:lnTo>
                    <a:pt x="37132" y="1682"/>
                  </a:lnTo>
                  <a:lnTo>
                    <a:pt x="36859" y="1795"/>
                  </a:lnTo>
                  <a:lnTo>
                    <a:pt x="36564" y="1909"/>
                  </a:lnTo>
                  <a:lnTo>
                    <a:pt x="36291" y="2022"/>
                  </a:lnTo>
                  <a:lnTo>
                    <a:pt x="36019" y="2158"/>
                  </a:lnTo>
                  <a:lnTo>
                    <a:pt x="35814" y="2317"/>
                  </a:lnTo>
                  <a:lnTo>
                    <a:pt x="35655" y="2181"/>
                  </a:lnTo>
                  <a:lnTo>
                    <a:pt x="35519" y="2090"/>
                  </a:lnTo>
                  <a:lnTo>
                    <a:pt x="35496" y="1863"/>
                  </a:lnTo>
                  <a:lnTo>
                    <a:pt x="35451" y="1682"/>
                  </a:lnTo>
                  <a:lnTo>
                    <a:pt x="35406" y="1477"/>
                  </a:lnTo>
                  <a:lnTo>
                    <a:pt x="35360" y="1295"/>
                  </a:lnTo>
                  <a:lnTo>
                    <a:pt x="35269" y="1114"/>
                  </a:lnTo>
                  <a:lnTo>
                    <a:pt x="35156" y="978"/>
                  </a:lnTo>
                  <a:lnTo>
                    <a:pt x="34997" y="841"/>
                  </a:lnTo>
                  <a:lnTo>
                    <a:pt x="34815" y="750"/>
                  </a:lnTo>
                  <a:lnTo>
                    <a:pt x="34633" y="705"/>
                  </a:lnTo>
                  <a:lnTo>
                    <a:pt x="34452" y="660"/>
                  </a:lnTo>
                  <a:lnTo>
                    <a:pt x="34293" y="637"/>
                  </a:lnTo>
                  <a:lnTo>
                    <a:pt x="34088" y="637"/>
                  </a:lnTo>
                  <a:lnTo>
                    <a:pt x="33929" y="660"/>
                  </a:lnTo>
                  <a:lnTo>
                    <a:pt x="33748" y="705"/>
                  </a:lnTo>
                  <a:lnTo>
                    <a:pt x="33589" y="750"/>
                  </a:lnTo>
                  <a:lnTo>
                    <a:pt x="33407" y="841"/>
                  </a:lnTo>
                  <a:lnTo>
                    <a:pt x="33248" y="909"/>
                  </a:lnTo>
                  <a:lnTo>
                    <a:pt x="33112" y="1000"/>
                  </a:lnTo>
                  <a:lnTo>
                    <a:pt x="33089" y="1023"/>
                  </a:lnTo>
                  <a:lnTo>
                    <a:pt x="32998" y="1000"/>
                  </a:lnTo>
                  <a:lnTo>
                    <a:pt x="32635" y="955"/>
                  </a:lnTo>
                  <a:lnTo>
                    <a:pt x="32294" y="887"/>
                  </a:lnTo>
                  <a:lnTo>
                    <a:pt x="31931" y="841"/>
                  </a:lnTo>
                  <a:lnTo>
                    <a:pt x="31568" y="819"/>
                  </a:lnTo>
                  <a:lnTo>
                    <a:pt x="30841" y="819"/>
                  </a:lnTo>
                  <a:lnTo>
                    <a:pt x="30477" y="841"/>
                  </a:lnTo>
                  <a:lnTo>
                    <a:pt x="30114" y="841"/>
                  </a:lnTo>
                  <a:lnTo>
                    <a:pt x="29751" y="909"/>
                  </a:lnTo>
                  <a:lnTo>
                    <a:pt x="29387" y="955"/>
                  </a:lnTo>
                  <a:lnTo>
                    <a:pt x="29024" y="1046"/>
                  </a:lnTo>
                  <a:lnTo>
                    <a:pt x="28661" y="1114"/>
                  </a:lnTo>
                  <a:lnTo>
                    <a:pt x="28297" y="1205"/>
                  </a:lnTo>
                  <a:lnTo>
                    <a:pt x="27911" y="1318"/>
                  </a:lnTo>
                  <a:lnTo>
                    <a:pt x="27548" y="1454"/>
                  </a:lnTo>
                  <a:lnTo>
                    <a:pt x="26821" y="1727"/>
                  </a:lnTo>
                  <a:lnTo>
                    <a:pt x="26117" y="2045"/>
                  </a:lnTo>
                  <a:lnTo>
                    <a:pt x="25413" y="2431"/>
                  </a:lnTo>
                  <a:lnTo>
                    <a:pt x="24709" y="2840"/>
                  </a:lnTo>
                  <a:lnTo>
                    <a:pt x="24028" y="3294"/>
                  </a:lnTo>
                  <a:lnTo>
                    <a:pt x="23369" y="3771"/>
                  </a:lnTo>
                  <a:lnTo>
                    <a:pt x="22733" y="4293"/>
                  </a:lnTo>
                  <a:lnTo>
                    <a:pt x="22120" y="4816"/>
                  </a:lnTo>
                  <a:lnTo>
                    <a:pt x="21552" y="5406"/>
                  </a:lnTo>
                  <a:lnTo>
                    <a:pt x="20984" y="6019"/>
                  </a:lnTo>
                  <a:lnTo>
                    <a:pt x="20462" y="6632"/>
                  </a:lnTo>
                  <a:lnTo>
                    <a:pt x="19985" y="7291"/>
                  </a:lnTo>
                  <a:lnTo>
                    <a:pt x="19531" y="7950"/>
                  </a:lnTo>
                  <a:lnTo>
                    <a:pt x="19349" y="7450"/>
                  </a:lnTo>
                  <a:lnTo>
                    <a:pt x="19168" y="6928"/>
                  </a:lnTo>
                  <a:lnTo>
                    <a:pt x="18963" y="6451"/>
                  </a:lnTo>
                  <a:lnTo>
                    <a:pt x="18736" y="5974"/>
                  </a:lnTo>
                  <a:lnTo>
                    <a:pt x="18509" y="5542"/>
                  </a:lnTo>
                  <a:lnTo>
                    <a:pt x="18282" y="5088"/>
                  </a:lnTo>
                  <a:lnTo>
                    <a:pt x="18009" y="4679"/>
                  </a:lnTo>
                  <a:lnTo>
                    <a:pt x="17737" y="4293"/>
                  </a:lnTo>
                  <a:lnTo>
                    <a:pt x="17464" y="3907"/>
                  </a:lnTo>
                  <a:lnTo>
                    <a:pt x="17169" y="3544"/>
                  </a:lnTo>
                  <a:lnTo>
                    <a:pt x="16874" y="3203"/>
                  </a:lnTo>
                  <a:lnTo>
                    <a:pt x="16556" y="2885"/>
                  </a:lnTo>
                  <a:lnTo>
                    <a:pt x="16238" y="2567"/>
                  </a:lnTo>
                  <a:lnTo>
                    <a:pt x="15897" y="2272"/>
                  </a:lnTo>
                  <a:lnTo>
                    <a:pt x="15557" y="1999"/>
                  </a:lnTo>
                  <a:lnTo>
                    <a:pt x="15193" y="1750"/>
                  </a:lnTo>
                  <a:lnTo>
                    <a:pt x="14830" y="1500"/>
                  </a:lnTo>
                  <a:lnTo>
                    <a:pt x="14467" y="1295"/>
                  </a:lnTo>
                  <a:lnTo>
                    <a:pt x="14103" y="1091"/>
                  </a:lnTo>
                  <a:lnTo>
                    <a:pt x="13740" y="887"/>
                  </a:lnTo>
                  <a:lnTo>
                    <a:pt x="13376" y="728"/>
                  </a:lnTo>
                  <a:lnTo>
                    <a:pt x="12968" y="569"/>
                  </a:lnTo>
                  <a:lnTo>
                    <a:pt x="12582" y="432"/>
                  </a:lnTo>
                  <a:lnTo>
                    <a:pt x="12196" y="319"/>
                  </a:lnTo>
                  <a:lnTo>
                    <a:pt x="11809" y="228"/>
                  </a:lnTo>
                  <a:lnTo>
                    <a:pt x="11401" y="137"/>
                  </a:lnTo>
                  <a:lnTo>
                    <a:pt x="10992" y="69"/>
                  </a:lnTo>
                  <a:lnTo>
                    <a:pt x="10606" y="24"/>
                  </a:lnTo>
                  <a:lnTo>
                    <a:pt x="1019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5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extrusionOk="0">
                  <a:moveTo>
                    <a:pt x="9174" y="1"/>
                  </a:move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fill="none" extrusionOk="0">
                  <a:moveTo>
                    <a:pt x="38524" y="7515"/>
                  </a:move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469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lnTo>
                    <a:pt x="9566" y="1"/>
                  </a:lnTo>
                  <a:lnTo>
                    <a:pt x="9174" y="1"/>
                  </a:ln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9717275" y="-1408162"/>
              <a:ext cx="906250" cy="834450"/>
            </a:xfrm>
            <a:custGeom>
              <a:avLst/>
              <a:gdLst/>
              <a:ahLst/>
              <a:cxnLst/>
              <a:rect l="l" t="t" r="r" b="b"/>
              <a:pathLst>
                <a:path w="36250" h="33378" fill="none" extrusionOk="0">
                  <a:moveTo>
                    <a:pt x="8037" y="0"/>
                  </a:moveTo>
                  <a:lnTo>
                    <a:pt x="8037" y="0"/>
                  </a:lnTo>
                  <a:lnTo>
                    <a:pt x="7646" y="19"/>
                  </a:lnTo>
                  <a:lnTo>
                    <a:pt x="7254" y="37"/>
                  </a:lnTo>
                  <a:lnTo>
                    <a:pt x="7254" y="37"/>
                  </a:lnTo>
                  <a:lnTo>
                    <a:pt x="6825" y="93"/>
                  </a:lnTo>
                  <a:lnTo>
                    <a:pt x="6415" y="168"/>
                  </a:lnTo>
                  <a:lnTo>
                    <a:pt x="6005" y="261"/>
                  </a:lnTo>
                  <a:lnTo>
                    <a:pt x="5613" y="373"/>
                  </a:lnTo>
                  <a:lnTo>
                    <a:pt x="5240" y="504"/>
                  </a:lnTo>
                  <a:lnTo>
                    <a:pt x="4886" y="653"/>
                  </a:lnTo>
                  <a:lnTo>
                    <a:pt x="4550" y="821"/>
                  </a:lnTo>
                  <a:lnTo>
                    <a:pt x="4215" y="1007"/>
                  </a:lnTo>
                  <a:lnTo>
                    <a:pt x="3898" y="1194"/>
                  </a:lnTo>
                  <a:lnTo>
                    <a:pt x="3599" y="1399"/>
                  </a:lnTo>
                  <a:lnTo>
                    <a:pt x="3301" y="1622"/>
                  </a:lnTo>
                  <a:lnTo>
                    <a:pt x="3021" y="1865"/>
                  </a:lnTo>
                  <a:lnTo>
                    <a:pt x="2760" y="2126"/>
                  </a:lnTo>
                  <a:lnTo>
                    <a:pt x="2518" y="2368"/>
                  </a:lnTo>
                  <a:lnTo>
                    <a:pt x="2275" y="2648"/>
                  </a:lnTo>
                  <a:lnTo>
                    <a:pt x="2052" y="2928"/>
                  </a:lnTo>
                  <a:lnTo>
                    <a:pt x="1846" y="3226"/>
                  </a:lnTo>
                  <a:lnTo>
                    <a:pt x="1641" y="3506"/>
                  </a:lnTo>
                  <a:lnTo>
                    <a:pt x="1455" y="3823"/>
                  </a:lnTo>
                  <a:lnTo>
                    <a:pt x="1287" y="4121"/>
                  </a:lnTo>
                  <a:lnTo>
                    <a:pt x="1119" y="4438"/>
                  </a:lnTo>
                  <a:lnTo>
                    <a:pt x="970" y="4755"/>
                  </a:lnTo>
                  <a:lnTo>
                    <a:pt x="840" y="5091"/>
                  </a:lnTo>
                  <a:lnTo>
                    <a:pt x="709" y="5408"/>
                  </a:lnTo>
                  <a:lnTo>
                    <a:pt x="597" y="5743"/>
                  </a:lnTo>
                  <a:lnTo>
                    <a:pt x="485" y="6079"/>
                  </a:lnTo>
                  <a:lnTo>
                    <a:pt x="317" y="6732"/>
                  </a:lnTo>
                  <a:lnTo>
                    <a:pt x="187" y="7384"/>
                  </a:lnTo>
                  <a:lnTo>
                    <a:pt x="94" y="8037"/>
                  </a:lnTo>
                  <a:lnTo>
                    <a:pt x="94" y="8037"/>
                  </a:lnTo>
                  <a:lnTo>
                    <a:pt x="56" y="8540"/>
                  </a:lnTo>
                  <a:lnTo>
                    <a:pt x="19" y="9044"/>
                  </a:lnTo>
                  <a:lnTo>
                    <a:pt x="0" y="9547"/>
                  </a:lnTo>
                  <a:lnTo>
                    <a:pt x="0" y="10051"/>
                  </a:lnTo>
                  <a:lnTo>
                    <a:pt x="19" y="10554"/>
                  </a:lnTo>
                  <a:lnTo>
                    <a:pt x="56" y="11058"/>
                  </a:lnTo>
                  <a:lnTo>
                    <a:pt x="112" y="11542"/>
                  </a:lnTo>
                  <a:lnTo>
                    <a:pt x="168" y="12046"/>
                  </a:lnTo>
                  <a:lnTo>
                    <a:pt x="262" y="12549"/>
                  </a:lnTo>
                  <a:lnTo>
                    <a:pt x="355" y="13053"/>
                  </a:lnTo>
                  <a:lnTo>
                    <a:pt x="448" y="13538"/>
                  </a:lnTo>
                  <a:lnTo>
                    <a:pt x="579" y="14041"/>
                  </a:lnTo>
                  <a:lnTo>
                    <a:pt x="709" y="14526"/>
                  </a:lnTo>
                  <a:lnTo>
                    <a:pt x="858" y="15011"/>
                  </a:lnTo>
                  <a:lnTo>
                    <a:pt x="1026" y="15495"/>
                  </a:lnTo>
                  <a:lnTo>
                    <a:pt x="1194" y="15999"/>
                  </a:lnTo>
                  <a:lnTo>
                    <a:pt x="1380" y="16465"/>
                  </a:lnTo>
                  <a:lnTo>
                    <a:pt x="1567" y="16950"/>
                  </a:lnTo>
                  <a:lnTo>
                    <a:pt x="1772" y="17435"/>
                  </a:lnTo>
                  <a:lnTo>
                    <a:pt x="1996" y="17901"/>
                  </a:lnTo>
                  <a:lnTo>
                    <a:pt x="2462" y="18852"/>
                  </a:lnTo>
                  <a:lnTo>
                    <a:pt x="2965" y="19766"/>
                  </a:lnTo>
                  <a:lnTo>
                    <a:pt x="3506" y="20679"/>
                  </a:lnTo>
                  <a:lnTo>
                    <a:pt x="4084" y="21574"/>
                  </a:lnTo>
                  <a:lnTo>
                    <a:pt x="4699" y="22469"/>
                  </a:lnTo>
                  <a:lnTo>
                    <a:pt x="5352" y="23327"/>
                  </a:lnTo>
                  <a:lnTo>
                    <a:pt x="6005" y="24166"/>
                  </a:lnTo>
                  <a:lnTo>
                    <a:pt x="6713" y="24968"/>
                  </a:lnTo>
                  <a:lnTo>
                    <a:pt x="7422" y="25770"/>
                  </a:lnTo>
                  <a:lnTo>
                    <a:pt x="8149" y="26534"/>
                  </a:lnTo>
                  <a:lnTo>
                    <a:pt x="8895" y="27280"/>
                  </a:lnTo>
                  <a:lnTo>
                    <a:pt x="9659" y="27989"/>
                  </a:lnTo>
                  <a:lnTo>
                    <a:pt x="10443" y="28679"/>
                  </a:lnTo>
                  <a:lnTo>
                    <a:pt x="11226" y="29350"/>
                  </a:lnTo>
                  <a:lnTo>
                    <a:pt x="12009" y="29965"/>
                  </a:lnTo>
                  <a:lnTo>
                    <a:pt x="12811" y="30562"/>
                  </a:lnTo>
                  <a:lnTo>
                    <a:pt x="13612" y="31121"/>
                  </a:lnTo>
                  <a:lnTo>
                    <a:pt x="14396" y="31643"/>
                  </a:lnTo>
                  <a:lnTo>
                    <a:pt x="15197" y="32147"/>
                  </a:lnTo>
                  <a:lnTo>
                    <a:pt x="15962" y="32594"/>
                  </a:lnTo>
                  <a:lnTo>
                    <a:pt x="16745" y="33005"/>
                  </a:lnTo>
                  <a:lnTo>
                    <a:pt x="17510" y="33378"/>
                  </a:lnTo>
                  <a:lnTo>
                    <a:pt x="17510" y="33378"/>
                  </a:lnTo>
                  <a:lnTo>
                    <a:pt x="17957" y="33191"/>
                  </a:lnTo>
                  <a:lnTo>
                    <a:pt x="18405" y="33005"/>
                  </a:lnTo>
                  <a:lnTo>
                    <a:pt x="19318" y="32576"/>
                  </a:lnTo>
                  <a:lnTo>
                    <a:pt x="20251" y="32091"/>
                  </a:lnTo>
                  <a:lnTo>
                    <a:pt x="21183" y="31550"/>
                  </a:lnTo>
                  <a:lnTo>
                    <a:pt x="22097" y="30991"/>
                  </a:lnTo>
                  <a:lnTo>
                    <a:pt x="23029" y="30357"/>
                  </a:lnTo>
                  <a:lnTo>
                    <a:pt x="23943" y="29704"/>
                  </a:lnTo>
                  <a:lnTo>
                    <a:pt x="24856" y="28996"/>
                  </a:lnTo>
                  <a:lnTo>
                    <a:pt x="25751" y="28250"/>
                  </a:lnTo>
                  <a:lnTo>
                    <a:pt x="26646" y="27467"/>
                  </a:lnTo>
                  <a:lnTo>
                    <a:pt x="27504" y="26665"/>
                  </a:lnTo>
                  <a:lnTo>
                    <a:pt x="28362" y="25826"/>
                  </a:lnTo>
                  <a:lnTo>
                    <a:pt x="29164" y="24968"/>
                  </a:lnTo>
                  <a:lnTo>
                    <a:pt x="29965" y="24073"/>
                  </a:lnTo>
                  <a:lnTo>
                    <a:pt x="30730" y="23159"/>
                  </a:lnTo>
                  <a:lnTo>
                    <a:pt x="31439" y="22227"/>
                  </a:lnTo>
                  <a:lnTo>
                    <a:pt x="32128" y="21276"/>
                  </a:lnTo>
                  <a:lnTo>
                    <a:pt x="32781" y="20306"/>
                  </a:lnTo>
                  <a:lnTo>
                    <a:pt x="33079" y="19821"/>
                  </a:lnTo>
                  <a:lnTo>
                    <a:pt x="33378" y="19318"/>
                  </a:lnTo>
                  <a:lnTo>
                    <a:pt x="33657" y="18833"/>
                  </a:lnTo>
                  <a:lnTo>
                    <a:pt x="33937" y="18330"/>
                  </a:lnTo>
                  <a:lnTo>
                    <a:pt x="34198" y="17826"/>
                  </a:lnTo>
                  <a:lnTo>
                    <a:pt x="34441" y="17342"/>
                  </a:lnTo>
                  <a:lnTo>
                    <a:pt x="34664" y="16838"/>
                  </a:lnTo>
                  <a:lnTo>
                    <a:pt x="34888" y="16335"/>
                  </a:lnTo>
                  <a:lnTo>
                    <a:pt x="35075" y="15831"/>
                  </a:lnTo>
                  <a:lnTo>
                    <a:pt x="35280" y="15328"/>
                  </a:lnTo>
                  <a:lnTo>
                    <a:pt x="35448" y="14824"/>
                  </a:lnTo>
                  <a:lnTo>
                    <a:pt x="35597" y="14321"/>
                  </a:lnTo>
                  <a:lnTo>
                    <a:pt x="35746" y="13817"/>
                  </a:lnTo>
                  <a:lnTo>
                    <a:pt x="35858" y="13314"/>
                  </a:lnTo>
                  <a:lnTo>
                    <a:pt x="35970" y="12810"/>
                  </a:lnTo>
                  <a:lnTo>
                    <a:pt x="36063" y="12307"/>
                  </a:lnTo>
                  <a:lnTo>
                    <a:pt x="36137" y="11822"/>
                  </a:lnTo>
                  <a:lnTo>
                    <a:pt x="36193" y="11319"/>
                  </a:lnTo>
                  <a:lnTo>
                    <a:pt x="36231" y="10834"/>
                  </a:lnTo>
                  <a:lnTo>
                    <a:pt x="36249" y="10330"/>
                  </a:lnTo>
                  <a:lnTo>
                    <a:pt x="36249" y="9846"/>
                  </a:lnTo>
                  <a:lnTo>
                    <a:pt x="36231" y="9361"/>
                  </a:lnTo>
                  <a:lnTo>
                    <a:pt x="36175" y="8876"/>
                  </a:lnTo>
                  <a:lnTo>
                    <a:pt x="36119" y="8410"/>
                  </a:lnTo>
                  <a:lnTo>
                    <a:pt x="36044" y="7944"/>
                  </a:lnTo>
                  <a:lnTo>
                    <a:pt x="35932" y="7459"/>
                  </a:lnTo>
                  <a:lnTo>
                    <a:pt x="35802" y="7011"/>
                  </a:lnTo>
                  <a:lnTo>
                    <a:pt x="35653" y="6545"/>
                  </a:lnTo>
                  <a:lnTo>
                    <a:pt x="35653" y="6545"/>
                  </a:lnTo>
                  <a:lnTo>
                    <a:pt x="35429" y="5911"/>
                  </a:lnTo>
                  <a:lnTo>
                    <a:pt x="35168" y="5314"/>
                  </a:lnTo>
                  <a:lnTo>
                    <a:pt x="34907" y="4755"/>
                  </a:lnTo>
                  <a:lnTo>
                    <a:pt x="34608" y="4252"/>
                  </a:lnTo>
                  <a:lnTo>
                    <a:pt x="34291" y="3767"/>
                  </a:lnTo>
                  <a:lnTo>
                    <a:pt x="33974" y="3319"/>
                  </a:lnTo>
                  <a:lnTo>
                    <a:pt x="33620" y="2890"/>
                  </a:lnTo>
                  <a:lnTo>
                    <a:pt x="33266" y="2517"/>
                  </a:lnTo>
                  <a:lnTo>
                    <a:pt x="32893" y="2182"/>
                  </a:lnTo>
                  <a:lnTo>
                    <a:pt x="32483" y="1884"/>
                  </a:lnTo>
                  <a:lnTo>
                    <a:pt x="32072" y="1622"/>
                  </a:lnTo>
                  <a:lnTo>
                    <a:pt x="31625" y="1399"/>
                  </a:lnTo>
                  <a:lnTo>
                    <a:pt x="31177" y="1212"/>
                  </a:lnTo>
                  <a:lnTo>
                    <a:pt x="30711" y="1044"/>
                  </a:lnTo>
                  <a:lnTo>
                    <a:pt x="30226" y="933"/>
                  </a:lnTo>
                  <a:lnTo>
                    <a:pt x="29723" y="858"/>
                  </a:lnTo>
                  <a:lnTo>
                    <a:pt x="29723" y="858"/>
                  </a:lnTo>
                  <a:lnTo>
                    <a:pt x="29369" y="821"/>
                  </a:lnTo>
                  <a:lnTo>
                    <a:pt x="29014" y="821"/>
                  </a:lnTo>
                  <a:lnTo>
                    <a:pt x="28660" y="821"/>
                  </a:lnTo>
                  <a:lnTo>
                    <a:pt x="28306" y="839"/>
                  </a:lnTo>
                  <a:lnTo>
                    <a:pt x="27933" y="877"/>
                  </a:lnTo>
                  <a:lnTo>
                    <a:pt x="27560" y="933"/>
                  </a:lnTo>
                  <a:lnTo>
                    <a:pt x="27206" y="1007"/>
                  </a:lnTo>
                  <a:lnTo>
                    <a:pt x="26833" y="1100"/>
                  </a:lnTo>
                  <a:lnTo>
                    <a:pt x="26460" y="1194"/>
                  </a:lnTo>
                  <a:lnTo>
                    <a:pt x="26068" y="1305"/>
                  </a:lnTo>
                  <a:lnTo>
                    <a:pt x="25695" y="1455"/>
                  </a:lnTo>
                  <a:lnTo>
                    <a:pt x="25322" y="1604"/>
                  </a:lnTo>
                  <a:lnTo>
                    <a:pt x="24950" y="1753"/>
                  </a:lnTo>
                  <a:lnTo>
                    <a:pt x="24577" y="1939"/>
                  </a:lnTo>
                  <a:lnTo>
                    <a:pt x="24222" y="2126"/>
                  </a:lnTo>
                  <a:lnTo>
                    <a:pt x="23849" y="2331"/>
                  </a:lnTo>
                  <a:lnTo>
                    <a:pt x="23476" y="2536"/>
                  </a:lnTo>
                  <a:lnTo>
                    <a:pt x="23122" y="2779"/>
                  </a:lnTo>
                  <a:lnTo>
                    <a:pt x="22768" y="3002"/>
                  </a:lnTo>
                  <a:lnTo>
                    <a:pt x="22414" y="3263"/>
                  </a:lnTo>
                  <a:lnTo>
                    <a:pt x="22078" y="3524"/>
                  </a:lnTo>
                  <a:lnTo>
                    <a:pt x="21742" y="3804"/>
                  </a:lnTo>
                  <a:lnTo>
                    <a:pt x="21407" y="4084"/>
                  </a:lnTo>
                  <a:lnTo>
                    <a:pt x="21090" y="4382"/>
                  </a:lnTo>
                  <a:lnTo>
                    <a:pt x="20773" y="4699"/>
                  </a:lnTo>
                  <a:lnTo>
                    <a:pt x="20456" y="5016"/>
                  </a:lnTo>
                  <a:lnTo>
                    <a:pt x="20157" y="5333"/>
                  </a:lnTo>
                  <a:lnTo>
                    <a:pt x="19878" y="5669"/>
                  </a:lnTo>
                  <a:lnTo>
                    <a:pt x="19598" y="6023"/>
                  </a:lnTo>
                  <a:lnTo>
                    <a:pt x="19337" y="6377"/>
                  </a:lnTo>
                  <a:lnTo>
                    <a:pt x="19076" y="6732"/>
                  </a:lnTo>
                  <a:lnTo>
                    <a:pt x="18833" y="7105"/>
                  </a:lnTo>
                  <a:lnTo>
                    <a:pt x="18833" y="7105"/>
                  </a:lnTo>
                  <a:lnTo>
                    <a:pt x="18703" y="7272"/>
                  </a:lnTo>
                  <a:lnTo>
                    <a:pt x="18554" y="7422"/>
                  </a:lnTo>
                  <a:lnTo>
                    <a:pt x="18386" y="7552"/>
                  </a:lnTo>
                  <a:lnTo>
                    <a:pt x="18199" y="7645"/>
                  </a:lnTo>
                  <a:lnTo>
                    <a:pt x="18013" y="7720"/>
                  </a:lnTo>
                  <a:lnTo>
                    <a:pt x="17808" y="7776"/>
                  </a:lnTo>
                  <a:lnTo>
                    <a:pt x="17603" y="7794"/>
                  </a:lnTo>
                  <a:lnTo>
                    <a:pt x="17398" y="7776"/>
                  </a:lnTo>
                  <a:lnTo>
                    <a:pt x="17398" y="7776"/>
                  </a:lnTo>
                  <a:lnTo>
                    <a:pt x="17174" y="7739"/>
                  </a:lnTo>
                  <a:lnTo>
                    <a:pt x="16987" y="7664"/>
                  </a:lnTo>
                  <a:lnTo>
                    <a:pt x="16801" y="7571"/>
                  </a:lnTo>
                  <a:lnTo>
                    <a:pt x="16633" y="7440"/>
                  </a:lnTo>
                  <a:lnTo>
                    <a:pt x="16484" y="7291"/>
                  </a:lnTo>
                  <a:lnTo>
                    <a:pt x="16353" y="7142"/>
                  </a:lnTo>
                  <a:lnTo>
                    <a:pt x="16260" y="6955"/>
                  </a:lnTo>
                  <a:lnTo>
                    <a:pt x="16186" y="6750"/>
                  </a:lnTo>
                  <a:lnTo>
                    <a:pt x="16186" y="6750"/>
                  </a:lnTo>
                  <a:lnTo>
                    <a:pt x="15962" y="6116"/>
                  </a:lnTo>
                  <a:lnTo>
                    <a:pt x="15701" y="5482"/>
                  </a:lnTo>
                  <a:lnTo>
                    <a:pt x="15402" y="4848"/>
                  </a:lnTo>
                  <a:lnTo>
                    <a:pt x="15235" y="4550"/>
                  </a:lnTo>
                  <a:lnTo>
                    <a:pt x="15048" y="4252"/>
                  </a:lnTo>
                  <a:lnTo>
                    <a:pt x="14862" y="3953"/>
                  </a:lnTo>
                  <a:lnTo>
                    <a:pt x="14657" y="3655"/>
                  </a:lnTo>
                  <a:lnTo>
                    <a:pt x="14452" y="3375"/>
                  </a:lnTo>
                  <a:lnTo>
                    <a:pt x="14246" y="3096"/>
                  </a:lnTo>
                  <a:lnTo>
                    <a:pt x="14023" y="2834"/>
                  </a:lnTo>
                  <a:lnTo>
                    <a:pt x="13780" y="2573"/>
                  </a:lnTo>
                  <a:lnTo>
                    <a:pt x="13538" y="2331"/>
                  </a:lnTo>
                  <a:lnTo>
                    <a:pt x="13277" y="2089"/>
                  </a:lnTo>
                  <a:lnTo>
                    <a:pt x="13016" y="1846"/>
                  </a:lnTo>
                  <a:lnTo>
                    <a:pt x="12736" y="1641"/>
                  </a:lnTo>
                  <a:lnTo>
                    <a:pt x="12456" y="1436"/>
                  </a:lnTo>
                  <a:lnTo>
                    <a:pt x="12177" y="1231"/>
                  </a:lnTo>
                  <a:lnTo>
                    <a:pt x="11878" y="1044"/>
                  </a:lnTo>
                  <a:lnTo>
                    <a:pt x="11561" y="877"/>
                  </a:lnTo>
                  <a:lnTo>
                    <a:pt x="11244" y="709"/>
                  </a:lnTo>
                  <a:lnTo>
                    <a:pt x="10927" y="578"/>
                  </a:lnTo>
                  <a:lnTo>
                    <a:pt x="10592" y="448"/>
                  </a:lnTo>
                  <a:lnTo>
                    <a:pt x="10256" y="336"/>
                  </a:lnTo>
                  <a:lnTo>
                    <a:pt x="9902" y="243"/>
                  </a:lnTo>
                  <a:lnTo>
                    <a:pt x="9547" y="149"/>
                  </a:lnTo>
                  <a:lnTo>
                    <a:pt x="9175" y="93"/>
                  </a:lnTo>
                  <a:lnTo>
                    <a:pt x="8802" y="37"/>
                  </a:lnTo>
                  <a:lnTo>
                    <a:pt x="8429" y="19"/>
                  </a:lnTo>
                  <a:lnTo>
                    <a:pt x="80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extrusionOk="0">
                  <a:moveTo>
                    <a:pt x="4177" y="1"/>
                  </a:move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fill="none" extrusionOk="0">
                  <a:moveTo>
                    <a:pt x="8335" y="3693"/>
                  </a:move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lnTo>
                    <a:pt x="4177" y="1"/>
                  </a:ln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0066425" y="-1130812"/>
              <a:ext cx="60175" cy="64825"/>
            </a:xfrm>
            <a:custGeom>
              <a:avLst/>
              <a:gdLst/>
              <a:ahLst/>
              <a:cxnLst/>
              <a:rect l="l" t="t" r="r" b="b"/>
              <a:pathLst>
                <a:path w="2407" h="2593" fill="none" extrusionOk="0">
                  <a:moveTo>
                    <a:pt x="2406" y="1"/>
                  </a:moveTo>
                  <a:lnTo>
                    <a:pt x="2406" y="1"/>
                  </a:lnTo>
                  <a:lnTo>
                    <a:pt x="2164" y="75"/>
                  </a:lnTo>
                  <a:lnTo>
                    <a:pt x="1940" y="150"/>
                  </a:lnTo>
                  <a:lnTo>
                    <a:pt x="1716" y="243"/>
                  </a:lnTo>
                  <a:lnTo>
                    <a:pt x="1511" y="355"/>
                  </a:lnTo>
                  <a:lnTo>
                    <a:pt x="1306" y="486"/>
                  </a:lnTo>
                  <a:lnTo>
                    <a:pt x="1101" y="616"/>
                  </a:lnTo>
                  <a:lnTo>
                    <a:pt x="933" y="784"/>
                  </a:lnTo>
                  <a:lnTo>
                    <a:pt x="765" y="933"/>
                  </a:lnTo>
                  <a:lnTo>
                    <a:pt x="616" y="1120"/>
                  </a:lnTo>
                  <a:lnTo>
                    <a:pt x="467" y="1306"/>
                  </a:lnTo>
                  <a:lnTo>
                    <a:pt x="355" y="1493"/>
                  </a:lnTo>
                  <a:lnTo>
                    <a:pt x="243" y="1698"/>
                  </a:lnTo>
                  <a:lnTo>
                    <a:pt x="150" y="1922"/>
                  </a:lnTo>
                  <a:lnTo>
                    <a:pt x="94" y="2145"/>
                  </a:lnTo>
                  <a:lnTo>
                    <a:pt x="38" y="2369"/>
                  </a:lnTo>
                  <a:lnTo>
                    <a:pt x="1" y="2593"/>
                  </a:lnTo>
                  <a:lnTo>
                    <a:pt x="1" y="2593"/>
                  </a:lnTo>
                  <a:lnTo>
                    <a:pt x="75" y="2388"/>
                  </a:lnTo>
                  <a:lnTo>
                    <a:pt x="150" y="2183"/>
                  </a:lnTo>
                  <a:lnTo>
                    <a:pt x="224" y="1977"/>
                  </a:lnTo>
                  <a:lnTo>
                    <a:pt x="336" y="1772"/>
                  </a:lnTo>
                  <a:lnTo>
                    <a:pt x="448" y="1586"/>
                  </a:lnTo>
                  <a:lnTo>
                    <a:pt x="579" y="1399"/>
                  </a:lnTo>
                  <a:lnTo>
                    <a:pt x="709" y="1232"/>
                  </a:lnTo>
                  <a:lnTo>
                    <a:pt x="858" y="1045"/>
                  </a:lnTo>
                  <a:lnTo>
                    <a:pt x="1026" y="896"/>
                  </a:lnTo>
                  <a:lnTo>
                    <a:pt x="1194" y="728"/>
                  </a:lnTo>
                  <a:lnTo>
                    <a:pt x="1381" y="598"/>
                  </a:lnTo>
                  <a:lnTo>
                    <a:pt x="1567" y="448"/>
                  </a:lnTo>
                  <a:lnTo>
                    <a:pt x="1772" y="318"/>
                  </a:lnTo>
                  <a:lnTo>
                    <a:pt x="1977" y="206"/>
                  </a:lnTo>
                  <a:lnTo>
                    <a:pt x="2182" y="94"/>
                  </a:lnTo>
                  <a:lnTo>
                    <a:pt x="2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extrusionOk="0">
                  <a:moveTo>
                    <a:pt x="3077" y="0"/>
                  </a:moveTo>
                  <a:lnTo>
                    <a:pt x="2742" y="19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fill="none" extrusionOk="0">
                  <a:moveTo>
                    <a:pt x="3077" y="0"/>
                  </a:moveTo>
                  <a:lnTo>
                    <a:pt x="3077" y="0"/>
                  </a:lnTo>
                  <a:lnTo>
                    <a:pt x="2742" y="19"/>
                  </a:lnTo>
                  <a:lnTo>
                    <a:pt x="2406" y="75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10463600" y="-1428687"/>
              <a:ext cx="172500" cy="167375"/>
            </a:xfrm>
            <a:custGeom>
              <a:avLst/>
              <a:gdLst/>
              <a:ahLst/>
              <a:cxnLst/>
              <a:rect l="l" t="t" r="r" b="b"/>
              <a:pathLst>
                <a:path w="6900" h="6695" extrusionOk="0">
                  <a:moveTo>
                    <a:pt x="1958" y="1"/>
                  </a:moveTo>
                  <a:lnTo>
                    <a:pt x="1791" y="19"/>
                  </a:lnTo>
                  <a:lnTo>
                    <a:pt x="1623" y="57"/>
                  </a:lnTo>
                  <a:lnTo>
                    <a:pt x="1455" y="113"/>
                  </a:lnTo>
                  <a:lnTo>
                    <a:pt x="1287" y="187"/>
                  </a:lnTo>
                  <a:lnTo>
                    <a:pt x="1138" y="262"/>
                  </a:lnTo>
                  <a:lnTo>
                    <a:pt x="989" y="355"/>
                  </a:lnTo>
                  <a:lnTo>
                    <a:pt x="840" y="467"/>
                  </a:lnTo>
                  <a:lnTo>
                    <a:pt x="709" y="597"/>
                  </a:lnTo>
                  <a:lnTo>
                    <a:pt x="579" y="728"/>
                  </a:lnTo>
                  <a:lnTo>
                    <a:pt x="467" y="858"/>
                  </a:lnTo>
                  <a:lnTo>
                    <a:pt x="373" y="1008"/>
                  </a:lnTo>
                  <a:lnTo>
                    <a:pt x="280" y="1157"/>
                  </a:lnTo>
                  <a:lnTo>
                    <a:pt x="206" y="1306"/>
                  </a:lnTo>
                  <a:lnTo>
                    <a:pt x="150" y="1474"/>
                  </a:lnTo>
                  <a:lnTo>
                    <a:pt x="94" y="1642"/>
                  </a:lnTo>
                  <a:lnTo>
                    <a:pt x="38" y="1977"/>
                  </a:lnTo>
                  <a:lnTo>
                    <a:pt x="1" y="2313"/>
                  </a:lnTo>
                  <a:lnTo>
                    <a:pt x="19" y="2667"/>
                  </a:lnTo>
                  <a:lnTo>
                    <a:pt x="56" y="3021"/>
                  </a:lnTo>
                  <a:lnTo>
                    <a:pt x="112" y="3376"/>
                  </a:lnTo>
                  <a:lnTo>
                    <a:pt x="206" y="3730"/>
                  </a:lnTo>
                  <a:lnTo>
                    <a:pt x="318" y="4066"/>
                  </a:lnTo>
                  <a:lnTo>
                    <a:pt x="467" y="4420"/>
                  </a:lnTo>
                  <a:lnTo>
                    <a:pt x="616" y="4774"/>
                  </a:lnTo>
                  <a:lnTo>
                    <a:pt x="784" y="5110"/>
                  </a:lnTo>
                  <a:lnTo>
                    <a:pt x="970" y="5446"/>
                  </a:lnTo>
                  <a:lnTo>
                    <a:pt x="1175" y="5781"/>
                  </a:lnTo>
                  <a:lnTo>
                    <a:pt x="1399" y="6098"/>
                  </a:lnTo>
                  <a:lnTo>
                    <a:pt x="1641" y="6397"/>
                  </a:lnTo>
                  <a:lnTo>
                    <a:pt x="1884" y="6695"/>
                  </a:lnTo>
                  <a:lnTo>
                    <a:pt x="2201" y="6620"/>
                  </a:lnTo>
                  <a:lnTo>
                    <a:pt x="2518" y="6546"/>
                  </a:lnTo>
                  <a:lnTo>
                    <a:pt x="2835" y="6471"/>
                  </a:lnTo>
                  <a:lnTo>
                    <a:pt x="3133" y="6359"/>
                  </a:lnTo>
                  <a:lnTo>
                    <a:pt x="3450" y="6247"/>
                  </a:lnTo>
                  <a:lnTo>
                    <a:pt x="3749" y="6117"/>
                  </a:lnTo>
                  <a:lnTo>
                    <a:pt x="4028" y="5968"/>
                  </a:lnTo>
                  <a:lnTo>
                    <a:pt x="4327" y="5800"/>
                  </a:lnTo>
                  <a:lnTo>
                    <a:pt x="4681" y="5557"/>
                  </a:lnTo>
                  <a:lnTo>
                    <a:pt x="5016" y="5278"/>
                  </a:lnTo>
                  <a:lnTo>
                    <a:pt x="5333" y="4998"/>
                  </a:lnTo>
                  <a:lnTo>
                    <a:pt x="5650" y="4681"/>
                  </a:lnTo>
                  <a:lnTo>
                    <a:pt x="6023" y="4289"/>
                  </a:lnTo>
                  <a:lnTo>
                    <a:pt x="6210" y="4066"/>
                  </a:lnTo>
                  <a:lnTo>
                    <a:pt x="6378" y="3842"/>
                  </a:lnTo>
                  <a:lnTo>
                    <a:pt x="6527" y="3618"/>
                  </a:lnTo>
                  <a:lnTo>
                    <a:pt x="6657" y="3376"/>
                  </a:lnTo>
                  <a:lnTo>
                    <a:pt x="6769" y="3115"/>
                  </a:lnTo>
                  <a:lnTo>
                    <a:pt x="6844" y="2854"/>
                  </a:lnTo>
                  <a:lnTo>
                    <a:pt x="6900" y="2574"/>
                  </a:lnTo>
                  <a:lnTo>
                    <a:pt x="6900" y="2294"/>
                  </a:lnTo>
                  <a:lnTo>
                    <a:pt x="6881" y="2015"/>
                  </a:lnTo>
                  <a:lnTo>
                    <a:pt x="6807" y="1754"/>
                  </a:lnTo>
                  <a:lnTo>
                    <a:pt x="6769" y="1623"/>
                  </a:lnTo>
                  <a:lnTo>
                    <a:pt x="6713" y="1511"/>
                  </a:lnTo>
                  <a:lnTo>
                    <a:pt x="6639" y="1399"/>
                  </a:lnTo>
                  <a:lnTo>
                    <a:pt x="6564" y="1306"/>
                  </a:lnTo>
                  <a:lnTo>
                    <a:pt x="6490" y="1213"/>
                  </a:lnTo>
                  <a:lnTo>
                    <a:pt x="6396" y="1138"/>
                  </a:lnTo>
                  <a:lnTo>
                    <a:pt x="6284" y="1064"/>
                  </a:lnTo>
                  <a:lnTo>
                    <a:pt x="6191" y="1008"/>
                  </a:lnTo>
                  <a:lnTo>
                    <a:pt x="6023" y="970"/>
                  </a:lnTo>
                  <a:lnTo>
                    <a:pt x="5837" y="933"/>
                  </a:lnTo>
                  <a:lnTo>
                    <a:pt x="5501" y="933"/>
                  </a:lnTo>
                  <a:lnTo>
                    <a:pt x="5203" y="970"/>
                  </a:lnTo>
                  <a:lnTo>
                    <a:pt x="4923" y="1026"/>
                  </a:lnTo>
                  <a:lnTo>
                    <a:pt x="4644" y="1120"/>
                  </a:lnTo>
                  <a:lnTo>
                    <a:pt x="4364" y="1231"/>
                  </a:lnTo>
                  <a:lnTo>
                    <a:pt x="4103" y="1343"/>
                  </a:lnTo>
                  <a:lnTo>
                    <a:pt x="3842" y="1492"/>
                  </a:lnTo>
                  <a:lnTo>
                    <a:pt x="3599" y="1660"/>
                  </a:lnTo>
                  <a:lnTo>
                    <a:pt x="3376" y="1847"/>
                  </a:lnTo>
                  <a:lnTo>
                    <a:pt x="3357" y="1511"/>
                  </a:lnTo>
                  <a:lnTo>
                    <a:pt x="3320" y="1194"/>
                  </a:lnTo>
                  <a:lnTo>
                    <a:pt x="3282" y="1008"/>
                  </a:lnTo>
                  <a:lnTo>
                    <a:pt x="3245" y="821"/>
                  </a:lnTo>
                  <a:lnTo>
                    <a:pt x="3189" y="635"/>
                  </a:lnTo>
                  <a:lnTo>
                    <a:pt x="3096" y="467"/>
                  </a:lnTo>
                  <a:lnTo>
                    <a:pt x="2984" y="336"/>
                  </a:lnTo>
                  <a:lnTo>
                    <a:pt x="2835" y="206"/>
                  </a:lnTo>
                  <a:lnTo>
                    <a:pt x="2667" y="113"/>
                  </a:lnTo>
                  <a:lnTo>
                    <a:pt x="2481" y="57"/>
                  </a:lnTo>
                  <a:lnTo>
                    <a:pt x="2313" y="19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9803525" y="-1093512"/>
              <a:ext cx="163175" cy="183225"/>
            </a:xfrm>
            <a:custGeom>
              <a:avLst/>
              <a:gdLst/>
              <a:ahLst/>
              <a:cxnLst/>
              <a:rect l="l" t="t" r="r" b="b"/>
              <a:pathLst>
                <a:path w="6527" h="7329" extrusionOk="0">
                  <a:moveTo>
                    <a:pt x="4811" y="1"/>
                  </a:moveTo>
                  <a:lnTo>
                    <a:pt x="4680" y="19"/>
                  </a:lnTo>
                  <a:lnTo>
                    <a:pt x="4513" y="75"/>
                  </a:lnTo>
                  <a:lnTo>
                    <a:pt x="4363" y="150"/>
                  </a:lnTo>
                  <a:lnTo>
                    <a:pt x="4214" y="243"/>
                  </a:lnTo>
                  <a:lnTo>
                    <a:pt x="4065" y="355"/>
                  </a:lnTo>
                  <a:lnTo>
                    <a:pt x="3860" y="541"/>
                  </a:lnTo>
                  <a:lnTo>
                    <a:pt x="3655" y="765"/>
                  </a:lnTo>
                  <a:lnTo>
                    <a:pt x="3468" y="989"/>
                  </a:lnTo>
                  <a:lnTo>
                    <a:pt x="3319" y="1250"/>
                  </a:lnTo>
                  <a:lnTo>
                    <a:pt x="3189" y="1530"/>
                  </a:lnTo>
                  <a:lnTo>
                    <a:pt x="3077" y="1809"/>
                  </a:lnTo>
                  <a:lnTo>
                    <a:pt x="2984" y="2108"/>
                  </a:lnTo>
                  <a:lnTo>
                    <a:pt x="2928" y="2406"/>
                  </a:lnTo>
                  <a:lnTo>
                    <a:pt x="2704" y="2126"/>
                  </a:lnTo>
                  <a:lnTo>
                    <a:pt x="2461" y="1865"/>
                  </a:lnTo>
                  <a:lnTo>
                    <a:pt x="2312" y="1697"/>
                  </a:lnTo>
                  <a:lnTo>
                    <a:pt x="2182" y="1567"/>
                  </a:lnTo>
                  <a:lnTo>
                    <a:pt x="2014" y="1436"/>
                  </a:lnTo>
                  <a:lnTo>
                    <a:pt x="1846" y="1343"/>
                  </a:lnTo>
                  <a:lnTo>
                    <a:pt x="1660" y="1269"/>
                  </a:lnTo>
                  <a:lnTo>
                    <a:pt x="1473" y="1250"/>
                  </a:lnTo>
                  <a:lnTo>
                    <a:pt x="1287" y="1269"/>
                  </a:lnTo>
                  <a:lnTo>
                    <a:pt x="1100" y="1306"/>
                  </a:lnTo>
                  <a:lnTo>
                    <a:pt x="932" y="1380"/>
                  </a:lnTo>
                  <a:lnTo>
                    <a:pt x="783" y="1455"/>
                  </a:lnTo>
                  <a:lnTo>
                    <a:pt x="634" y="1567"/>
                  </a:lnTo>
                  <a:lnTo>
                    <a:pt x="504" y="1697"/>
                  </a:lnTo>
                  <a:lnTo>
                    <a:pt x="392" y="1847"/>
                  </a:lnTo>
                  <a:lnTo>
                    <a:pt x="298" y="1996"/>
                  </a:lnTo>
                  <a:lnTo>
                    <a:pt x="205" y="2182"/>
                  </a:lnTo>
                  <a:lnTo>
                    <a:pt x="131" y="2350"/>
                  </a:lnTo>
                  <a:lnTo>
                    <a:pt x="75" y="2555"/>
                  </a:lnTo>
                  <a:lnTo>
                    <a:pt x="37" y="2760"/>
                  </a:lnTo>
                  <a:lnTo>
                    <a:pt x="19" y="2965"/>
                  </a:lnTo>
                  <a:lnTo>
                    <a:pt x="0" y="3171"/>
                  </a:lnTo>
                  <a:lnTo>
                    <a:pt x="19" y="3376"/>
                  </a:lnTo>
                  <a:lnTo>
                    <a:pt x="37" y="3599"/>
                  </a:lnTo>
                  <a:lnTo>
                    <a:pt x="75" y="3805"/>
                  </a:lnTo>
                  <a:lnTo>
                    <a:pt x="131" y="4010"/>
                  </a:lnTo>
                  <a:lnTo>
                    <a:pt x="205" y="4215"/>
                  </a:lnTo>
                  <a:lnTo>
                    <a:pt x="280" y="4420"/>
                  </a:lnTo>
                  <a:lnTo>
                    <a:pt x="373" y="4606"/>
                  </a:lnTo>
                  <a:lnTo>
                    <a:pt x="466" y="4793"/>
                  </a:lnTo>
                  <a:lnTo>
                    <a:pt x="578" y="4979"/>
                  </a:lnTo>
                  <a:lnTo>
                    <a:pt x="709" y="5147"/>
                  </a:lnTo>
                  <a:lnTo>
                    <a:pt x="970" y="5464"/>
                  </a:lnTo>
                  <a:lnTo>
                    <a:pt x="1268" y="5762"/>
                  </a:lnTo>
                  <a:lnTo>
                    <a:pt x="1585" y="6042"/>
                  </a:lnTo>
                  <a:lnTo>
                    <a:pt x="1921" y="6285"/>
                  </a:lnTo>
                  <a:lnTo>
                    <a:pt x="2256" y="6490"/>
                  </a:lnTo>
                  <a:lnTo>
                    <a:pt x="2629" y="6695"/>
                  </a:lnTo>
                  <a:lnTo>
                    <a:pt x="3002" y="6863"/>
                  </a:lnTo>
                  <a:lnTo>
                    <a:pt x="3375" y="6993"/>
                  </a:lnTo>
                  <a:lnTo>
                    <a:pt x="3767" y="7124"/>
                  </a:lnTo>
                  <a:lnTo>
                    <a:pt x="4158" y="7217"/>
                  </a:lnTo>
                  <a:lnTo>
                    <a:pt x="4550" y="7273"/>
                  </a:lnTo>
                  <a:lnTo>
                    <a:pt x="4941" y="7310"/>
                  </a:lnTo>
                  <a:lnTo>
                    <a:pt x="5333" y="7329"/>
                  </a:lnTo>
                  <a:lnTo>
                    <a:pt x="5631" y="6732"/>
                  </a:lnTo>
                  <a:lnTo>
                    <a:pt x="5892" y="6135"/>
                  </a:lnTo>
                  <a:lnTo>
                    <a:pt x="6023" y="5837"/>
                  </a:lnTo>
                  <a:lnTo>
                    <a:pt x="6135" y="5520"/>
                  </a:lnTo>
                  <a:lnTo>
                    <a:pt x="6228" y="5203"/>
                  </a:lnTo>
                  <a:lnTo>
                    <a:pt x="6303" y="4867"/>
                  </a:lnTo>
                  <a:lnTo>
                    <a:pt x="6377" y="4457"/>
                  </a:lnTo>
                  <a:lnTo>
                    <a:pt x="6433" y="4028"/>
                  </a:lnTo>
                  <a:lnTo>
                    <a:pt x="6470" y="3599"/>
                  </a:lnTo>
                  <a:lnTo>
                    <a:pt x="6508" y="3171"/>
                  </a:lnTo>
                  <a:lnTo>
                    <a:pt x="6526" y="2648"/>
                  </a:lnTo>
                  <a:lnTo>
                    <a:pt x="6526" y="2369"/>
                  </a:lnTo>
                  <a:lnTo>
                    <a:pt x="6508" y="2108"/>
                  </a:lnTo>
                  <a:lnTo>
                    <a:pt x="6489" y="1847"/>
                  </a:lnTo>
                  <a:lnTo>
                    <a:pt x="6433" y="1586"/>
                  </a:lnTo>
                  <a:lnTo>
                    <a:pt x="6377" y="1325"/>
                  </a:lnTo>
                  <a:lnTo>
                    <a:pt x="6284" y="1082"/>
                  </a:lnTo>
                  <a:lnTo>
                    <a:pt x="6153" y="840"/>
                  </a:lnTo>
                  <a:lnTo>
                    <a:pt x="6004" y="635"/>
                  </a:lnTo>
                  <a:lnTo>
                    <a:pt x="5818" y="430"/>
                  </a:lnTo>
                  <a:lnTo>
                    <a:pt x="5631" y="262"/>
                  </a:lnTo>
                  <a:lnTo>
                    <a:pt x="5408" y="131"/>
                  </a:lnTo>
                  <a:lnTo>
                    <a:pt x="5296" y="75"/>
                  </a:lnTo>
                  <a:lnTo>
                    <a:pt x="5165" y="38"/>
                  </a:lnTo>
                  <a:lnTo>
                    <a:pt x="5053" y="19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10252900" y="-1166687"/>
              <a:ext cx="76475" cy="163650"/>
            </a:xfrm>
            <a:custGeom>
              <a:avLst/>
              <a:gdLst/>
              <a:ahLst/>
              <a:cxnLst/>
              <a:rect l="l" t="t" r="r" b="b"/>
              <a:pathLst>
                <a:path w="3059" h="6546" extrusionOk="0">
                  <a:moveTo>
                    <a:pt x="75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17" y="466"/>
                  </a:lnTo>
                  <a:lnTo>
                    <a:pt x="634" y="765"/>
                  </a:lnTo>
                  <a:lnTo>
                    <a:pt x="951" y="1063"/>
                  </a:lnTo>
                  <a:lnTo>
                    <a:pt x="1250" y="1361"/>
                  </a:lnTo>
                  <a:lnTo>
                    <a:pt x="1529" y="1660"/>
                  </a:lnTo>
                  <a:lnTo>
                    <a:pt x="1660" y="1827"/>
                  </a:lnTo>
                  <a:lnTo>
                    <a:pt x="1772" y="1995"/>
                  </a:lnTo>
                  <a:lnTo>
                    <a:pt x="1902" y="2182"/>
                  </a:lnTo>
                  <a:lnTo>
                    <a:pt x="1995" y="2387"/>
                  </a:lnTo>
                  <a:lnTo>
                    <a:pt x="2089" y="2592"/>
                  </a:lnTo>
                  <a:lnTo>
                    <a:pt x="2163" y="2816"/>
                  </a:lnTo>
                  <a:lnTo>
                    <a:pt x="2238" y="3058"/>
                  </a:lnTo>
                  <a:lnTo>
                    <a:pt x="2275" y="3282"/>
                  </a:lnTo>
                  <a:lnTo>
                    <a:pt x="2312" y="3506"/>
                  </a:lnTo>
                  <a:lnTo>
                    <a:pt x="2331" y="3711"/>
                  </a:lnTo>
                  <a:lnTo>
                    <a:pt x="2331" y="3935"/>
                  </a:lnTo>
                  <a:lnTo>
                    <a:pt x="2312" y="4140"/>
                  </a:lnTo>
                  <a:lnTo>
                    <a:pt x="2257" y="4550"/>
                  </a:lnTo>
                  <a:lnTo>
                    <a:pt x="2163" y="4960"/>
                  </a:lnTo>
                  <a:lnTo>
                    <a:pt x="2033" y="5370"/>
                  </a:lnTo>
                  <a:lnTo>
                    <a:pt x="1772" y="6228"/>
                  </a:lnTo>
                  <a:lnTo>
                    <a:pt x="1772" y="6321"/>
                  </a:lnTo>
                  <a:lnTo>
                    <a:pt x="1790" y="6396"/>
                  </a:lnTo>
                  <a:lnTo>
                    <a:pt x="1828" y="6452"/>
                  </a:lnTo>
                  <a:lnTo>
                    <a:pt x="1902" y="6508"/>
                  </a:lnTo>
                  <a:lnTo>
                    <a:pt x="1977" y="6526"/>
                  </a:lnTo>
                  <a:lnTo>
                    <a:pt x="2051" y="6545"/>
                  </a:lnTo>
                  <a:lnTo>
                    <a:pt x="2126" y="6526"/>
                  </a:lnTo>
                  <a:lnTo>
                    <a:pt x="2201" y="6470"/>
                  </a:lnTo>
                  <a:lnTo>
                    <a:pt x="2350" y="6303"/>
                  </a:lnTo>
                  <a:lnTo>
                    <a:pt x="2499" y="6098"/>
                  </a:lnTo>
                  <a:lnTo>
                    <a:pt x="2629" y="5892"/>
                  </a:lnTo>
                  <a:lnTo>
                    <a:pt x="2723" y="5687"/>
                  </a:lnTo>
                  <a:lnTo>
                    <a:pt x="2816" y="5464"/>
                  </a:lnTo>
                  <a:lnTo>
                    <a:pt x="2891" y="5221"/>
                  </a:lnTo>
                  <a:lnTo>
                    <a:pt x="2965" y="4979"/>
                  </a:lnTo>
                  <a:lnTo>
                    <a:pt x="3002" y="4718"/>
                  </a:lnTo>
                  <a:lnTo>
                    <a:pt x="3040" y="4457"/>
                  </a:lnTo>
                  <a:lnTo>
                    <a:pt x="3058" y="4196"/>
                  </a:lnTo>
                  <a:lnTo>
                    <a:pt x="3058" y="3935"/>
                  </a:lnTo>
                  <a:lnTo>
                    <a:pt x="3040" y="3655"/>
                  </a:lnTo>
                  <a:lnTo>
                    <a:pt x="3021" y="3394"/>
                  </a:lnTo>
                  <a:lnTo>
                    <a:pt x="2965" y="3114"/>
                  </a:lnTo>
                  <a:lnTo>
                    <a:pt x="2909" y="2853"/>
                  </a:lnTo>
                  <a:lnTo>
                    <a:pt x="2853" y="2592"/>
                  </a:lnTo>
                  <a:lnTo>
                    <a:pt x="2760" y="2331"/>
                  </a:lnTo>
                  <a:lnTo>
                    <a:pt x="2667" y="2089"/>
                  </a:lnTo>
                  <a:lnTo>
                    <a:pt x="2555" y="1846"/>
                  </a:lnTo>
                  <a:lnTo>
                    <a:pt x="2443" y="1604"/>
                  </a:lnTo>
                  <a:lnTo>
                    <a:pt x="2312" y="1380"/>
                  </a:lnTo>
                  <a:lnTo>
                    <a:pt x="2163" y="1175"/>
                  </a:lnTo>
                  <a:lnTo>
                    <a:pt x="1995" y="970"/>
                  </a:lnTo>
                  <a:lnTo>
                    <a:pt x="1828" y="783"/>
                  </a:lnTo>
                  <a:lnTo>
                    <a:pt x="1660" y="615"/>
                  </a:lnTo>
                  <a:lnTo>
                    <a:pt x="1455" y="466"/>
                  </a:lnTo>
                  <a:lnTo>
                    <a:pt x="1250" y="336"/>
                  </a:lnTo>
                  <a:lnTo>
                    <a:pt x="1045" y="224"/>
                  </a:lnTo>
                  <a:lnTo>
                    <a:pt x="802" y="131"/>
                  </a:lnTo>
                  <a:lnTo>
                    <a:pt x="578" y="56"/>
                  </a:lnTo>
                  <a:lnTo>
                    <a:pt x="317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10074825" y="-744362"/>
              <a:ext cx="159450" cy="33125"/>
            </a:xfrm>
            <a:custGeom>
              <a:avLst/>
              <a:gdLst/>
              <a:ahLst/>
              <a:cxnLst/>
              <a:rect l="l" t="t" r="r" b="b"/>
              <a:pathLst>
                <a:path w="6378" h="1325" extrusionOk="0">
                  <a:moveTo>
                    <a:pt x="94" y="1"/>
                  </a:moveTo>
                  <a:lnTo>
                    <a:pt x="56" y="20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0" y="169"/>
                  </a:lnTo>
                  <a:lnTo>
                    <a:pt x="19" y="206"/>
                  </a:lnTo>
                  <a:lnTo>
                    <a:pt x="38" y="243"/>
                  </a:lnTo>
                  <a:lnTo>
                    <a:pt x="168" y="392"/>
                  </a:lnTo>
                  <a:lnTo>
                    <a:pt x="317" y="523"/>
                  </a:lnTo>
                  <a:lnTo>
                    <a:pt x="467" y="635"/>
                  </a:lnTo>
                  <a:lnTo>
                    <a:pt x="634" y="728"/>
                  </a:lnTo>
                  <a:lnTo>
                    <a:pt x="821" y="821"/>
                  </a:lnTo>
                  <a:lnTo>
                    <a:pt x="1007" y="915"/>
                  </a:lnTo>
                  <a:lnTo>
                    <a:pt x="1380" y="1045"/>
                  </a:lnTo>
                  <a:lnTo>
                    <a:pt x="1790" y="1138"/>
                  </a:lnTo>
                  <a:lnTo>
                    <a:pt x="2201" y="1213"/>
                  </a:lnTo>
                  <a:lnTo>
                    <a:pt x="2592" y="1269"/>
                  </a:lnTo>
                  <a:lnTo>
                    <a:pt x="2984" y="1306"/>
                  </a:lnTo>
                  <a:lnTo>
                    <a:pt x="3431" y="1325"/>
                  </a:lnTo>
                  <a:lnTo>
                    <a:pt x="3879" y="1306"/>
                  </a:lnTo>
                  <a:lnTo>
                    <a:pt x="4289" y="1269"/>
                  </a:lnTo>
                  <a:lnTo>
                    <a:pt x="4718" y="1176"/>
                  </a:lnTo>
                  <a:lnTo>
                    <a:pt x="5128" y="1064"/>
                  </a:lnTo>
                  <a:lnTo>
                    <a:pt x="5520" y="933"/>
                  </a:lnTo>
                  <a:lnTo>
                    <a:pt x="5930" y="765"/>
                  </a:lnTo>
                  <a:lnTo>
                    <a:pt x="6340" y="579"/>
                  </a:lnTo>
                  <a:lnTo>
                    <a:pt x="6359" y="560"/>
                  </a:lnTo>
                  <a:lnTo>
                    <a:pt x="6377" y="523"/>
                  </a:lnTo>
                  <a:lnTo>
                    <a:pt x="6359" y="486"/>
                  </a:lnTo>
                  <a:lnTo>
                    <a:pt x="6340" y="448"/>
                  </a:lnTo>
                  <a:lnTo>
                    <a:pt x="6284" y="430"/>
                  </a:lnTo>
                  <a:lnTo>
                    <a:pt x="5874" y="504"/>
                  </a:lnTo>
                  <a:lnTo>
                    <a:pt x="5464" y="542"/>
                  </a:lnTo>
                  <a:lnTo>
                    <a:pt x="5054" y="579"/>
                  </a:lnTo>
                  <a:lnTo>
                    <a:pt x="4643" y="598"/>
                  </a:lnTo>
                  <a:lnTo>
                    <a:pt x="3804" y="598"/>
                  </a:lnTo>
                  <a:lnTo>
                    <a:pt x="2984" y="560"/>
                  </a:lnTo>
                  <a:lnTo>
                    <a:pt x="2630" y="504"/>
                  </a:lnTo>
                  <a:lnTo>
                    <a:pt x="2257" y="430"/>
                  </a:lnTo>
                  <a:lnTo>
                    <a:pt x="1548" y="243"/>
                  </a:lnTo>
                  <a:lnTo>
                    <a:pt x="1194" y="150"/>
                  </a:lnTo>
                  <a:lnTo>
                    <a:pt x="839" y="75"/>
                  </a:lnTo>
                  <a:lnTo>
                    <a:pt x="485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9" name="Google Shape;1239;p25"/>
          <p:cNvGrpSpPr/>
          <p:nvPr/>
        </p:nvGrpSpPr>
        <p:grpSpPr>
          <a:xfrm>
            <a:off x="7322969" y="3216173"/>
            <a:ext cx="1705504" cy="2100794"/>
            <a:chOff x="3736075" y="238125"/>
            <a:chExt cx="1245075" cy="1533650"/>
          </a:xfrm>
        </p:grpSpPr>
        <p:sp>
          <p:nvSpPr>
            <p:cNvPr id="1240" name="Google Shape;1240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25"/>
          <p:cNvGrpSpPr/>
          <p:nvPr/>
        </p:nvGrpSpPr>
        <p:grpSpPr>
          <a:xfrm rot="10800000">
            <a:off x="445919" y="-246852"/>
            <a:ext cx="1705504" cy="2100794"/>
            <a:chOff x="3736075" y="238125"/>
            <a:chExt cx="1245075" cy="1533650"/>
          </a:xfrm>
        </p:grpSpPr>
        <p:sp>
          <p:nvSpPr>
            <p:cNvPr id="1268" name="Google Shape;1268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25"/>
          <p:cNvGrpSpPr/>
          <p:nvPr/>
        </p:nvGrpSpPr>
        <p:grpSpPr>
          <a:xfrm>
            <a:off x="70798" y="1518664"/>
            <a:ext cx="734704" cy="742777"/>
            <a:chOff x="8363650" y="2930601"/>
            <a:chExt cx="734704" cy="742777"/>
          </a:xfrm>
        </p:grpSpPr>
        <p:sp>
          <p:nvSpPr>
            <p:cNvPr id="1296" name="Google Shape;1296;p25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9" name="Google Shape;1309;p25"/>
          <p:cNvGrpSpPr/>
          <p:nvPr/>
        </p:nvGrpSpPr>
        <p:grpSpPr>
          <a:xfrm>
            <a:off x="6523358" y="184491"/>
            <a:ext cx="1207709" cy="275921"/>
            <a:chOff x="236858" y="4651716"/>
            <a:chExt cx="1207709" cy="275921"/>
          </a:xfrm>
        </p:grpSpPr>
        <p:sp>
          <p:nvSpPr>
            <p:cNvPr id="1310" name="Google Shape;1310;p25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312" name="Google Shape;1312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25" name="Google Shape;1325;p25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326" name="Google Shape;1326;p25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flipH="1">
            <a:off x="8497453" y="2171142"/>
            <a:ext cx="428184" cy="495719"/>
            <a:chOff x="1647700" y="365875"/>
            <a:chExt cx="349025" cy="404075"/>
          </a:xfrm>
        </p:grpSpPr>
        <p:sp>
          <p:nvSpPr>
            <p:cNvPr id="1332" name="Google Shape;1332;p25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4" name="Google Shape;1334;p25"/>
          <p:cNvGrpSpPr/>
          <p:nvPr/>
        </p:nvGrpSpPr>
        <p:grpSpPr>
          <a:xfrm>
            <a:off x="305575" y="3935875"/>
            <a:ext cx="1043550" cy="947050"/>
            <a:chOff x="9878200" y="1573675"/>
            <a:chExt cx="1043550" cy="947050"/>
          </a:xfrm>
        </p:grpSpPr>
        <p:sp>
          <p:nvSpPr>
            <p:cNvPr id="1335" name="Google Shape;1335;p25"/>
            <p:cNvSpPr/>
            <p:nvPr/>
          </p:nvSpPr>
          <p:spPr>
            <a:xfrm>
              <a:off x="9878200" y="1573675"/>
              <a:ext cx="1043550" cy="947050"/>
            </a:xfrm>
            <a:custGeom>
              <a:avLst/>
              <a:gdLst/>
              <a:ahLst/>
              <a:cxnLst/>
              <a:rect l="l" t="t" r="r" b="b"/>
              <a:pathLst>
                <a:path w="41742" h="37882" extrusionOk="0">
                  <a:moveTo>
                    <a:pt x="32794" y="0"/>
                  </a:moveTo>
                  <a:lnTo>
                    <a:pt x="31931" y="23"/>
                  </a:lnTo>
                  <a:lnTo>
                    <a:pt x="30637" y="69"/>
                  </a:lnTo>
                  <a:lnTo>
                    <a:pt x="28320" y="114"/>
                  </a:lnTo>
                  <a:lnTo>
                    <a:pt x="22097" y="205"/>
                  </a:lnTo>
                  <a:lnTo>
                    <a:pt x="12786" y="364"/>
                  </a:lnTo>
                  <a:lnTo>
                    <a:pt x="12196" y="364"/>
                  </a:lnTo>
                  <a:lnTo>
                    <a:pt x="11469" y="318"/>
                  </a:lnTo>
                  <a:lnTo>
                    <a:pt x="10697" y="296"/>
                  </a:lnTo>
                  <a:lnTo>
                    <a:pt x="9811" y="273"/>
                  </a:lnTo>
                  <a:lnTo>
                    <a:pt x="8903" y="296"/>
                  </a:lnTo>
                  <a:lnTo>
                    <a:pt x="8426" y="341"/>
                  </a:lnTo>
                  <a:lnTo>
                    <a:pt x="7949" y="364"/>
                  </a:lnTo>
                  <a:lnTo>
                    <a:pt x="7472" y="409"/>
                  </a:lnTo>
                  <a:lnTo>
                    <a:pt x="6995" y="477"/>
                  </a:lnTo>
                  <a:lnTo>
                    <a:pt x="6541" y="591"/>
                  </a:lnTo>
                  <a:lnTo>
                    <a:pt x="6087" y="704"/>
                  </a:lnTo>
                  <a:lnTo>
                    <a:pt x="5632" y="841"/>
                  </a:lnTo>
                  <a:lnTo>
                    <a:pt x="5178" y="1000"/>
                  </a:lnTo>
                  <a:lnTo>
                    <a:pt x="4747" y="1204"/>
                  </a:lnTo>
                  <a:lnTo>
                    <a:pt x="4315" y="1431"/>
                  </a:lnTo>
                  <a:lnTo>
                    <a:pt x="3929" y="1681"/>
                  </a:lnTo>
                  <a:lnTo>
                    <a:pt x="3566" y="1976"/>
                  </a:lnTo>
                  <a:lnTo>
                    <a:pt x="3202" y="2294"/>
                  </a:lnTo>
                  <a:lnTo>
                    <a:pt x="3043" y="2476"/>
                  </a:lnTo>
                  <a:lnTo>
                    <a:pt x="2884" y="2658"/>
                  </a:lnTo>
                  <a:lnTo>
                    <a:pt x="2725" y="2885"/>
                  </a:lnTo>
                  <a:lnTo>
                    <a:pt x="2589" y="3089"/>
                  </a:lnTo>
                  <a:lnTo>
                    <a:pt x="2453" y="3293"/>
                  </a:lnTo>
                  <a:lnTo>
                    <a:pt x="2317" y="3521"/>
                  </a:lnTo>
                  <a:lnTo>
                    <a:pt x="2203" y="3770"/>
                  </a:lnTo>
                  <a:lnTo>
                    <a:pt x="2090" y="4020"/>
                  </a:lnTo>
                  <a:lnTo>
                    <a:pt x="2044" y="4134"/>
                  </a:lnTo>
                  <a:lnTo>
                    <a:pt x="1931" y="4179"/>
                  </a:lnTo>
                  <a:lnTo>
                    <a:pt x="1658" y="4338"/>
                  </a:lnTo>
                  <a:lnTo>
                    <a:pt x="1386" y="4565"/>
                  </a:lnTo>
                  <a:lnTo>
                    <a:pt x="1136" y="4770"/>
                  </a:lnTo>
                  <a:lnTo>
                    <a:pt x="909" y="5042"/>
                  </a:lnTo>
                  <a:lnTo>
                    <a:pt x="704" y="5292"/>
                  </a:lnTo>
                  <a:lnTo>
                    <a:pt x="523" y="5587"/>
                  </a:lnTo>
                  <a:lnTo>
                    <a:pt x="364" y="5882"/>
                  </a:lnTo>
                  <a:lnTo>
                    <a:pt x="227" y="6200"/>
                  </a:lnTo>
                  <a:lnTo>
                    <a:pt x="114" y="6518"/>
                  </a:lnTo>
                  <a:lnTo>
                    <a:pt x="46" y="6859"/>
                  </a:lnTo>
                  <a:lnTo>
                    <a:pt x="0" y="7177"/>
                  </a:lnTo>
                  <a:lnTo>
                    <a:pt x="0" y="7518"/>
                  </a:lnTo>
                  <a:lnTo>
                    <a:pt x="0" y="7836"/>
                  </a:lnTo>
                  <a:lnTo>
                    <a:pt x="46" y="8176"/>
                  </a:lnTo>
                  <a:lnTo>
                    <a:pt x="114" y="8494"/>
                  </a:lnTo>
                  <a:lnTo>
                    <a:pt x="205" y="8812"/>
                  </a:lnTo>
                  <a:lnTo>
                    <a:pt x="318" y="9130"/>
                  </a:lnTo>
                  <a:lnTo>
                    <a:pt x="432" y="9403"/>
                  </a:lnTo>
                  <a:lnTo>
                    <a:pt x="591" y="9721"/>
                  </a:lnTo>
                  <a:lnTo>
                    <a:pt x="750" y="9993"/>
                  </a:lnTo>
                  <a:lnTo>
                    <a:pt x="931" y="10288"/>
                  </a:lnTo>
                  <a:lnTo>
                    <a:pt x="1113" y="10561"/>
                  </a:lnTo>
                  <a:lnTo>
                    <a:pt x="1317" y="10833"/>
                  </a:lnTo>
                  <a:lnTo>
                    <a:pt x="1522" y="11038"/>
                  </a:lnTo>
                  <a:lnTo>
                    <a:pt x="1522" y="18964"/>
                  </a:lnTo>
                  <a:lnTo>
                    <a:pt x="1499" y="30773"/>
                  </a:lnTo>
                  <a:lnTo>
                    <a:pt x="1522" y="31545"/>
                  </a:lnTo>
                  <a:lnTo>
                    <a:pt x="1567" y="32249"/>
                  </a:lnTo>
                  <a:lnTo>
                    <a:pt x="1681" y="32931"/>
                  </a:lnTo>
                  <a:lnTo>
                    <a:pt x="1794" y="33521"/>
                  </a:lnTo>
                  <a:lnTo>
                    <a:pt x="1953" y="34089"/>
                  </a:lnTo>
                  <a:lnTo>
                    <a:pt x="2044" y="34339"/>
                  </a:lnTo>
                  <a:lnTo>
                    <a:pt x="2158" y="34589"/>
                  </a:lnTo>
                  <a:lnTo>
                    <a:pt x="2271" y="34838"/>
                  </a:lnTo>
                  <a:lnTo>
                    <a:pt x="2385" y="35043"/>
                  </a:lnTo>
                  <a:lnTo>
                    <a:pt x="2498" y="35270"/>
                  </a:lnTo>
                  <a:lnTo>
                    <a:pt x="2635" y="35474"/>
                  </a:lnTo>
                  <a:lnTo>
                    <a:pt x="2771" y="35656"/>
                  </a:lnTo>
                  <a:lnTo>
                    <a:pt x="2907" y="35860"/>
                  </a:lnTo>
                  <a:lnTo>
                    <a:pt x="3225" y="36201"/>
                  </a:lnTo>
                  <a:lnTo>
                    <a:pt x="3543" y="36474"/>
                  </a:lnTo>
                  <a:lnTo>
                    <a:pt x="3906" y="36746"/>
                  </a:lnTo>
                  <a:lnTo>
                    <a:pt x="4270" y="36973"/>
                  </a:lnTo>
                  <a:lnTo>
                    <a:pt x="4679" y="37178"/>
                  </a:lnTo>
                  <a:lnTo>
                    <a:pt x="5087" y="37337"/>
                  </a:lnTo>
                  <a:lnTo>
                    <a:pt x="5519" y="37473"/>
                  </a:lnTo>
                  <a:lnTo>
                    <a:pt x="5950" y="37586"/>
                  </a:lnTo>
                  <a:lnTo>
                    <a:pt x="6405" y="37677"/>
                  </a:lnTo>
                  <a:lnTo>
                    <a:pt x="6881" y="37768"/>
                  </a:lnTo>
                  <a:lnTo>
                    <a:pt x="7358" y="37813"/>
                  </a:lnTo>
                  <a:lnTo>
                    <a:pt x="7835" y="37859"/>
                  </a:lnTo>
                  <a:lnTo>
                    <a:pt x="8335" y="37882"/>
                  </a:lnTo>
                  <a:lnTo>
                    <a:pt x="9357" y="37882"/>
                  </a:lnTo>
                  <a:lnTo>
                    <a:pt x="10356" y="37859"/>
                  </a:lnTo>
                  <a:lnTo>
                    <a:pt x="11378" y="37813"/>
                  </a:lnTo>
                  <a:lnTo>
                    <a:pt x="12377" y="37791"/>
                  </a:lnTo>
                  <a:lnTo>
                    <a:pt x="13354" y="37768"/>
                  </a:lnTo>
                  <a:lnTo>
                    <a:pt x="33180" y="37768"/>
                  </a:lnTo>
                  <a:lnTo>
                    <a:pt x="33930" y="37723"/>
                  </a:lnTo>
                  <a:lnTo>
                    <a:pt x="34656" y="37677"/>
                  </a:lnTo>
                  <a:lnTo>
                    <a:pt x="35428" y="37609"/>
                  </a:lnTo>
                  <a:lnTo>
                    <a:pt x="36155" y="37518"/>
                  </a:lnTo>
                  <a:lnTo>
                    <a:pt x="36905" y="37359"/>
                  </a:lnTo>
                  <a:lnTo>
                    <a:pt x="37245" y="37291"/>
                  </a:lnTo>
                  <a:lnTo>
                    <a:pt x="37609" y="37200"/>
                  </a:lnTo>
                  <a:lnTo>
                    <a:pt x="37949" y="37064"/>
                  </a:lnTo>
                  <a:lnTo>
                    <a:pt x="38267" y="36950"/>
                  </a:lnTo>
                  <a:lnTo>
                    <a:pt x="38608" y="36837"/>
                  </a:lnTo>
                  <a:lnTo>
                    <a:pt x="38903" y="36678"/>
                  </a:lnTo>
                  <a:lnTo>
                    <a:pt x="39221" y="36496"/>
                  </a:lnTo>
                  <a:lnTo>
                    <a:pt x="39494" y="36337"/>
                  </a:lnTo>
                  <a:lnTo>
                    <a:pt x="39789" y="36133"/>
                  </a:lnTo>
                  <a:lnTo>
                    <a:pt x="40039" y="35906"/>
                  </a:lnTo>
                  <a:lnTo>
                    <a:pt x="40289" y="35679"/>
                  </a:lnTo>
                  <a:lnTo>
                    <a:pt x="40516" y="35429"/>
                  </a:lnTo>
                  <a:lnTo>
                    <a:pt x="40720" y="35156"/>
                  </a:lnTo>
                  <a:lnTo>
                    <a:pt x="40924" y="34884"/>
                  </a:lnTo>
                  <a:lnTo>
                    <a:pt x="41106" y="34566"/>
                  </a:lnTo>
                  <a:lnTo>
                    <a:pt x="41265" y="34248"/>
                  </a:lnTo>
                  <a:lnTo>
                    <a:pt x="41401" y="33907"/>
                  </a:lnTo>
                  <a:lnTo>
                    <a:pt x="41515" y="33521"/>
                  </a:lnTo>
                  <a:lnTo>
                    <a:pt x="41583" y="33112"/>
                  </a:lnTo>
                  <a:lnTo>
                    <a:pt x="41651" y="32704"/>
                  </a:lnTo>
                  <a:lnTo>
                    <a:pt x="41697" y="32249"/>
                  </a:lnTo>
                  <a:lnTo>
                    <a:pt x="41697" y="31795"/>
                  </a:lnTo>
                  <a:lnTo>
                    <a:pt x="41719" y="19214"/>
                  </a:lnTo>
                  <a:lnTo>
                    <a:pt x="41742" y="7472"/>
                  </a:lnTo>
                  <a:lnTo>
                    <a:pt x="41719" y="6836"/>
                  </a:lnTo>
                  <a:lnTo>
                    <a:pt x="41674" y="6246"/>
                  </a:lnTo>
                  <a:lnTo>
                    <a:pt x="41606" y="5678"/>
                  </a:lnTo>
                  <a:lnTo>
                    <a:pt x="41515" y="5156"/>
                  </a:lnTo>
                  <a:lnTo>
                    <a:pt x="41379" y="4679"/>
                  </a:lnTo>
                  <a:lnTo>
                    <a:pt x="41220" y="4225"/>
                  </a:lnTo>
                  <a:lnTo>
                    <a:pt x="41038" y="3770"/>
                  </a:lnTo>
                  <a:lnTo>
                    <a:pt x="40834" y="3362"/>
                  </a:lnTo>
                  <a:lnTo>
                    <a:pt x="40606" y="2998"/>
                  </a:lnTo>
                  <a:lnTo>
                    <a:pt x="40357" y="2658"/>
                  </a:lnTo>
                  <a:lnTo>
                    <a:pt x="40084" y="2340"/>
                  </a:lnTo>
                  <a:lnTo>
                    <a:pt x="39812" y="2044"/>
                  </a:lnTo>
                  <a:lnTo>
                    <a:pt x="39516" y="1772"/>
                  </a:lnTo>
                  <a:lnTo>
                    <a:pt x="39198" y="1522"/>
                  </a:lnTo>
                  <a:lnTo>
                    <a:pt x="38858" y="1318"/>
                  </a:lnTo>
                  <a:lnTo>
                    <a:pt x="38517" y="1091"/>
                  </a:lnTo>
                  <a:lnTo>
                    <a:pt x="38154" y="932"/>
                  </a:lnTo>
                  <a:lnTo>
                    <a:pt x="37790" y="750"/>
                  </a:lnTo>
                  <a:lnTo>
                    <a:pt x="37404" y="614"/>
                  </a:lnTo>
                  <a:lnTo>
                    <a:pt x="36996" y="477"/>
                  </a:lnTo>
                  <a:lnTo>
                    <a:pt x="36587" y="364"/>
                  </a:lnTo>
                  <a:lnTo>
                    <a:pt x="36201" y="296"/>
                  </a:lnTo>
                  <a:lnTo>
                    <a:pt x="35769" y="228"/>
                  </a:lnTo>
                  <a:lnTo>
                    <a:pt x="35360" y="137"/>
                  </a:lnTo>
                  <a:lnTo>
                    <a:pt x="34929" y="114"/>
                  </a:lnTo>
                  <a:lnTo>
                    <a:pt x="34497" y="69"/>
                  </a:lnTo>
                  <a:lnTo>
                    <a:pt x="3363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9940000" y="1585225"/>
              <a:ext cx="981750" cy="923950"/>
            </a:xfrm>
            <a:custGeom>
              <a:avLst/>
              <a:gdLst/>
              <a:ahLst/>
              <a:cxnLst/>
              <a:rect l="l" t="t" r="r" b="b"/>
              <a:pathLst>
                <a:path w="39270" h="36958" extrusionOk="0">
                  <a:moveTo>
                    <a:pt x="30543" y="0"/>
                  </a:moveTo>
                  <a:lnTo>
                    <a:pt x="29704" y="19"/>
                  </a:lnTo>
                  <a:lnTo>
                    <a:pt x="28436" y="56"/>
                  </a:lnTo>
                  <a:lnTo>
                    <a:pt x="26180" y="93"/>
                  </a:lnTo>
                  <a:lnTo>
                    <a:pt x="20101" y="187"/>
                  </a:lnTo>
                  <a:lnTo>
                    <a:pt x="11020" y="336"/>
                  </a:lnTo>
                  <a:lnTo>
                    <a:pt x="10442" y="336"/>
                  </a:lnTo>
                  <a:lnTo>
                    <a:pt x="9734" y="298"/>
                  </a:lnTo>
                  <a:lnTo>
                    <a:pt x="8969" y="280"/>
                  </a:lnTo>
                  <a:lnTo>
                    <a:pt x="8112" y="261"/>
                  </a:lnTo>
                  <a:lnTo>
                    <a:pt x="7217" y="280"/>
                  </a:lnTo>
                  <a:lnTo>
                    <a:pt x="6769" y="317"/>
                  </a:lnTo>
                  <a:lnTo>
                    <a:pt x="6303" y="354"/>
                  </a:lnTo>
                  <a:lnTo>
                    <a:pt x="5837" y="392"/>
                  </a:lnTo>
                  <a:lnTo>
                    <a:pt x="5371" y="466"/>
                  </a:lnTo>
                  <a:lnTo>
                    <a:pt x="4923" y="559"/>
                  </a:lnTo>
                  <a:lnTo>
                    <a:pt x="4476" y="671"/>
                  </a:lnTo>
                  <a:lnTo>
                    <a:pt x="4028" y="821"/>
                  </a:lnTo>
                  <a:lnTo>
                    <a:pt x="3580" y="970"/>
                  </a:lnTo>
                  <a:lnTo>
                    <a:pt x="3170" y="1156"/>
                  </a:lnTo>
                  <a:lnTo>
                    <a:pt x="2760" y="1380"/>
                  </a:lnTo>
                  <a:lnTo>
                    <a:pt x="2368" y="1641"/>
                  </a:lnTo>
                  <a:lnTo>
                    <a:pt x="2014" y="1921"/>
                  </a:lnTo>
                  <a:lnTo>
                    <a:pt x="1660" y="2238"/>
                  </a:lnTo>
                  <a:lnTo>
                    <a:pt x="1511" y="2405"/>
                  </a:lnTo>
                  <a:lnTo>
                    <a:pt x="1343" y="2592"/>
                  </a:lnTo>
                  <a:lnTo>
                    <a:pt x="1194" y="2797"/>
                  </a:lnTo>
                  <a:lnTo>
                    <a:pt x="1063" y="3002"/>
                  </a:lnTo>
                  <a:lnTo>
                    <a:pt x="933" y="3207"/>
                  </a:lnTo>
                  <a:lnTo>
                    <a:pt x="802" y="3431"/>
                  </a:lnTo>
                  <a:lnTo>
                    <a:pt x="690" y="3673"/>
                  </a:lnTo>
                  <a:lnTo>
                    <a:pt x="578" y="3916"/>
                  </a:lnTo>
                  <a:lnTo>
                    <a:pt x="485" y="4177"/>
                  </a:lnTo>
                  <a:lnTo>
                    <a:pt x="392" y="4438"/>
                  </a:lnTo>
                  <a:lnTo>
                    <a:pt x="299" y="4736"/>
                  </a:lnTo>
                  <a:lnTo>
                    <a:pt x="243" y="5016"/>
                  </a:lnTo>
                  <a:lnTo>
                    <a:pt x="168" y="5333"/>
                  </a:lnTo>
                  <a:lnTo>
                    <a:pt x="131" y="5650"/>
                  </a:lnTo>
                  <a:lnTo>
                    <a:pt x="75" y="5986"/>
                  </a:lnTo>
                  <a:lnTo>
                    <a:pt x="56" y="6321"/>
                  </a:lnTo>
                  <a:lnTo>
                    <a:pt x="38" y="6676"/>
                  </a:lnTo>
                  <a:lnTo>
                    <a:pt x="38" y="7048"/>
                  </a:lnTo>
                  <a:lnTo>
                    <a:pt x="19" y="18497"/>
                  </a:lnTo>
                  <a:lnTo>
                    <a:pt x="0" y="30021"/>
                  </a:lnTo>
                  <a:lnTo>
                    <a:pt x="19" y="30767"/>
                  </a:lnTo>
                  <a:lnTo>
                    <a:pt x="75" y="31475"/>
                  </a:lnTo>
                  <a:lnTo>
                    <a:pt x="168" y="32128"/>
                  </a:lnTo>
                  <a:lnTo>
                    <a:pt x="299" y="32706"/>
                  </a:lnTo>
                  <a:lnTo>
                    <a:pt x="448" y="33266"/>
                  </a:lnTo>
                  <a:lnTo>
                    <a:pt x="541" y="33508"/>
                  </a:lnTo>
                  <a:lnTo>
                    <a:pt x="634" y="33750"/>
                  </a:lnTo>
                  <a:lnTo>
                    <a:pt x="746" y="33993"/>
                  </a:lnTo>
                  <a:lnTo>
                    <a:pt x="858" y="34198"/>
                  </a:lnTo>
                  <a:lnTo>
                    <a:pt x="970" y="34422"/>
                  </a:lnTo>
                  <a:lnTo>
                    <a:pt x="1100" y="34608"/>
                  </a:lnTo>
                  <a:lnTo>
                    <a:pt x="1231" y="34795"/>
                  </a:lnTo>
                  <a:lnTo>
                    <a:pt x="1380" y="34981"/>
                  </a:lnTo>
                  <a:lnTo>
                    <a:pt x="1679" y="35317"/>
                  </a:lnTo>
                  <a:lnTo>
                    <a:pt x="1996" y="35596"/>
                  </a:lnTo>
                  <a:lnTo>
                    <a:pt x="2350" y="35857"/>
                  </a:lnTo>
                  <a:lnTo>
                    <a:pt x="2704" y="36081"/>
                  </a:lnTo>
                  <a:lnTo>
                    <a:pt x="3096" y="36268"/>
                  </a:lnTo>
                  <a:lnTo>
                    <a:pt x="3506" y="36435"/>
                  </a:lnTo>
                  <a:lnTo>
                    <a:pt x="3916" y="36566"/>
                  </a:lnTo>
                  <a:lnTo>
                    <a:pt x="4345" y="36678"/>
                  </a:lnTo>
                  <a:lnTo>
                    <a:pt x="4793" y="36771"/>
                  </a:lnTo>
                  <a:lnTo>
                    <a:pt x="5259" y="36846"/>
                  </a:lnTo>
                  <a:lnTo>
                    <a:pt x="5725" y="36902"/>
                  </a:lnTo>
                  <a:lnTo>
                    <a:pt x="6191" y="36939"/>
                  </a:lnTo>
                  <a:lnTo>
                    <a:pt x="6676" y="36958"/>
                  </a:lnTo>
                  <a:lnTo>
                    <a:pt x="7664" y="36958"/>
                  </a:lnTo>
                  <a:lnTo>
                    <a:pt x="8652" y="36939"/>
                  </a:lnTo>
                  <a:lnTo>
                    <a:pt x="9641" y="36902"/>
                  </a:lnTo>
                  <a:lnTo>
                    <a:pt x="10610" y="36864"/>
                  </a:lnTo>
                  <a:lnTo>
                    <a:pt x="11561" y="36846"/>
                  </a:lnTo>
                  <a:lnTo>
                    <a:pt x="30916" y="36846"/>
                  </a:lnTo>
                  <a:lnTo>
                    <a:pt x="31644" y="36808"/>
                  </a:lnTo>
                  <a:lnTo>
                    <a:pt x="32371" y="36771"/>
                  </a:lnTo>
                  <a:lnTo>
                    <a:pt x="33117" y="36697"/>
                  </a:lnTo>
                  <a:lnTo>
                    <a:pt x="33825" y="36603"/>
                  </a:lnTo>
                  <a:lnTo>
                    <a:pt x="34552" y="36454"/>
                  </a:lnTo>
                  <a:lnTo>
                    <a:pt x="34888" y="36380"/>
                  </a:lnTo>
                  <a:lnTo>
                    <a:pt x="35242" y="36286"/>
                  </a:lnTo>
                  <a:lnTo>
                    <a:pt x="35578" y="36174"/>
                  </a:lnTo>
                  <a:lnTo>
                    <a:pt x="35895" y="36063"/>
                  </a:lnTo>
                  <a:lnTo>
                    <a:pt x="36212" y="35932"/>
                  </a:lnTo>
                  <a:lnTo>
                    <a:pt x="36510" y="35783"/>
                  </a:lnTo>
                  <a:lnTo>
                    <a:pt x="36809" y="35615"/>
                  </a:lnTo>
                  <a:lnTo>
                    <a:pt x="37088" y="35447"/>
                  </a:lnTo>
                  <a:lnTo>
                    <a:pt x="37368" y="35261"/>
                  </a:lnTo>
                  <a:lnTo>
                    <a:pt x="37610" y="35037"/>
                  </a:lnTo>
                  <a:lnTo>
                    <a:pt x="37853" y="34813"/>
                  </a:lnTo>
                  <a:lnTo>
                    <a:pt x="38077" y="34571"/>
                  </a:lnTo>
                  <a:lnTo>
                    <a:pt x="38282" y="34310"/>
                  </a:lnTo>
                  <a:lnTo>
                    <a:pt x="38487" y="34030"/>
                  </a:lnTo>
                  <a:lnTo>
                    <a:pt x="38655" y="33732"/>
                  </a:lnTo>
                  <a:lnTo>
                    <a:pt x="38804" y="33415"/>
                  </a:lnTo>
                  <a:lnTo>
                    <a:pt x="38934" y="33079"/>
                  </a:lnTo>
                  <a:lnTo>
                    <a:pt x="39046" y="32706"/>
                  </a:lnTo>
                  <a:lnTo>
                    <a:pt x="39121" y="32315"/>
                  </a:lnTo>
                  <a:lnTo>
                    <a:pt x="39195" y="31904"/>
                  </a:lnTo>
                  <a:lnTo>
                    <a:pt x="39233" y="31475"/>
                  </a:lnTo>
                  <a:lnTo>
                    <a:pt x="39233" y="31028"/>
                  </a:lnTo>
                  <a:lnTo>
                    <a:pt x="39251" y="18740"/>
                  </a:lnTo>
                  <a:lnTo>
                    <a:pt x="39270" y="7272"/>
                  </a:lnTo>
                  <a:lnTo>
                    <a:pt x="39251" y="6657"/>
                  </a:lnTo>
                  <a:lnTo>
                    <a:pt x="39214" y="6079"/>
                  </a:lnTo>
                  <a:lnTo>
                    <a:pt x="39139" y="5538"/>
                  </a:lnTo>
                  <a:lnTo>
                    <a:pt x="39046" y="5016"/>
                  </a:lnTo>
                  <a:lnTo>
                    <a:pt x="38916" y="4550"/>
                  </a:lnTo>
                  <a:lnTo>
                    <a:pt x="38766" y="4102"/>
                  </a:lnTo>
                  <a:lnTo>
                    <a:pt x="38580" y="3673"/>
                  </a:lnTo>
                  <a:lnTo>
                    <a:pt x="38394" y="3282"/>
                  </a:lnTo>
                  <a:lnTo>
                    <a:pt x="38170" y="2909"/>
                  </a:lnTo>
                  <a:lnTo>
                    <a:pt x="37927" y="2573"/>
                  </a:lnTo>
                  <a:lnTo>
                    <a:pt x="37666" y="2275"/>
                  </a:lnTo>
                  <a:lnTo>
                    <a:pt x="37387" y="1977"/>
                  </a:lnTo>
                  <a:lnTo>
                    <a:pt x="37107" y="1716"/>
                  </a:lnTo>
                  <a:lnTo>
                    <a:pt x="36790" y="1473"/>
                  </a:lnTo>
                  <a:lnTo>
                    <a:pt x="36454" y="1268"/>
                  </a:lnTo>
                  <a:lnTo>
                    <a:pt x="36119" y="1063"/>
                  </a:lnTo>
                  <a:lnTo>
                    <a:pt x="35764" y="895"/>
                  </a:lnTo>
                  <a:lnTo>
                    <a:pt x="35410" y="727"/>
                  </a:lnTo>
                  <a:lnTo>
                    <a:pt x="35037" y="597"/>
                  </a:lnTo>
                  <a:lnTo>
                    <a:pt x="34646" y="466"/>
                  </a:lnTo>
                  <a:lnTo>
                    <a:pt x="34254" y="354"/>
                  </a:lnTo>
                  <a:lnTo>
                    <a:pt x="33862" y="280"/>
                  </a:lnTo>
                  <a:lnTo>
                    <a:pt x="33452" y="205"/>
                  </a:lnTo>
                  <a:lnTo>
                    <a:pt x="33042" y="131"/>
                  </a:lnTo>
                  <a:lnTo>
                    <a:pt x="32632" y="93"/>
                  </a:lnTo>
                  <a:lnTo>
                    <a:pt x="32203" y="56"/>
                  </a:lnTo>
                  <a:lnTo>
                    <a:pt x="313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0227625" y="2111525"/>
              <a:ext cx="49900" cy="378075"/>
            </a:xfrm>
            <a:custGeom>
              <a:avLst/>
              <a:gdLst/>
              <a:ahLst/>
              <a:cxnLst/>
              <a:rect l="l" t="t" r="r" b="b"/>
              <a:pathLst>
                <a:path w="1996" h="15123" extrusionOk="0">
                  <a:moveTo>
                    <a:pt x="1828" y="0"/>
                  </a:moveTo>
                  <a:lnTo>
                    <a:pt x="1790" y="19"/>
                  </a:lnTo>
                  <a:lnTo>
                    <a:pt x="1753" y="56"/>
                  </a:lnTo>
                  <a:lnTo>
                    <a:pt x="1734" y="93"/>
                  </a:lnTo>
                  <a:lnTo>
                    <a:pt x="1585" y="578"/>
                  </a:lnTo>
                  <a:lnTo>
                    <a:pt x="1455" y="1082"/>
                  </a:lnTo>
                  <a:lnTo>
                    <a:pt x="1343" y="1585"/>
                  </a:lnTo>
                  <a:lnTo>
                    <a:pt x="1268" y="2107"/>
                  </a:lnTo>
                  <a:lnTo>
                    <a:pt x="1138" y="3133"/>
                  </a:lnTo>
                  <a:lnTo>
                    <a:pt x="989" y="4158"/>
                  </a:lnTo>
                  <a:lnTo>
                    <a:pt x="690" y="6079"/>
                  </a:lnTo>
                  <a:lnTo>
                    <a:pt x="410" y="8018"/>
                  </a:lnTo>
                  <a:lnTo>
                    <a:pt x="299" y="8894"/>
                  </a:lnTo>
                  <a:lnTo>
                    <a:pt x="187" y="9771"/>
                  </a:lnTo>
                  <a:lnTo>
                    <a:pt x="93" y="10666"/>
                  </a:lnTo>
                  <a:lnTo>
                    <a:pt x="38" y="11542"/>
                  </a:lnTo>
                  <a:lnTo>
                    <a:pt x="0" y="12437"/>
                  </a:lnTo>
                  <a:lnTo>
                    <a:pt x="0" y="12866"/>
                  </a:lnTo>
                  <a:lnTo>
                    <a:pt x="19" y="13314"/>
                  </a:lnTo>
                  <a:lnTo>
                    <a:pt x="38" y="13761"/>
                  </a:lnTo>
                  <a:lnTo>
                    <a:pt x="93" y="14190"/>
                  </a:lnTo>
                  <a:lnTo>
                    <a:pt x="131" y="14638"/>
                  </a:lnTo>
                  <a:lnTo>
                    <a:pt x="205" y="15085"/>
                  </a:lnTo>
                  <a:lnTo>
                    <a:pt x="224" y="15104"/>
                  </a:lnTo>
                  <a:lnTo>
                    <a:pt x="243" y="15122"/>
                  </a:lnTo>
                  <a:lnTo>
                    <a:pt x="280" y="15122"/>
                  </a:lnTo>
                  <a:lnTo>
                    <a:pt x="317" y="15104"/>
                  </a:lnTo>
                  <a:lnTo>
                    <a:pt x="336" y="15066"/>
                  </a:lnTo>
                  <a:lnTo>
                    <a:pt x="373" y="14097"/>
                  </a:lnTo>
                  <a:lnTo>
                    <a:pt x="429" y="13127"/>
                  </a:lnTo>
                  <a:lnTo>
                    <a:pt x="504" y="12158"/>
                  </a:lnTo>
                  <a:lnTo>
                    <a:pt x="597" y="11207"/>
                  </a:lnTo>
                  <a:lnTo>
                    <a:pt x="690" y="10256"/>
                  </a:lnTo>
                  <a:lnTo>
                    <a:pt x="802" y="9286"/>
                  </a:lnTo>
                  <a:lnTo>
                    <a:pt x="1063" y="7365"/>
                  </a:lnTo>
                  <a:lnTo>
                    <a:pt x="1604" y="3692"/>
                  </a:lnTo>
                  <a:lnTo>
                    <a:pt x="1734" y="2797"/>
                  </a:lnTo>
                  <a:lnTo>
                    <a:pt x="1884" y="1921"/>
                  </a:lnTo>
                  <a:lnTo>
                    <a:pt x="1939" y="1454"/>
                  </a:lnTo>
                  <a:lnTo>
                    <a:pt x="1977" y="1007"/>
                  </a:lnTo>
                  <a:lnTo>
                    <a:pt x="1995" y="578"/>
                  </a:lnTo>
                  <a:lnTo>
                    <a:pt x="1995" y="131"/>
                  </a:lnTo>
                  <a:lnTo>
                    <a:pt x="1977" y="75"/>
                  </a:lnTo>
                  <a:lnTo>
                    <a:pt x="1958" y="37"/>
                  </a:lnTo>
                  <a:lnTo>
                    <a:pt x="1921" y="1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10097550" y="1914325"/>
              <a:ext cx="49925" cy="575275"/>
            </a:xfrm>
            <a:custGeom>
              <a:avLst/>
              <a:gdLst/>
              <a:ahLst/>
              <a:cxnLst/>
              <a:rect l="l" t="t" r="r" b="b"/>
              <a:pathLst>
                <a:path w="1997" h="23011" extrusionOk="0">
                  <a:moveTo>
                    <a:pt x="75" y="1"/>
                  </a:moveTo>
                  <a:lnTo>
                    <a:pt x="38" y="38"/>
                  </a:lnTo>
                  <a:lnTo>
                    <a:pt x="20" y="57"/>
                  </a:lnTo>
                  <a:lnTo>
                    <a:pt x="1" y="94"/>
                  </a:lnTo>
                  <a:lnTo>
                    <a:pt x="20" y="784"/>
                  </a:lnTo>
                  <a:lnTo>
                    <a:pt x="75" y="1492"/>
                  </a:lnTo>
                  <a:lnTo>
                    <a:pt x="150" y="2182"/>
                  </a:lnTo>
                  <a:lnTo>
                    <a:pt x="243" y="2891"/>
                  </a:lnTo>
                  <a:lnTo>
                    <a:pt x="467" y="4289"/>
                  </a:lnTo>
                  <a:lnTo>
                    <a:pt x="579" y="4979"/>
                  </a:lnTo>
                  <a:lnTo>
                    <a:pt x="672" y="5669"/>
                  </a:lnTo>
                  <a:lnTo>
                    <a:pt x="821" y="7124"/>
                  </a:lnTo>
                  <a:lnTo>
                    <a:pt x="970" y="8578"/>
                  </a:lnTo>
                  <a:lnTo>
                    <a:pt x="1082" y="10032"/>
                  </a:lnTo>
                  <a:lnTo>
                    <a:pt x="1194" y="11487"/>
                  </a:lnTo>
                  <a:lnTo>
                    <a:pt x="1269" y="12904"/>
                  </a:lnTo>
                  <a:lnTo>
                    <a:pt x="1325" y="14340"/>
                  </a:lnTo>
                  <a:lnTo>
                    <a:pt x="1343" y="15776"/>
                  </a:lnTo>
                  <a:lnTo>
                    <a:pt x="1381" y="17211"/>
                  </a:lnTo>
                  <a:lnTo>
                    <a:pt x="1399" y="18647"/>
                  </a:lnTo>
                  <a:lnTo>
                    <a:pt x="1418" y="20083"/>
                  </a:lnTo>
                  <a:lnTo>
                    <a:pt x="1474" y="21519"/>
                  </a:lnTo>
                  <a:lnTo>
                    <a:pt x="1549" y="22936"/>
                  </a:lnTo>
                  <a:lnTo>
                    <a:pt x="1567" y="22992"/>
                  </a:lnTo>
                  <a:lnTo>
                    <a:pt x="1623" y="23010"/>
                  </a:lnTo>
                  <a:lnTo>
                    <a:pt x="1660" y="22992"/>
                  </a:lnTo>
                  <a:lnTo>
                    <a:pt x="1679" y="22992"/>
                  </a:lnTo>
                  <a:lnTo>
                    <a:pt x="1679" y="22954"/>
                  </a:lnTo>
                  <a:lnTo>
                    <a:pt x="1772" y="22246"/>
                  </a:lnTo>
                  <a:lnTo>
                    <a:pt x="1847" y="21537"/>
                  </a:lnTo>
                  <a:lnTo>
                    <a:pt x="1903" y="20829"/>
                  </a:lnTo>
                  <a:lnTo>
                    <a:pt x="1959" y="20102"/>
                  </a:lnTo>
                  <a:lnTo>
                    <a:pt x="1977" y="19393"/>
                  </a:lnTo>
                  <a:lnTo>
                    <a:pt x="1996" y="18666"/>
                  </a:lnTo>
                  <a:lnTo>
                    <a:pt x="1996" y="17230"/>
                  </a:lnTo>
                  <a:lnTo>
                    <a:pt x="1977" y="15776"/>
                  </a:lnTo>
                  <a:lnTo>
                    <a:pt x="1903" y="14340"/>
                  </a:lnTo>
                  <a:lnTo>
                    <a:pt x="1828" y="12904"/>
                  </a:lnTo>
                  <a:lnTo>
                    <a:pt x="1735" y="11487"/>
                  </a:lnTo>
                  <a:lnTo>
                    <a:pt x="1623" y="10014"/>
                  </a:lnTo>
                  <a:lnTo>
                    <a:pt x="1493" y="8578"/>
                  </a:lnTo>
                  <a:lnTo>
                    <a:pt x="1343" y="7124"/>
                  </a:lnTo>
                  <a:lnTo>
                    <a:pt x="1176" y="5669"/>
                  </a:lnTo>
                  <a:lnTo>
                    <a:pt x="1008" y="4271"/>
                  </a:lnTo>
                  <a:lnTo>
                    <a:pt x="915" y="3543"/>
                  </a:lnTo>
                  <a:lnTo>
                    <a:pt x="821" y="2835"/>
                  </a:lnTo>
                  <a:lnTo>
                    <a:pt x="709" y="2126"/>
                  </a:lnTo>
                  <a:lnTo>
                    <a:pt x="579" y="1418"/>
                  </a:lnTo>
                  <a:lnTo>
                    <a:pt x="392" y="728"/>
                  </a:lnTo>
                  <a:lnTo>
                    <a:pt x="299" y="392"/>
                  </a:lnTo>
                  <a:lnTo>
                    <a:pt x="187" y="75"/>
                  </a:lnTo>
                  <a:lnTo>
                    <a:pt x="169" y="38"/>
                  </a:lnTo>
                  <a:lnTo>
                    <a:pt x="131" y="1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246725" y="2150675"/>
              <a:ext cx="98850" cy="173900"/>
            </a:xfrm>
            <a:custGeom>
              <a:avLst/>
              <a:gdLst/>
              <a:ahLst/>
              <a:cxnLst/>
              <a:rect l="l" t="t" r="r" b="b"/>
              <a:pathLst>
                <a:path w="3954" h="6956" extrusionOk="0">
                  <a:moveTo>
                    <a:pt x="3600" y="0"/>
                  </a:moveTo>
                  <a:lnTo>
                    <a:pt x="3208" y="429"/>
                  </a:lnTo>
                  <a:lnTo>
                    <a:pt x="2891" y="858"/>
                  </a:lnTo>
                  <a:lnTo>
                    <a:pt x="2593" y="1250"/>
                  </a:lnTo>
                  <a:lnTo>
                    <a:pt x="2313" y="1641"/>
                  </a:lnTo>
                  <a:lnTo>
                    <a:pt x="2052" y="2033"/>
                  </a:lnTo>
                  <a:lnTo>
                    <a:pt x="1809" y="2424"/>
                  </a:lnTo>
                  <a:lnTo>
                    <a:pt x="1567" y="2816"/>
                  </a:lnTo>
                  <a:lnTo>
                    <a:pt x="1343" y="3208"/>
                  </a:lnTo>
                  <a:lnTo>
                    <a:pt x="1138" y="3618"/>
                  </a:lnTo>
                  <a:lnTo>
                    <a:pt x="933" y="4028"/>
                  </a:lnTo>
                  <a:lnTo>
                    <a:pt x="728" y="4457"/>
                  </a:lnTo>
                  <a:lnTo>
                    <a:pt x="542" y="4904"/>
                  </a:lnTo>
                  <a:lnTo>
                    <a:pt x="374" y="5371"/>
                  </a:lnTo>
                  <a:lnTo>
                    <a:pt x="225" y="5855"/>
                  </a:lnTo>
                  <a:lnTo>
                    <a:pt x="94" y="6377"/>
                  </a:lnTo>
                  <a:lnTo>
                    <a:pt x="38" y="6657"/>
                  </a:lnTo>
                  <a:lnTo>
                    <a:pt x="1" y="6956"/>
                  </a:lnTo>
                  <a:lnTo>
                    <a:pt x="1" y="6956"/>
                  </a:lnTo>
                  <a:lnTo>
                    <a:pt x="280" y="6881"/>
                  </a:lnTo>
                  <a:lnTo>
                    <a:pt x="560" y="6769"/>
                  </a:lnTo>
                  <a:lnTo>
                    <a:pt x="821" y="6657"/>
                  </a:lnTo>
                  <a:lnTo>
                    <a:pt x="1064" y="6527"/>
                  </a:lnTo>
                  <a:lnTo>
                    <a:pt x="1287" y="6396"/>
                  </a:lnTo>
                  <a:lnTo>
                    <a:pt x="1511" y="6247"/>
                  </a:lnTo>
                  <a:lnTo>
                    <a:pt x="1735" y="6079"/>
                  </a:lnTo>
                  <a:lnTo>
                    <a:pt x="1940" y="5911"/>
                  </a:lnTo>
                  <a:lnTo>
                    <a:pt x="2145" y="5725"/>
                  </a:lnTo>
                  <a:lnTo>
                    <a:pt x="2332" y="5538"/>
                  </a:lnTo>
                  <a:lnTo>
                    <a:pt x="2499" y="5352"/>
                  </a:lnTo>
                  <a:lnTo>
                    <a:pt x="2667" y="5147"/>
                  </a:lnTo>
                  <a:lnTo>
                    <a:pt x="2835" y="4942"/>
                  </a:lnTo>
                  <a:lnTo>
                    <a:pt x="2984" y="4718"/>
                  </a:lnTo>
                  <a:lnTo>
                    <a:pt x="3133" y="4494"/>
                  </a:lnTo>
                  <a:lnTo>
                    <a:pt x="3264" y="4252"/>
                  </a:lnTo>
                  <a:lnTo>
                    <a:pt x="3394" y="4028"/>
                  </a:lnTo>
                  <a:lnTo>
                    <a:pt x="3506" y="3786"/>
                  </a:lnTo>
                  <a:lnTo>
                    <a:pt x="3600" y="3525"/>
                  </a:lnTo>
                  <a:lnTo>
                    <a:pt x="3693" y="3282"/>
                  </a:lnTo>
                  <a:lnTo>
                    <a:pt x="3767" y="3021"/>
                  </a:lnTo>
                  <a:lnTo>
                    <a:pt x="3842" y="2760"/>
                  </a:lnTo>
                  <a:lnTo>
                    <a:pt x="3898" y="2480"/>
                  </a:lnTo>
                  <a:lnTo>
                    <a:pt x="3935" y="2219"/>
                  </a:lnTo>
                  <a:lnTo>
                    <a:pt x="3954" y="1940"/>
                  </a:lnTo>
                  <a:lnTo>
                    <a:pt x="3954" y="1660"/>
                  </a:lnTo>
                  <a:lnTo>
                    <a:pt x="3954" y="1380"/>
                  </a:lnTo>
                  <a:lnTo>
                    <a:pt x="3935" y="1119"/>
                  </a:lnTo>
                  <a:lnTo>
                    <a:pt x="3879" y="839"/>
                  </a:lnTo>
                  <a:lnTo>
                    <a:pt x="3805" y="560"/>
                  </a:lnTo>
                  <a:lnTo>
                    <a:pt x="3711" y="28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10018300" y="1977250"/>
              <a:ext cx="107250" cy="179500"/>
            </a:xfrm>
            <a:custGeom>
              <a:avLst/>
              <a:gdLst/>
              <a:ahLst/>
              <a:cxnLst/>
              <a:rect l="l" t="t" r="r" b="b"/>
              <a:pathLst>
                <a:path w="4290" h="7180" extrusionOk="0">
                  <a:moveTo>
                    <a:pt x="393" y="1"/>
                  </a:moveTo>
                  <a:lnTo>
                    <a:pt x="262" y="281"/>
                  </a:lnTo>
                  <a:lnTo>
                    <a:pt x="169" y="579"/>
                  </a:lnTo>
                  <a:lnTo>
                    <a:pt x="94" y="859"/>
                  </a:lnTo>
                  <a:lnTo>
                    <a:pt x="38" y="1138"/>
                  </a:lnTo>
                  <a:lnTo>
                    <a:pt x="20" y="1437"/>
                  </a:lnTo>
                  <a:lnTo>
                    <a:pt x="1" y="1735"/>
                  </a:lnTo>
                  <a:lnTo>
                    <a:pt x="1" y="2015"/>
                  </a:lnTo>
                  <a:lnTo>
                    <a:pt x="20" y="2294"/>
                  </a:lnTo>
                  <a:lnTo>
                    <a:pt x="57" y="2593"/>
                  </a:lnTo>
                  <a:lnTo>
                    <a:pt x="113" y="2872"/>
                  </a:lnTo>
                  <a:lnTo>
                    <a:pt x="169" y="3152"/>
                  </a:lnTo>
                  <a:lnTo>
                    <a:pt x="243" y="3432"/>
                  </a:lnTo>
                  <a:lnTo>
                    <a:pt x="337" y="3693"/>
                  </a:lnTo>
                  <a:lnTo>
                    <a:pt x="448" y="3954"/>
                  </a:lnTo>
                  <a:lnTo>
                    <a:pt x="579" y="4215"/>
                  </a:lnTo>
                  <a:lnTo>
                    <a:pt x="710" y="4476"/>
                  </a:lnTo>
                  <a:lnTo>
                    <a:pt x="840" y="4718"/>
                  </a:lnTo>
                  <a:lnTo>
                    <a:pt x="989" y="4961"/>
                  </a:lnTo>
                  <a:lnTo>
                    <a:pt x="1157" y="5203"/>
                  </a:lnTo>
                  <a:lnTo>
                    <a:pt x="1344" y="5427"/>
                  </a:lnTo>
                  <a:lnTo>
                    <a:pt x="1530" y="5651"/>
                  </a:lnTo>
                  <a:lnTo>
                    <a:pt x="1735" y="5856"/>
                  </a:lnTo>
                  <a:lnTo>
                    <a:pt x="1940" y="6042"/>
                  </a:lnTo>
                  <a:lnTo>
                    <a:pt x="2164" y="6229"/>
                  </a:lnTo>
                  <a:lnTo>
                    <a:pt x="2388" y="6397"/>
                  </a:lnTo>
                  <a:lnTo>
                    <a:pt x="2630" y="6564"/>
                  </a:lnTo>
                  <a:lnTo>
                    <a:pt x="2873" y="6714"/>
                  </a:lnTo>
                  <a:lnTo>
                    <a:pt x="3134" y="6844"/>
                  </a:lnTo>
                  <a:lnTo>
                    <a:pt x="3413" y="6956"/>
                  </a:lnTo>
                  <a:lnTo>
                    <a:pt x="3693" y="7049"/>
                  </a:lnTo>
                  <a:lnTo>
                    <a:pt x="3973" y="7124"/>
                  </a:lnTo>
                  <a:lnTo>
                    <a:pt x="4290" y="7180"/>
                  </a:lnTo>
                  <a:lnTo>
                    <a:pt x="4103" y="6602"/>
                  </a:lnTo>
                  <a:lnTo>
                    <a:pt x="3898" y="6098"/>
                  </a:lnTo>
                  <a:lnTo>
                    <a:pt x="3693" y="5613"/>
                  </a:lnTo>
                  <a:lnTo>
                    <a:pt x="3488" y="5147"/>
                  </a:lnTo>
                  <a:lnTo>
                    <a:pt x="3059" y="4271"/>
                  </a:lnTo>
                  <a:lnTo>
                    <a:pt x="2630" y="3432"/>
                  </a:lnTo>
                  <a:lnTo>
                    <a:pt x="2164" y="2611"/>
                  </a:lnTo>
                  <a:lnTo>
                    <a:pt x="1661" y="1772"/>
                  </a:lnTo>
                  <a:lnTo>
                    <a:pt x="1381" y="1343"/>
                  </a:lnTo>
                  <a:lnTo>
                    <a:pt x="1101" y="915"/>
                  </a:lnTo>
                  <a:lnTo>
                    <a:pt x="765" y="46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9903175" y="1647225"/>
              <a:ext cx="314675" cy="294175"/>
            </a:xfrm>
            <a:custGeom>
              <a:avLst/>
              <a:gdLst/>
              <a:ahLst/>
              <a:cxnLst/>
              <a:rect l="l" t="t" r="r" b="b"/>
              <a:pathLst>
                <a:path w="12587" h="11767" extrusionOk="0">
                  <a:moveTo>
                    <a:pt x="9920" y="0"/>
                  </a:moveTo>
                  <a:lnTo>
                    <a:pt x="9752" y="19"/>
                  </a:lnTo>
                  <a:lnTo>
                    <a:pt x="9603" y="56"/>
                  </a:lnTo>
                  <a:lnTo>
                    <a:pt x="9286" y="131"/>
                  </a:lnTo>
                  <a:lnTo>
                    <a:pt x="8969" y="242"/>
                  </a:lnTo>
                  <a:lnTo>
                    <a:pt x="8671" y="392"/>
                  </a:lnTo>
                  <a:lnTo>
                    <a:pt x="8429" y="504"/>
                  </a:lnTo>
                  <a:lnTo>
                    <a:pt x="8205" y="653"/>
                  </a:lnTo>
                  <a:lnTo>
                    <a:pt x="7981" y="802"/>
                  </a:lnTo>
                  <a:lnTo>
                    <a:pt x="7757" y="951"/>
                  </a:lnTo>
                  <a:lnTo>
                    <a:pt x="7552" y="1119"/>
                  </a:lnTo>
                  <a:lnTo>
                    <a:pt x="7347" y="1287"/>
                  </a:lnTo>
                  <a:lnTo>
                    <a:pt x="6955" y="1660"/>
                  </a:lnTo>
                  <a:lnTo>
                    <a:pt x="6620" y="2051"/>
                  </a:lnTo>
                  <a:lnTo>
                    <a:pt x="6303" y="2480"/>
                  </a:lnTo>
                  <a:lnTo>
                    <a:pt x="6023" y="2928"/>
                  </a:lnTo>
                  <a:lnTo>
                    <a:pt x="5781" y="3394"/>
                  </a:lnTo>
                  <a:lnTo>
                    <a:pt x="5650" y="3133"/>
                  </a:lnTo>
                  <a:lnTo>
                    <a:pt x="5482" y="2890"/>
                  </a:lnTo>
                  <a:lnTo>
                    <a:pt x="5165" y="2405"/>
                  </a:lnTo>
                  <a:lnTo>
                    <a:pt x="4960" y="2144"/>
                  </a:lnTo>
                  <a:lnTo>
                    <a:pt x="4736" y="1883"/>
                  </a:lnTo>
                  <a:lnTo>
                    <a:pt x="4625" y="1772"/>
                  </a:lnTo>
                  <a:lnTo>
                    <a:pt x="4494" y="1660"/>
                  </a:lnTo>
                  <a:lnTo>
                    <a:pt x="4364" y="1548"/>
                  </a:lnTo>
                  <a:lnTo>
                    <a:pt x="4214" y="1473"/>
                  </a:lnTo>
                  <a:lnTo>
                    <a:pt x="4065" y="1399"/>
                  </a:lnTo>
                  <a:lnTo>
                    <a:pt x="3897" y="1324"/>
                  </a:lnTo>
                  <a:lnTo>
                    <a:pt x="3730" y="1287"/>
                  </a:lnTo>
                  <a:lnTo>
                    <a:pt x="3543" y="1268"/>
                  </a:lnTo>
                  <a:lnTo>
                    <a:pt x="3375" y="1249"/>
                  </a:lnTo>
                  <a:lnTo>
                    <a:pt x="3021" y="1249"/>
                  </a:lnTo>
                  <a:lnTo>
                    <a:pt x="2835" y="1268"/>
                  </a:lnTo>
                  <a:lnTo>
                    <a:pt x="2518" y="1343"/>
                  </a:lnTo>
                  <a:lnTo>
                    <a:pt x="2201" y="1455"/>
                  </a:lnTo>
                  <a:lnTo>
                    <a:pt x="1902" y="1585"/>
                  </a:lnTo>
                  <a:lnTo>
                    <a:pt x="1623" y="1753"/>
                  </a:lnTo>
                  <a:lnTo>
                    <a:pt x="1361" y="1958"/>
                  </a:lnTo>
                  <a:lnTo>
                    <a:pt x="1119" y="2163"/>
                  </a:lnTo>
                  <a:lnTo>
                    <a:pt x="895" y="2424"/>
                  </a:lnTo>
                  <a:lnTo>
                    <a:pt x="690" y="2685"/>
                  </a:lnTo>
                  <a:lnTo>
                    <a:pt x="522" y="2965"/>
                  </a:lnTo>
                  <a:lnTo>
                    <a:pt x="373" y="3245"/>
                  </a:lnTo>
                  <a:lnTo>
                    <a:pt x="243" y="3562"/>
                  </a:lnTo>
                  <a:lnTo>
                    <a:pt x="131" y="3879"/>
                  </a:lnTo>
                  <a:lnTo>
                    <a:pt x="56" y="4196"/>
                  </a:lnTo>
                  <a:lnTo>
                    <a:pt x="19" y="4513"/>
                  </a:lnTo>
                  <a:lnTo>
                    <a:pt x="0" y="4848"/>
                  </a:lnTo>
                  <a:lnTo>
                    <a:pt x="19" y="5165"/>
                  </a:lnTo>
                  <a:lnTo>
                    <a:pt x="56" y="5482"/>
                  </a:lnTo>
                  <a:lnTo>
                    <a:pt x="112" y="5799"/>
                  </a:lnTo>
                  <a:lnTo>
                    <a:pt x="205" y="6116"/>
                  </a:lnTo>
                  <a:lnTo>
                    <a:pt x="317" y="6415"/>
                  </a:lnTo>
                  <a:lnTo>
                    <a:pt x="429" y="6694"/>
                  </a:lnTo>
                  <a:lnTo>
                    <a:pt x="578" y="6993"/>
                  </a:lnTo>
                  <a:lnTo>
                    <a:pt x="746" y="7272"/>
                  </a:lnTo>
                  <a:lnTo>
                    <a:pt x="914" y="7552"/>
                  </a:lnTo>
                  <a:lnTo>
                    <a:pt x="1100" y="7813"/>
                  </a:lnTo>
                  <a:lnTo>
                    <a:pt x="1306" y="8074"/>
                  </a:lnTo>
                  <a:lnTo>
                    <a:pt x="1529" y="8316"/>
                  </a:lnTo>
                  <a:lnTo>
                    <a:pt x="1753" y="8559"/>
                  </a:lnTo>
                  <a:lnTo>
                    <a:pt x="1995" y="8801"/>
                  </a:lnTo>
                  <a:lnTo>
                    <a:pt x="2238" y="9025"/>
                  </a:lnTo>
                  <a:lnTo>
                    <a:pt x="2741" y="9454"/>
                  </a:lnTo>
                  <a:lnTo>
                    <a:pt x="3319" y="9864"/>
                  </a:lnTo>
                  <a:lnTo>
                    <a:pt x="3897" y="10237"/>
                  </a:lnTo>
                  <a:lnTo>
                    <a:pt x="4513" y="10573"/>
                  </a:lnTo>
                  <a:lnTo>
                    <a:pt x="5147" y="10890"/>
                  </a:lnTo>
                  <a:lnTo>
                    <a:pt x="5799" y="11169"/>
                  </a:lnTo>
                  <a:lnTo>
                    <a:pt x="6471" y="11412"/>
                  </a:lnTo>
                  <a:lnTo>
                    <a:pt x="7142" y="11598"/>
                  </a:lnTo>
                  <a:lnTo>
                    <a:pt x="7850" y="11766"/>
                  </a:lnTo>
                  <a:lnTo>
                    <a:pt x="8279" y="11374"/>
                  </a:lnTo>
                  <a:lnTo>
                    <a:pt x="8708" y="10983"/>
                  </a:lnTo>
                  <a:lnTo>
                    <a:pt x="9118" y="10573"/>
                  </a:lnTo>
                  <a:lnTo>
                    <a:pt x="9510" y="10144"/>
                  </a:lnTo>
                  <a:lnTo>
                    <a:pt x="9883" y="9696"/>
                  </a:lnTo>
                  <a:lnTo>
                    <a:pt x="10237" y="9249"/>
                  </a:lnTo>
                  <a:lnTo>
                    <a:pt x="10573" y="8764"/>
                  </a:lnTo>
                  <a:lnTo>
                    <a:pt x="10871" y="8279"/>
                  </a:lnTo>
                  <a:lnTo>
                    <a:pt x="11058" y="7962"/>
                  </a:lnTo>
                  <a:lnTo>
                    <a:pt x="11225" y="7645"/>
                  </a:lnTo>
                  <a:lnTo>
                    <a:pt x="11524" y="6974"/>
                  </a:lnTo>
                  <a:lnTo>
                    <a:pt x="11785" y="6303"/>
                  </a:lnTo>
                  <a:lnTo>
                    <a:pt x="12046" y="5613"/>
                  </a:lnTo>
                  <a:lnTo>
                    <a:pt x="12176" y="5184"/>
                  </a:lnTo>
                  <a:lnTo>
                    <a:pt x="12307" y="4755"/>
                  </a:lnTo>
                  <a:lnTo>
                    <a:pt x="12419" y="4326"/>
                  </a:lnTo>
                  <a:lnTo>
                    <a:pt x="12512" y="3879"/>
                  </a:lnTo>
                  <a:lnTo>
                    <a:pt x="12568" y="3450"/>
                  </a:lnTo>
                  <a:lnTo>
                    <a:pt x="12587" y="3002"/>
                  </a:lnTo>
                  <a:lnTo>
                    <a:pt x="12568" y="2778"/>
                  </a:lnTo>
                  <a:lnTo>
                    <a:pt x="12549" y="2573"/>
                  </a:lnTo>
                  <a:lnTo>
                    <a:pt x="12531" y="2350"/>
                  </a:lnTo>
                  <a:lnTo>
                    <a:pt x="12475" y="2126"/>
                  </a:lnTo>
                  <a:lnTo>
                    <a:pt x="12419" y="1921"/>
                  </a:lnTo>
                  <a:lnTo>
                    <a:pt x="12344" y="1716"/>
                  </a:lnTo>
                  <a:lnTo>
                    <a:pt x="12251" y="1510"/>
                  </a:lnTo>
                  <a:lnTo>
                    <a:pt x="12139" y="1305"/>
                  </a:lnTo>
                  <a:lnTo>
                    <a:pt x="12009" y="1119"/>
                  </a:lnTo>
                  <a:lnTo>
                    <a:pt x="11878" y="932"/>
                  </a:lnTo>
                  <a:lnTo>
                    <a:pt x="11729" y="765"/>
                  </a:lnTo>
                  <a:lnTo>
                    <a:pt x="11561" y="615"/>
                  </a:lnTo>
                  <a:lnTo>
                    <a:pt x="11393" y="466"/>
                  </a:lnTo>
                  <a:lnTo>
                    <a:pt x="11207" y="336"/>
                  </a:lnTo>
                  <a:lnTo>
                    <a:pt x="11002" y="242"/>
                  </a:lnTo>
                  <a:lnTo>
                    <a:pt x="10815" y="149"/>
                  </a:lnTo>
                  <a:lnTo>
                    <a:pt x="10592" y="75"/>
                  </a:lnTo>
                  <a:lnTo>
                    <a:pt x="10386" y="37"/>
                  </a:lnTo>
                  <a:lnTo>
                    <a:pt x="10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10164675" y="1868175"/>
              <a:ext cx="277875" cy="267600"/>
            </a:xfrm>
            <a:custGeom>
              <a:avLst/>
              <a:gdLst/>
              <a:ahLst/>
              <a:cxnLst/>
              <a:rect l="l" t="t" r="r" b="b"/>
              <a:pathLst>
                <a:path w="11115" h="10704" extrusionOk="0">
                  <a:moveTo>
                    <a:pt x="3022" y="1"/>
                  </a:moveTo>
                  <a:lnTo>
                    <a:pt x="2742" y="38"/>
                  </a:lnTo>
                  <a:lnTo>
                    <a:pt x="2462" y="112"/>
                  </a:lnTo>
                  <a:lnTo>
                    <a:pt x="2183" y="206"/>
                  </a:lnTo>
                  <a:lnTo>
                    <a:pt x="1922" y="336"/>
                  </a:lnTo>
                  <a:lnTo>
                    <a:pt x="1679" y="504"/>
                  </a:lnTo>
                  <a:lnTo>
                    <a:pt x="1437" y="672"/>
                  </a:lnTo>
                  <a:lnTo>
                    <a:pt x="1194" y="877"/>
                  </a:lnTo>
                  <a:lnTo>
                    <a:pt x="989" y="1101"/>
                  </a:lnTo>
                  <a:lnTo>
                    <a:pt x="784" y="1324"/>
                  </a:lnTo>
                  <a:lnTo>
                    <a:pt x="616" y="1586"/>
                  </a:lnTo>
                  <a:lnTo>
                    <a:pt x="467" y="1847"/>
                  </a:lnTo>
                  <a:lnTo>
                    <a:pt x="337" y="2126"/>
                  </a:lnTo>
                  <a:lnTo>
                    <a:pt x="225" y="2425"/>
                  </a:lnTo>
                  <a:lnTo>
                    <a:pt x="132" y="2704"/>
                  </a:lnTo>
                  <a:lnTo>
                    <a:pt x="76" y="3003"/>
                  </a:lnTo>
                  <a:lnTo>
                    <a:pt x="38" y="3320"/>
                  </a:lnTo>
                  <a:lnTo>
                    <a:pt x="1" y="3618"/>
                  </a:lnTo>
                  <a:lnTo>
                    <a:pt x="1" y="3916"/>
                  </a:lnTo>
                  <a:lnTo>
                    <a:pt x="20" y="4215"/>
                  </a:lnTo>
                  <a:lnTo>
                    <a:pt x="38" y="4513"/>
                  </a:lnTo>
                  <a:lnTo>
                    <a:pt x="94" y="4830"/>
                  </a:lnTo>
                  <a:lnTo>
                    <a:pt x="150" y="5128"/>
                  </a:lnTo>
                  <a:lnTo>
                    <a:pt x="225" y="5408"/>
                  </a:lnTo>
                  <a:lnTo>
                    <a:pt x="299" y="5706"/>
                  </a:lnTo>
                  <a:lnTo>
                    <a:pt x="411" y="6005"/>
                  </a:lnTo>
                  <a:lnTo>
                    <a:pt x="523" y="6284"/>
                  </a:lnTo>
                  <a:lnTo>
                    <a:pt x="635" y="6564"/>
                  </a:lnTo>
                  <a:lnTo>
                    <a:pt x="896" y="7105"/>
                  </a:lnTo>
                  <a:lnTo>
                    <a:pt x="1213" y="7646"/>
                  </a:lnTo>
                  <a:lnTo>
                    <a:pt x="1567" y="8168"/>
                  </a:lnTo>
                  <a:lnTo>
                    <a:pt x="1959" y="8653"/>
                  </a:lnTo>
                  <a:lnTo>
                    <a:pt x="2369" y="9119"/>
                  </a:lnTo>
                  <a:lnTo>
                    <a:pt x="2798" y="9548"/>
                  </a:lnTo>
                  <a:lnTo>
                    <a:pt x="3264" y="9958"/>
                  </a:lnTo>
                  <a:lnTo>
                    <a:pt x="3749" y="10349"/>
                  </a:lnTo>
                  <a:lnTo>
                    <a:pt x="4252" y="10704"/>
                  </a:lnTo>
                  <a:lnTo>
                    <a:pt x="4719" y="10499"/>
                  </a:lnTo>
                  <a:lnTo>
                    <a:pt x="5185" y="10275"/>
                  </a:lnTo>
                  <a:lnTo>
                    <a:pt x="5651" y="10051"/>
                  </a:lnTo>
                  <a:lnTo>
                    <a:pt x="6098" y="9809"/>
                  </a:lnTo>
                  <a:lnTo>
                    <a:pt x="6527" y="9566"/>
                  </a:lnTo>
                  <a:lnTo>
                    <a:pt x="6956" y="9287"/>
                  </a:lnTo>
                  <a:lnTo>
                    <a:pt x="7366" y="9007"/>
                  </a:lnTo>
                  <a:lnTo>
                    <a:pt x="7758" y="8690"/>
                  </a:lnTo>
                  <a:lnTo>
                    <a:pt x="8243" y="8280"/>
                  </a:lnTo>
                  <a:lnTo>
                    <a:pt x="8690" y="7832"/>
                  </a:lnTo>
                  <a:lnTo>
                    <a:pt x="9119" y="7366"/>
                  </a:lnTo>
                  <a:lnTo>
                    <a:pt x="9548" y="6881"/>
                  </a:lnTo>
                  <a:lnTo>
                    <a:pt x="10033" y="6284"/>
                  </a:lnTo>
                  <a:lnTo>
                    <a:pt x="10275" y="5967"/>
                  </a:lnTo>
                  <a:lnTo>
                    <a:pt x="10480" y="5650"/>
                  </a:lnTo>
                  <a:lnTo>
                    <a:pt x="10685" y="5315"/>
                  </a:lnTo>
                  <a:lnTo>
                    <a:pt x="10853" y="4979"/>
                  </a:lnTo>
                  <a:lnTo>
                    <a:pt x="10984" y="4625"/>
                  </a:lnTo>
                  <a:lnTo>
                    <a:pt x="11077" y="4252"/>
                  </a:lnTo>
                  <a:lnTo>
                    <a:pt x="11096" y="4066"/>
                  </a:lnTo>
                  <a:lnTo>
                    <a:pt x="11114" y="3860"/>
                  </a:lnTo>
                  <a:lnTo>
                    <a:pt x="11114" y="3674"/>
                  </a:lnTo>
                  <a:lnTo>
                    <a:pt x="11096" y="3487"/>
                  </a:lnTo>
                  <a:lnTo>
                    <a:pt x="11058" y="3282"/>
                  </a:lnTo>
                  <a:lnTo>
                    <a:pt x="11021" y="3096"/>
                  </a:lnTo>
                  <a:lnTo>
                    <a:pt x="10965" y="2909"/>
                  </a:lnTo>
                  <a:lnTo>
                    <a:pt x="10891" y="2723"/>
                  </a:lnTo>
                  <a:lnTo>
                    <a:pt x="10797" y="2555"/>
                  </a:lnTo>
                  <a:lnTo>
                    <a:pt x="10704" y="2387"/>
                  </a:lnTo>
                  <a:lnTo>
                    <a:pt x="10592" y="2219"/>
                  </a:lnTo>
                  <a:lnTo>
                    <a:pt x="10462" y="2089"/>
                  </a:lnTo>
                  <a:lnTo>
                    <a:pt x="10331" y="1958"/>
                  </a:lnTo>
                  <a:lnTo>
                    <a:pt x="10182" y="1828"/>
                  </a:lnTo>
                  <a:lnTo>
                    <a:pt x="10014" y="1735"/>
                  </a:lnTo>
                  <a:lnTo>
                    <a:pt x="9828" y="1641"/>
                  </a:lnTo>
                  <a:lnTo>
                    <a:pt x="9567" y="1567"/>
                  </a:lnTo>
                  <a:lnTo>
                    <a:pt x="9287" y="1511"/>
                  </a:lnTo>
                  <a:lnTo>
                    <a:pt x="9007" y="1492"/>
                  </a:lnTo>
                  <a:lnTo>
                    <a:pt x="8728" y="1492"/>
                  </a:lnTo>
                  <a:lnTo>
                    <a:pt x="8485" y="1511"/>
                  </a:lnTo>
                  <a:lnTo>
                    <a:pt x="8261" y="1530"/>
                  </a:lnTo>
                  <a:lnTo>
                    <a:pt x="7814" y="1623"/>
                  </a:lnTo>
                  <a:lnTo>
                    <a:pt x="7366" y="1753"/>
                  </a:lnTo>
                  <a:lnTo>
                    <a:pt x="6919" y="1921"/>
                  </a:lnTo>
                  <a:lnTo>
                    <a:pt x="6509" y="2108"/>
                  </a:lnTo>
                  <a:lnTo>
                    <a:pt x="6117" y="2350"/>
                  </a:lnTo>
                  <a:lnTo>
                    <a:pt x="5725" y="2630"/>
                  </a:lnTo>
                  <a:lnTo>
                    <a:pt x="5371" y="2928"/>
                  </a:lnTo>
                  <a:lnTo>
                    <a:pt x="5353" y="2667"/>
                  </a:lnTo>
                  <a:lnTo>
                    <a:pt x="5334" y="2406"/>
                  </a:lnTo>
                  <a:lnTo>
                    <a:pt x="5241" y="1903"/>
                  </a:lnTo>
                  <a:lnTo>
                    <a:pt x="5185" y="1604"/>
                  </a:lnTo>
                  <a:lnTo>
                    <a:pt x="5110" y="1306"/>
                  </a:lnTo>
                  <a:lnTo>
                    <a:pt x="4998" y="1026"/>
                  </a:lnTo>
                  <a:lnTo>
                    <a:pt x="4942" y="877"/>
                  </a:lnTo>
                  <a:lnTo>
                    <a:pt x="4868" y="765"/>
                  </a:lnTo>
                  <a:lnTo>
                    <a:pt x="4774" y="635"/>
                  </a:lnTo>
                  <a:lnTo>
                    <a:pt x="4663" y="523"/>
                  </a:lnTo>
                  <a:lnTo>
                    <a:pt x="4551" y="429"/>
                  </a:lnTo>
                  <a:lnTo>
                    <a:pt x="4420" y="336"/>
                  </a:lnTo>
                  <a:lnTo>
                    <a:pt x="4290" y="262"/>
                  </a:lnTo>
                  <a:lnTo>
                    <a:pt x="4159" y="187"/>
                  </a:lnTo>
                  <a:lnTo>
                    <a:pt x="3861" y="94"/>
                  </a:lnTo>
                  <a:lnTo>
                    <a:pt x="3581" y="19"/>
                  </a:lnTo>
                  <a:lnTo>
                    <a:pt x="3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9958175" y="2323625"/>
              <a:ext cx="944475" cy="167375"/>
            </a:xfrm>
            <a:custGeom>
              <a:avLst/>
              <a:gdLst/>
              <a:ahLst/>
              <a:cxnLst/>
              <a:rect l="l" t="t" r="r" b="b"/>
              <a:pathLst>
                <a:path w="37779" h="6695" extrusionOk="0">
                  <a:moveTo>
                    <a:pt x="1" y="0"/>
                  </a:moveTo>
                  <a:lnTo>
                    <a:pt x="1" y="485"/>
                  </a:lnTo>
                  <a:lnTo>
                    <a:pt x="1" y="895"/>
                  </a:lnTo>
                  <a:lnTo>
                    <a:pt x="19" y="1306"/>
                  </a:lnTo>
                  <a:lnTo>
                    <a:pt x="57" y="1678"/>
                  </a:lnTo>
                  <a:lnTo>
                    <a:pt x="94" y="2051"/>
                  </a:lnTo>
                  <a:lnTo>
                    <a:pt x="150" y="2406"/>
                  </a:lnTo>
                  <a:lnTo>
                    <a:pt x="206" y="2741"/>
                  </a:lnTo>
                  <a:lnTo>
                    <a:pt x="280" y="3058"/>
                  </a:lnTo>
                  <a:lnTo>
                    <a:pt x="373" y="3375"/>
                  </a:lnTo>
                  <a:lnTo>
                    <a:pt x="467" y="3655"/>
                  </a:lnTo>
                  <a:lnTo>
                    <a:pt x="579" y="3935"/>
                  </a:lnTo>
                  <a:lnTo>
                    <a:pt x="709" y="4196"/>
                  </a:lnTo>
                  <a:lnTo>
                    <a:pt x="840" y="4457"/>
                  </a:lnTo>
                  <a:lnTo>
                    <a:pt x="989" y="4681"/>
                  </a:lnTo>
                  <a:lnTo>
                    <a:pt x="1157" y="4904"/>
                  </a:lnTo>
                  <a:lnTo>
                    <a:pt x="1324" y="5109"/>
                  </a:lnTo>
                  <a:lnTo>
                    <a:pt x="1511" y="5296"/>
                  </a:lnTo>
                  <a:lnTo>
                    <a:pt x="1660" y="5445"/>
                  </a:lnTo>
                  <a:lnTo>
                    <a:pt x="1828" y="5576"/>
                  </a:lnTo>
                  <a:lnTo>
                    <a:pt x="2182" y="5799"/>
                  </a:lnTo>
                  <a:lnTo>
                    <a:pt x="2536" y="6004"/>
                  </a:lnTo>
                  <a:lnTo>
                    <a:pt x="2947" y="6172"/>
                  </a:lnTo>
                  <a:lnTo>
                    <a:pt x="3357" y="6321"/>
                  </a:lnTo>
                  <a:lnTo>
                    <a:pt x="3786" y="6433"/>
                  </a:lnTo>
                  <a:lnTo>
                    <a:pt x="4233" y="6527"/>
                  </a:lnTo>
                  <a:lnTo>
                    <a:pt x="4718" y="6601"/>
                  </a:lnTo>
                  <a:lnTo>
                    <a:pt x="5184" y="6638"/>
                  </a:lnTo>
                  <a:lnTo>
                    <a:pt x="5688" y="6676"/>
                  </a:lnTo>
                  <a:lnTo>
                    <a:pt x="6191" y="6694"/>
                  </a:lnTo>
                  <a:lnTo>
                    <a:pt x="6695" y="6694"/>
                  </a:lnTo>
                  <a:lnTo>
                    <a:pt x="7720" y="6676"/>
                  </a:lnTo>
                  <a:lnTo>
                    <a:pt x="8764" y="6638"/>
                  </a:lnTo>
                  <a:lnTo>
                    <a:pt x="9809" y="6601"/>
                  </a:lnTo>
                  <a:lnTo>
                    <a:pt x="10834" y="6582"/>
                  </a:lnTo>
                  <a:lnTo>
                    <a:pt x="30171" y="6582"/>
                  </a:lnTo>
                  <a:lnTo>
                    <a:pt x="31140" y="6545"/>
                  </a:lnTo>
                  <a:lnTo>
                    <a:pt x="32054" y="6471"/>
                  </a:lnTo>
                  <a:lnTo>
                    <a:pt x="32874" y="6359"/>
                  </a:lnTo>
                  <a:lnTo>
                    <a:pt x="33266" y="6284"/>
                  </a:lnTo>
                  <a:lnTo>
                    <a:pt x="33639" y="6210"/>
                  </a:lnTo>
                  <a:lnTo>
                    <a:pt x="33993" y="6135"/>
                  </a:lnTo>
                  <a:lnTo>
                    <a:pt x="34329" y="6042"/>
                  </a:lnTo>
                  <a:lnTo>
                    <a:pt x="34646" y="5930"/>
                  </a:lnTo>
                  <a:lnTo>
                    <a:pt x="34963" y="5837"/>
                  </a:lnTo>
                  <a:lnTo>
                    <a:pt x="35242" y="5706"/>
                  </a:lnTo>
                  <a:lnTo>
                    <a:pt x="35522" y="5576"/>
                  </a:lnTo>
                  <a:lnTo>
                    <a:pt x="35765" y="5445"/>
                  </a:lnTo>
                  <a:lnTo>
                    <a:pt x="36007" y="5296"/>
                  </a:lnTo>
                  <a:lnTo>
                    <a:pt x="36231" y="5128"/>
                  </a:lnTo>
                  <a:lnTo>
                    <a:pt x="36436" y="4960"/>
                  </a:lnTo>
                  <a:lnTo>
                    <a:pt x="36622" y="4792"/>
                  </a:lnTo>
                  <a:lnTo>
                    <a:pt x="36809" y="4587"/>
                  </a:lnTo>
                  <a:lnTo>
                    <a:pt x="36958" y="4401"/>
                  </a:lnTo>
                  <a:lnTo>
                    <a:pt x="37107" y="4177"/>
                  </a:lnTo>
                  <a:lnTo>
                    <a:pt x="37238" y="3972"/>
                  </a:lnTo>
                  <a:lnTo>
                    <a:pt x="37350" y="3730"/>
                  </a:lnTo>
                  <a:lnTo>
                    <a:pt x="37461" y="3487"/>
                  </a:lnTo>
                  <a:lnTo>
                    <a:pt x="37555" y="3245"/>
                  </a:lnTo>
                  <a:lnTo>
                    <a:pt x="37611" y="2984"/>
                  </a:lnTo>
                  <a:lnTo>
                    <a:pt x="37685" y="2704"/>
                  </a:lnTo>
                  <a:lnTo>
                    <a:pt x="37722" y="2406"/>
                  </a:lnTo>
                  <a:lnTo>
                    <a:pt x="37760" y="2107"/>
                  </a:lnTo>
                  <a:lnTo>
                    <a:pt x="37778" y="1809"/>
                  </a:lnTo>
                  <a:lnTo>
                    <a:pt x="37778" y="1492"/>
                  </a:lnTo>
                  <a:lnTo>
                    <a:pt x="37778" y="653"/>
                  </a:lnTo>
                  <a:lnTo>
                    <a:pt x="28343" y="522"/>
                  </a:lnTo>
                  <a:lnTo>
                    <a:pt x="18889" y="392"/>
                  </a:lnTo>
                  <a:lnTo>
                    <a:pt x="9454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10819175" y="2286325"/>
              <a:ext cx="32650" cy="62500"/>
            </a:xfrm>
            <a:custGeom>
              <a:avLst/>
              <a:gdLst/>
              <a:ahLst/>
              <a:cxnLst/>
              <a:rect l="l" t="t" r="r" b="b"/>
              <a:pathLst>
                <a:path w="1306" h="2500" extrusionOk="0">
                  <a:moveTo>
                    <a:pt x="1213" y="1"/>
                  </a:moveTo>
                  <a:lnTo>
                    <a:pt x="1157" y="19"/>
                  </a:lnTo>
                  <a:lnTo>
                    <a:pt x="1045" y="112"/>
                  </a:lnTo>
                  <a:lnTo>
                    <a:pt x="952" y="224"/>
                  </a:lnTo>
                  <a:lnTo>
                    <a:pt x="765" y="467"/>
                  </a:lnTo>
                  <a:lnTo>
                    <a:pt x="597" y="746"/>
                  </a:lnTo>
                  <a:lnTo>
                    <a:pt x="467" y="1026"/>
                  </a:lnTo>
                  <a:lnTo>
                    <a:pt x="336" y="1324"/>
                  </a:lnTo>
                  <a:lnTo>
                    <a:pt x="224" y="1641"/>
                  </a:lnTo>
                  <a:lnTo>
                    <a:pt x="19" y="2201"/>
                  </a:lnTo>
                  <a:lnTo>
                    <a:pt x="1" y="2257"/>
                  </a:lnTo>
                  <a:lnTo>
                    <a:pt x="19" y="2331"/>
                  </a:lnTo>
                  <a:lnTo>
                    <a:pt x="38" y="2387"/>
                  </a:lnTo>
                  <a:lnTo>
                    <a:pt x="75" y="2425"/>
                  </a:lnTo>
                  <a:lnTo>
                    <a:pt x="113" y="2481"/>
                  </a:lnTo>
                  <a:lnTo>
                    <a:pt x="131" y="2499"/>
                  </a:lnTo>
                  <a:lnTo>
                    <a:pt x="299" y="2499"/>
                  </a:lnTo>
                  <a:lnTo>
                    <a:pt x="355" y="2481"/>
                  </a:lnTo>
                  <a:lnTo>
                    <a:pt x="411" y="2443"/>
                  </a:lnTo>
                  <a:lnTo>
                    <a:pt x="448" y="2387"/>
                  </a:lnTo>
                  <a:lnTo>
                    <a:pt x="728" y="1847"/>
                  </a:lnTo>
                  <a:lnTo>
                    <a:pt x="877" y="1567"/>
                  </a:lnTo>
                  <a:lnTo>
                    <a:pt x="1026" y="1268"/>
                  </a:lnTo>
                  <a:lnTo>
                    <a:pt x="1138" y="970"/>
                  </a:lnTo>
                  <a:lnTo>
                    <a:pt x="1231" y="672"/>
                  </a:lnTo>
                  <a:lnTo>
                    <a:pt x="1287" y="373"/>
                  </a:lnTo>
                  <a:lnTo>
                    <a:pt x="1306" y="224"/>
                  </a:lnTo>
                  <a:lnTo>
                    <a:pt x="1306" y="75"/>
                  </a:lnTo>
                  <a:lnTo>
                    <a:pt x="1287" y="19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10812200" y="2301700"/>
              <a:ext cx="13525" cy="44325"/>
            </a:xfrm>
            <a:custGeom>
              <a:avLst/>
              <a:gdLst/>
              <a:ahLst/>
              <a:cxnLst/>
              <a:rect l="l" t="t" r="r" b="b"/>
              <a:pathLst>
                <a:path w="541" h="1773" extrusionOk="0">
                  <a:moveTo>
                    <a:pt x="242" y="1"/>
                  </a:moveTo>
                  <a:lnTo>
                    <a:pt x="205" y="20"/>
                  </a:lnTo>
                  <a:lnTo>
                    <a:pt x="168" y="38"/>
                  </a:lnTo>
                  <a:lnTo>
                    <a:pt x="75" y="262"/>
                  </a:lnTo>
                  <a:lnTo>
                    <a:pt x="19" y="467"/>
                  </a:lnTo>
                  <a:lnTo>
                    <a:pt x="0" y="691"/>
                  </a:lnTo>
                  <a:lnTo>
                    <a:pt x="0" y="896"/>
                  </a:lnTo>
                  <a:lnTo>
                    <a:pt x="56" y="1120"/>
                  </a:lnTo>
                  <a:lnTo>
                    <a:pt x="112" y="1325"/>
                  </a:lnTo>
                  <a:lnTo>
                    <a:pt x="205" y="1530"/>
                  </a:lnTo>
                  <a:lnTo>
                    <a:pt x="317" y="1735"/>
                  </a:lnTo>
                  <a:lnTo>
                    <a:pt x="354" y="1754"/>
                  </a:lnTo>
                  <a:lnTo>
                    <a:pt x="410" y="1772"/>
                  </a:lnTo>
                  <a:lnTo>
                    <a:pt x="448" y="1754"/>
                  </a:lnTo>
                  <a:lnTo>
                    <a:pt x="485" y="1698"/>
                  </a:lnTo>
                  <a:lnTo>
                    <a:pt x="522" y="1493"/>
                  </a:lnTo>
                  <a:lnTo>
                    <a:pt x="541" y="1287"/>
                  </a:lnTo>
                  <a:lnTo>
                    <a:pt x="541" y="1064"/>
                  </a:lnTo>
                  <a:lnTo>
                    <a:pt x="541" y="859"/>
                  </a:lnTo>
                  <a:lnTo>
                    <a:pt x="522" y="653"/>
                  </a:lnTo>
                  <a:lnTo>
                    <a:pt x="466" y="448"/>
                  </a:lnTo>
                  <a:lnTo>
                    <a:pt x="410" y="243"/>
                  </a:lnTo>
                  <a:lnTo>
                    <a:pt x="317" y="38"/>
                  </a:lnTo>
                  <a:lnTo>
                    <a:pt x="298" y="20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10068650" y="2215925"/>
              <a:ext cx="45250" cy="127300"/>
            </a:xfrm>
            <a:custGeom>
              <a:avLst/>
              <a:gdLst/>
              <a:ahLst/>
              <a:cxnLst/>
              <a:rect l="l" t="t" r="r" b="b"/>
              <a:pathLst>
                <a:path w="1810" h="5092" extrusionOk="0">
                  <a:moveTo>
                    <a:pt x="57" y="1"/>
                  </a:moveTo>
                  <a:lnTo>
                    <a:pt x="19" y="20"/>
                  </a:lnTo>
                  <a:lnTo>
                    <a:pt x="1" y="57"/>
                  </a:lnTo>
                  <a:lnTo>
                    <a:pt x="38" y="411"/>
                  </a:lnTo>
                  <a:lnTo>
                    <a:pt x="94" y="765"/>
                  </a:lnTo>
                  <a:lnTo>
                    <a:pt x="169" y="1101"/>
                  </a:lnTo>
                  <a:lnTo>
                    <a:pt x="280" y="1455"/>
                  </a:lnTo>
                  <a:lnTo>
                    <a:pt x="486" y="2127"/>
                  </a:lnTo>
                  <a:lnTo>
                    <a:pt x="728" y="2798"/>
                  </a:lnTo>
                  <a:lnTo>
                    <a:pt x="914" y="3395"/>
                  </a:lnTo>
                  <a:lnTo>
                    <a:pt x="1101" y="3991"/>
                  </a:lnTo>
                  <a:lnTo>
                    <a:pt x="1231" y="4290"/>
                  </a:lnTo>
                  <a:lnTo>
                    <a:pt x="1362" y="4569"/>
                  </a:lnTo>
                  <a:lnTo>
                    <a:pt x="1511" y="4830"/>
                  </a:lnTo>
                  <a:lnTo>
                    <a:pt x="1698" y="5073"/>
                  </a:lnTo>
                  <a:lnTo>
                    <a:pt x="1735" y="5091"/>
                  </a:lnTo>
                  <a:lnTo>
                    <a:pt x="1772" y="5091"/>
                  </a:lnTo>
                  <a:lnTo>
                    <a:pt x="1791" y="5073"/>
                  </a:lnTo>
                  <a:lnTo>
                    <a:pt x="1810" y="5035"/>
                  </a:lnTo>
                  <a:lnTo>
                    <a:pt x="1791" y="4718"/>
                  </a:lnTo>
                  <a:lnTo>
                    <a:pt x="1754" y="4383"/>
                  </a:lnTo>
                  <a:lnTo>
                    <a:pt x="1698" y="4066"/>
                  </a:lnTo>
                  <a:lnTo>
                    <a:pt x="1604" y="3749"/>
                  </a:lnTo>
                  <a:lnTo>
                    <a:pt x="1381" y="3096"/>
                  </a:lnTo>
                  <a:lnTo>
                    <a:pt x="1157" y="2481"/>
                  </a:lnTo>
                  <a:lnTo>
                    <a:pt x="952" y="1847"/>
                  </a:lnTo>
                  <a:lnTo>
                    <a:pt x="728" y="1213"/>
                  </a:lnTo>
                  <a:lnTo>
                    <a:pt x="597" y="915"/>
                  </a:lnTo>
                  <a:lnTo>
                    <a:pt x="467" y="598"/>
                  </a:lnTo>
                  <a:lnTo>
                    <a:pt x="318" y="318"/>
                  </a:lnTo>
                  <a:lnTo>
                    <a:pt x="131" y="2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10066325" y="2292850"/>
              <a:ext cx="27075" cy="46175"/>
            </a:xfrm>
            <a:custGeom>
              <a:avLst/>
              <a:gdLst/>
              <a:ahLst/>
              <a:cxnLst/>
              <a:rect l="l" t="t" r="r" b="b"/>
              <a:pathLst>
                <a:path w="1083" h="1847" extrusionOk="0">
                  <a:moveTo>
                    <a:pt x="94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94"/>
                  </a:lnTo>
                  <a:lnTo>
                    <a:pt x="19" y="224"/>
                  </a:lnTo>
                  <a:lnTo>
                    <a:pt x="38" y="355"/>
                  </a:lnTo>
                  <a:lnTo>
                    <a:pt x="94" y="597"/>
                  </a:lnTo>
                  <a:lnTo>
                    <a:pt x="206" y="821"/>
                  </a:lnTo>
                  <a:lnTo>
                    <a:pt x="318" y="1045"/>
                  </a:lnTo>
                  <a:lnTo>
                    <a:pt x="448" y="1269"/>
                  </a:lnTo>
                  <a:lnTo>
                    <a:pt x="579" y="1492"/>
                  </a:lnTo>
                  <a:lnTo>
                    <a:pt x="653" y="1586"/>
                  </a:lnTo>
                  <a:lnTo>
                    <a:pt x="746" y="1697"/>
                  </a:lnTo>
                  <a:lnTo>
                    <a:pt x="840" y="1772"/>
                  </a:lnTo>
                  <a:lnTo>
                    <a:pt x="952" y="1828"/>
                  </a:lnTo>
                  <a:lnTo>
                    <a:pt x="989" y="1847"/>
                  </a:lnTo>
                  <a:lnTo>
                    <a:pt x="1026" y="1828"/>
                  </a:lnTo>
                  <a:lnTo>
                    <a:pt x="1045" y="1809"/>
                  </a:lnTo>
                  <a:lnTo>
                    <a:pt x="1063" y="1772"/>
                  </a:lnTo>
                  <a:lnTo>
                    <a:pt x="1082" y="1660"/>
                  </a:lnTo>
                  <a:lnTo>
                    <a:pt x="1063" y="1530"/>
                  </a:lnTo>
                  <a:lnTo>
                    <a:pt x="1045" y="1418"/>
                  </a:lnTo>
                  <a:lnTo>
                    <a:pt x="1007" y="1306"/>
                  </a:lnTo>
                  <a:lnTo>
                    <a:pt x="896" y="1063"/>
                  </a:lnTo>
                  <a:lnTo>
                    <a:pt x="784" y="858"/>
                  </a:lnTo>
                  <a:lnTo>
                    <a:pt x="653" y="616"/>
                  </a:lnTo>
                  <a:lnTo>
                    <a:pt x="523" y="392"/>
                  </a:lnTo>
                  <a:lnTo>
                    <a:pt x="429" y="280"/>
                  </a:lnTo>
                  <a:lnTo>
                    <a:pt x="355" y="187"/>
                  </a:lnTo>
                  <a:lnTo>
                    <a:pt x="243" y="94"/>
                  </a:lnTo>
                  <a:lnTo>
                    <a:pt x="131" y="19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10211300" y="2219200"/>
              <a:ext cx="14475" cy="129625"/>
            </a:xfrm>
            <a:custGeom>
              <a:avLst/>
              <a:gdLst/>
              <a:ahLst/>
              <a:cxnLst/>
              <a:rect l="l" t="t" r="r" b="b"/>
              <a:pathLst>
                <a:path w="579" h="5185" extrusionOk="0">
                  <a:moveTo>
                    <a:pt x="318" y="0"/>
                  </a:moveTo>
                  <a:lnTo>
                    <a:pt x="299" y="56"/>
                  </a:lnTo>
                  <a:lnTo>
                    <a:pt x="150" y="1306"/>
                  </a:lnTo>
                  <a:lnTo>
                    <a:pt x="75" y="1940"/>
                  </a:lnTo>
                  <a:lnTo>
                    <a:pt x="19" y="2574"/>
                  </a:lnTo>
                  <a:lnTo>
                    <a:pt x="1" y="3208"/>
                  </a:lnTo>
                  <a:lnTo>
                    <a:pt x="1" y="3842"/>
                  </a:lnTo>
                  <a:lnTo>
                    <a:pt x="38" y="4159"/>
                  </a:lnTo>
                  <a:lnTo>
                    <a:pt x="57" y="4457"/>
                  </a:lnTo>
                  <a:lnTo>
                    <a:pt x="113" y="4774"/>
                  </a:lnTo>
                  <a:lnTo>
                    <a:pt x="168" y="5091"/>
                  </a:lnTo>
                  <a:lnTo>
                    <a:pt x="187" y="5128"/>
                  </a:lnTo>
                  <a:lnTo>
                    <a:pt x="224" y="5147"/>
                  </a:lnTo>
                  <a:lnTo>
                    <a:pt x="262" y="5166"/>
                  </a:lnTo>
                  <a:lnTo>
                    <a:pt x="299" y="5184"/>
                  </a:lnTo>
                  <a:lnTo>
                    <a:pt x="336" y="5166"/>
                  </a:lnTo>
                  <a:lnTo>
                    <a:pt x="374" y="5147"/>
                  </a:lnTo>
                  <a:lnTo>
                    <a:pt x="392" y="5128"/>
                  </a:lnTo>
                  <a:lnTo>
                    <a:pt x="411" y="5091"/>
                  </a:lnTo>
                  <a:lnTo>
                    <a:pt x="467" y="4774"/>
                  </a:lnTo>
                  <a:lnTo>
                    <a:pt x="504" y="4476"/>
                  </a:lnTo>
                  <a:lnTo>
                    <a:pt x="560" y="3842"/>
                  </a:lnTo>
                  <a:lnTo>
                    <a:pt x="579" y="3208"/>
                  </a:lnTo>
                  <a:lnTo>
                    <a:pt x="560" y="2574"/>
                  </a:lnTo>
                  <a:lnTo>
                    <a:pt x="541" y="1940"/>
                  </a:lnTo>
                  <a:lnTo>
                    <a:pt x="504" y="1306"/>
                  </a:lnTo>
                  <a:lnTo>
                    <a:pt x="429" y="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0317600" y="2294725"/>
              <a:ext cx="32175" cy="43825"/>
            </a:xfrm>
            <a:custGeom>
              <a:avLst/>
              <a:gdLst/>
              <a:ahLst/>
              <a:cxnLst/>
              <a:rect l="l" t="t" r="r" b="b"/>
              <a:pathLst>
                <a:path w="1287" h="1753" extrusionOk="0">
                  <a:moveTo>
                    <a:pt x="1175" y="0"/>
                  </a:moveTo>
                  <a:lnTo>
                    <a:pt x="1044" y="19"/>
                  </a:lnTo>
                  <a:lnTo>
                    <a:pt x="951" y="75"/>
                  </a:lnTo>
                  <a:lnTo>
                    <a:pt x="839" y="149"/>
                  </a:lnTo>
                  <a:lnTo>
                    <a:pt x="746" y="243"/>
                  </a:lnTo>
                  <a:lnTo>
                    <a:pt x="597" y="448"/>
                  </a:lnTo>
                  <a:lnTo>
                    <a:pt x="466" y="653"/>
                  </a:lnTo>
                  <a:lnTo>
                    <a:pt x="298" y="895"/>
                  </a:lnTo>
                  <a:lnTo>
                    <a:pt x="168" y="1138"/>
                  </a:lnTo>
                  <a:lnTo>
                    <a:pt x="93" y="1268"/>
                  </a:lnTo>
                  <a:lnTo>
                    <a:pt x="56" y="1399"/>
                  </a:lnTo>
                  <a:lnTo>
                    <a:pt x="19" y="1529"/>
                  </a:lnTo>
                  <a:lnTo>
                    <a:pt x="0" y="1678"/>
                  </a:lnTo>
                  <a:lnTo>
                    <a:pt x="19" y="1716"/>
                  </a:lnTo>
                  <a:lnTo>
                    <a:pt x="37" y="1734"/>
                  </a:lnTo>
                  <a:lnTo>
                    <a:pt x="75" y="1753"/>
                  </a:lnTo>
                  <a:lnTo>
                    <a:pt x="112" y="1753"/>
                  </a:lnTo>
                  <a:lnTo>
                    <a:pt x="224" y="1697"/>
                  </a:lnTo>
                  <a:lnTo>
                    <a:pt x="336" y="1622"/>
                  </a:lnTo>
                  <a:lnTo>
                    <a:pt x="448" y="1529"/>
                  </a:lnTo>
                  <a:lnTo>
                    <a:pt x="541" y="1417"/>
                  </a:lnTo>
                  <a:lnTo>
                    <a:pt x="727" y="1212"/>
                  </a:lnTo>
                  <a:lnTo>
                    <a:pt x="895" y="988"/>
                  </a:lnTo>
                  <a:lnTo>
                    <a:pt x="1026" y="783"/>
                  </a:lnTo>
                  <a:lnTo>
                    <a:pt x="1175" y="560"/>
                  </a:lnTo>
                  <a:lnTo>
                    <a:pt x="1231" y="448"/>
                  </a:lnTo>
                  <a:lnTo>
                    <a:pt x="1268" y="317"/>
                  </a:lnTo>
                  <a:lnTo>
                    <a:pt x="1287" y="205"/>
                  </a:lnTo>
                  <a:lnTo>
                    <a:pt x="1268" y="75"/>
                  </a:lnTo>
                  <a:lnTo>
                    <a:pt x="1231" y="19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10263525" y="2058375"/>
              <a:ext cx="19600" cy="94175"/>
            </a:xfrm>
            <a:custGeom>
              <a:avLst/>
              <a:gdLst/>
              <a:ahLst/>
              <a:cxnLst/>
              <a:rect l="l" t="t" r="r" b="b"/>
              <a:pathLst>
                <a:path w="784" h="3767" extrusionOk="0">
                  <a:moveTo>
                    <a:pt x="615" y="0"/>
                  </a:moveTo>
                  <a:lnTo>
                    <a:pt x="485" y="224"/>
                  </a:lnTo>
                  <a:lnTo>
                    <a:pt x="373" y="448"/>
                  </a:lnTo>
                  <a:lnTo>
                    <a:pt x="280" y="672"/>
                  </a:lnTo>
                  <a:lnTo>
                    <a:pt x="205" y="914"/>
                  </a:lnTo>
                  <a:lnTo>
                    <a:pt x="149" y="1138"/>
                  </a:lnTo>
                  <a:lnTo>
                    <a:pt x="93" y="1380"/>
                  </a:lnTo>
                  <a:lnTo>
                    <a:pt x="56" y="1604"/>
                  </a:lnTo>
                  <a:lnTo>
                    <a:pt x="19" y="1846"/>
                  </a:lnTo>
                  <a:lnTo>
                    <a:pt x="19" y="2089"/>
                  </a:lnTo>
                  <a:lnTo>
                    <a:pt x="0" y="2331"/>
                  </a:lnTo>
                  <a:lnTo>
                    <a:pt x="19" y="2555"/>
                  </a:lnTo>
                  <a:lnTo>
                    <a:pt x="37" y="2797"/>
                  </a:lnTo>
                  <a:lnTo>
                    <a:pt x="75" y="3040"/>
                  </a:lnTo>
                  <a:lnTo>
                    <a:pt x="131" y="3282"/>
                  </a:lnTo>
                  <a:lnTo>
                    <a:pt x="187" y="3525"/>
                  </a:lnTo>
                  <a:lnTo>
                    <a:pt x="280" y="3767"/>
                  </a:lnTo>
                  <a:lnTo>
                    <a:pt x="392" y="3525"/>
                  </a:lnTo>
                  <a:lnTo>
                    <a:pt x="485" y="3301"/>
                  </a:lnTo>
                  <a:lnTo>
                    <a:pt x="541" y="3058"/>
                  </a:lnTo>
                  <a:lnTo>
                    <a:pt x="615" y="2835"/>
                  </a:lnTo>
                  <a:lnTo>
                    <a:pt x="690" y="2368"/>
                  </a:lnTo>
                  <a:lnTo>
                    <a:pt x="746" y="1902"/>
                  </a:lnTo>
                  <a:lnTo>
                    <a:pt x="783" y="1455"/>
                  </a:lnTo>
                  <a:lnTo>
                    <a:pt x="783" y="970"/>
                  </a:lnTo>
                  <a:lnTo>
                    <a:pt x="765" y="746"/>
                  </a:lnTo>
                  <a:lnTo>
                    <a:pt x="727" y="504"/>
                  </a:lnTo>
                  <a:lnTo>
                    <a:pt x="690" y="26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10272375" y="2070500"/>
              <a:ext cx="79725" cy="64350"/>
            </a:xfrm>
            <a:custGeom>
              <a:avLst/>
              <a:gdLst/>
              <a:ahLst/>
              <a:cxnLst/>
              <a:rect l="l" t="t" r="r" b="b"/>
              <a:pathLst>
                <a:path w="3189" h="2574" extrusionOk="0">
                  <a:moveTo>
                    <a:pt x="3189" y="0"/>
                  </a:moveTo>
                  <a:lnTo>
                    <a:pt x="2946" y="112"/>
                  </a:lnTo>
                  <a:lnTo>
                    <a:pt x="2704" y="224"/>
                  </a:lnTo>
                  <a:lnTo>
                    <a:pt x="2257" y="504"/>
                  </a:lnTo>
                  <a:lnTo>
                    <a:pt x="1846" y="783"/>
                  </a:lnTo>
                  <a:lnTo>
                    <a:pt x="1455" y="1100"/>
                  </a:lnTo>
                  <a:lnTo>
                    <a:pt x="1063" y="1417"/>
                  </a:lnTo>
                  <a:lnTo>
                    <a:pt x="690" y="1772"/>
                  </a:lnTo>
                  <a:lnTo>
                    <a:pt x="336" y="2145"/>
                  </a:lnTo>
                  <a:lnTo>
                    <a:pt x="168" y="2350"/>
                  </a:lnTo>
                  <a:lnTo>
                    <a:pt x="0" y="2573"/>
                  </a:lnTo>
                  <a:lnTo>
                    <a:pt x="0" y="2573"/>
                  </a:lnTo>
                  <a:lnTo>
                    <a:pt x="280" y="2517"/>
                  </a:lnTo>
                  <a:lnTo>
                    <a:pt x="541" y="2443"/>
                  </a:lnTo>
                  <a:lnTo>
                    <a:pt x="783" y="2350"/>
                  </a:lnTo>
                  <a:lnTo>
                    <a:pt x="1026" y="2238"/>
                  </a:lnTo>
                  <a:lnTo>
                    <a:pt x="1250" y="2107"/>
                  </a:lnTo>
                  <a:lnTo>
                    <a:pt x="1473" y="1977"/>
                  </a:lnTo>
                  <a:lnTo>
                    <a:pt x="1697" y="1828"/>
                  </a:lnTo>
                  <a:lnTo>
                    <a:pt x="1902" y="1660"/>
                  </a:lnTo>
                  <a:lnTo>
                    <a:pt x="2107" y="1492"/>
                  </a:lnTo>
                  <a:lnTo>
                    <a:pt x="2294" y="1305"/>
                  </a:lnTo>
                  <a:lnTo>
                    <a:pt x="2480" y="1119"/>
                  </a:lnTo>
                  <a:lnTo>
                    <a:pt x="2648" y="914"/>
                  </a:lnTo>
                  <a:lnTo>
                    <a:pt x="2816" y="709"/>
                  </a:lnTo>
                  <a:lnTo>
                    <a:pt x="2965" y="485"/>
                  </a:lnTo>
                  <a:lnTo>
                    <a:pt x="3096" y="243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10219225" y="2074225"/>
              <a:ext cx="55500" cy="63875"/>
            </a:xfrm>
            <a:custGeom>
              <a:avLst/>
              <a:gdLst/>
              <a:ahLst/>
              <a:cxnLst/>
              <a:rect l="l" t="t" r="r" b="b"/>
              <a:pathLst>
                <a:path w="2220" h="2555" extrusionOk="0">
                  <a:moveTo>
                    <a:pt x="1" y="0"/>
                  </a:moveTo>
                  <a:lnTo>
                    <a:pt x="1" y="243"/>
                  </a:lnTo>
                  <a:lnTo>
                    <a:pt x="38" y="466"/>
                  </a:lnTo>
                  <a:lnTo>
                    <a:pt x="112" y="690"/>
                  </a:lnTo>
                  <a:lnTo>
                    <a:pt x="206" y="895"/>
                  </a:lnTo>
                  <a:lnTo>
                    <a:pt x="299" y="1100"/>
                  </a:lnTo>
                  <a:lnTo>
                    <a:pt x="429" y="1287"/>
                  </a:lnTo>
                  <a:lnTo>
                    <a:pt x="560" y="1455"/>
                  </a:lnTo>
                  <a:lnTo>
                    <a:pt x="709" y="1623"/>
                  </a:lnTo>
                  <a:lnTo>
                    <a:pt x="858" y="1790"/>
                  </a:lnTo>
                  <a:lnTo>
                    <a:pt x="1026" y="1940"/>
                  </a:lnTo>
                  <a:lnTo>
                    <a:pt x="1194" y="2070"/>
                  </a:lnTo>
                  <a:lnTo>
                    <a:pt x="1380" y="2182"/>
                  </a:lnTo>
                  <a:lnTo>
                    <a:pt x="1567" y="2294"/>
                  </a:lnTo>
                  <a:lnTo>
                    <a:pt x="1772" y="2406"/>
                  </a:lnTo>
                  <a:lnTo>
                    <a:pt x="1977" y="2480"/>
                  </a:lnTo>
                  <a:lnTo>
                    <a:pt x="2220" y="2555"/>
                  </a:lnTo>
                  <a:lnTo>
                    <a:pt x="2126" y="2331"/>
                  </a:lnTo>
                  <a:lnTo>
                    <a:pt x="2014" y="2126"/>
                  </a:lnTo>
                  <a:lnTo>
                    <a:pt x="1903" y="1940"/>
                  </a:lnTo>
                  <a:lnTo>
                    <a:pt x="1772" y="1772"/>
                  </a:lnTo>
                  <a:lnTo>
                    <a:pt x="1511" y="1436"/>
                  </a:lnTo>
                  <a:lnTo>
                    <a:pt x="1250" y="1138"/>
                  </a:lnTo>
                  <a:lnTo>
                    <a:pt x="970" y="839"/>
                  </a:lnTo>
                  <a:lnTo>
                    <a:pt x="672" y="560"/>
                  </a:lnTo>
                  <a:lnTo>
                    <a:pt x="355" y="2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10101750" y="1867250"/>
              <a:ext cx="22875" cy="77875"/>
            </a:xfrm>
            <a:custGeom>
              <a:avLst/>
              <a:gdLst/>
              <a:ahLst/>
              <a:cxnLst/>
              <a:rect l="l" t="t" r="r" b="b"/>
              <a:pathLst>
                <a:path w="915" h="3115" extrusionOk="0">
                  <a:moveTo>
                    <a:pt x="728" y="0"/>
                  </a:moveTo>
                  <a:lnTo>
                    <a:pt x="616" y="187"/>
                  </a:lnTo>
                  <a:lnTo>
                    <a:pt x="504" y="373"/>
                  </a:lnTo>
                  <a:lnTo>
                    <a:pt x="336" y="746"/>
                  </a:lnTo>
                  <a:lnTo>
                    <a:pt x="224" y="1119"/>
                  </a:lnTo>
                  <a:lnTo>
                    <a:pt x="131" y="1492"/>
                  </a:lnTo>
                  <a:lnTo>
                    <a:pt x="57" y="1884"/>
                  </a:lnTo>
                  <a:lnTo>
                    <a:pt x="1" y="2275"/>
                  </a:lnTo>
                  <a:lnTo>
                    <a:pt x="1" y="2685"/>
                  </a:lnTo>
                  <a:lnTo>
                    <a:pt x="1" y="2890"/>
                  </a:lnTo>
                  <a:lnTo>
                    <a:pt x="38" y="3114"/>
                  </a:lnTo>
                  <a:lnTo>
                    <a:pt x="206" y="2965"/>
                  </a:lnTo>
                  <a:lnTo>
                    <a:pt x="336" y="2797"/>
                  </a:lnTo>
                  <a:lnTo>
                    <a:pt x="448" y="2611"/>
                  </a:lnTo>
                  <a:lnTo>
                    <a:pt x="560" y="2424"/>
                  </a:lnTo>
                  <a:lnTo>
                    <a:pt x="653" y="2238"/>
                  </a:lnTo>
                  <a:lnTo>
                    <a:pt x="728" y="2051"/>
                  </a:lnTo>
                  <a:lnTo>
                    <a:pt x="784" y="1865"/>
                  </a:lnTo>
                  <a:lnTo>
                    <a:pt x="840" y="1660"/>
                  </a:lnTo>
                  <a:lnTo>
                    <a:pt x="877" y="1455"/>
                  </a:lnTo>
                  <a:lnTo>
                    <a:pt x="896" y="1250"/>
                  </a:lnTo>
                  <a:lnTo>
                    <a:pt x="914" y="1044"/>
                  </a:lnTo>
                  <a:lnTo>
                    <a:pt x="914" y="839"/>
                  </a:lnTo>
                  <a:lnTo>
                    <a:pt x="896" y="634"/>
                  </a:lnTo>
                  <a:lnTo>
                    <a:pt x="858" y="429"/>
                  </a:lnTo>
                  <a:lnTo>
                    <a:pt x="802" y="20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0055150" y="1873775"/>
              <a:ext cx="53625" cy="77875"/>
            </a:xfrm>
            <a:custGeom>
              <a:avLst/>
              <a:gdLst/>
              <a:ahLst/>
              <a:cxnLst/>
              <a:rect l="l" t="t" r="r" b="b"/>
              <a:pathLst>
                <a:path w="2145" h="3115" extrusionOk="0">
                  <a:moveTo>
                    <a:pt x="0" y="0"/>
                  </a:moveTo>
                  <a:lnTo>
                    <a:pt x="0" y="261"/>
                  </a:lnTo>
                  <a:lnTo>
                    <a:pt x="37" y="522"/>
                  </a:lnTo>
                  <a:lnTo>
                    <a:pt x="93" y="765"/>
                  </a:lnTo>
                  <a:lnTo>
                    <a:pt x="168" y="989"/>
                  </a:lnTo>
                  <a:lnTo>
                    <a:pt x="261" y="1231"/>
                  </a:lnTo>
                  <a:lnTo>
                    <a:pt x="373" y="1455"/>
                  </a:lnTo>
                  <a:lnTo>
                    <a:pt x="485" y="1660"/>
                  </a:lnTo>
                  <a:lnTo>
                    <a:pt x="634" y="1865"/>
                  </a:lnTo>
                  <a:lnTo>
                    <a:pt x="765" y="2070"/>
                  </a:lnTo>
                  <a:lnTo>
                    <a:pt x="932" y="2257"/>
                  </a:lnTo>
                  <a:lnTo>
                    <a:pt x="1100" y="2443"/>
                  </a:lnTo>
                  <a:lnTo>
                    <a:pt x="1287" y="2611"/>
                  </a:lnTo>
                  <a:lnTo>
                    <a:pt x="1473" y="2760"/>
                  </a:lnTo>
                  <a:lnTo>
                    <a:pt x="1678" y="2891"/>
                  </a:lnTo>
                  <a:lnTo>
                    <a:pt x="1902" y="3021"/>
                  </a:lnTo>
                  <a:lnTo>
                    <a:pt x="2144" y="3114"/>
                  </a:lnTo>
                  <a:lnTo>
                    <a:pt x="2051" y="2891"/>
                  </a:lnTo>
                  <a:lnTo>
                    <a:pt x="1939" y="2667"/>
                  </a:lnTo>
                  <a:lnTo>
                    <a:pt x="1716" y="2238"/>
                  </a:lnTo>
                  <a:lnTo>
                    <a:pt x="1473" y="1846"/>
                  </a:lnTo>
                  <a:lnTo>
                    <a:pt x="1231" y="1455"/>
                  </a:lnTo>
                  <a:lnTo>
                    <a:pt x="951" y="1082"/>
                  </a:lnTo>
                  <a:lnTo>
                    <a:pt x="671" y="709"/>
                  </a:lnTo>
                  <a:lnTo>
                    <a:pt x="354" y="355"/>
                  </a:lnTo>
                  <a:lnTo>
                    <a:pt x="187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0105475" y="1878900"/>
              <a:ext cx="49925" cy="62025"/>
            </a:xfrm>
            <a:custGeom>
              <a:avLst/>
              <a:gdLst/>
              <a:ahLst/>
              <a:cxnLst/>
              <a:rect l="l" t="t" r="r" b="b"/>
              <a:pathLst>
                <a:path w="1997" h="2481" extrusionOk="0">
                  <a:moveTo>
                    <a:pt x="1996" y="0"/>
                  </a:moveTo>
                  <a:lnTo>
                    <a:pt x="1810" y="131"/>
                  </a:lnTo>
                  <a:lnTo>
                    <a:pt x="1660" y="280"/>
                  </a:lnTo>
                  <a:lnTo>
                    <a:pt x="1362" y="560"/>
                  </a:lnTo>
                  <a:lnTo>
                    <a:pt x="1101" y="840"/>
                  </a:lnTo>
                  <a:lnTo>
                    <a:pt x="859" y="1138"/>
                  </a:lnTo>
                  <a:lnTo>
                    <a:pt x="635" y="1436"/>
                  </a:lnTo>
                  <a:lnTo>
                    <a:pt x="411" y="1753"/>
                  </a:lnTo>
                  <a:lnTo>
                    <a:pt x="187" y="2089"/>
                  </a:lnTo>
                  <a:lnTo>
                    <a:pt x="94" y="2275"/>
                  </a:lnTo>
                  <a:lnTo>
                    <a:pt x="1" y="2480"/>
                  </a:lnTo>
                  <a:lnTo>
                    <a:pt x="1" y="2480"/>
                  </a:lnTo>
                  <a:lnTo>
                    <a:pt x="225" y="2443"/>
                  </a:lnTo>
                  <a:lnTo>
                    <a:pt x="430" y="2369"/>
                  </a:lnTo>
                  <a:lnTo>
                    <a:pt x="616" y="2275"/>
                  </a:lnTo>
                  <a:lnTo>
                    <a:pt x="803" y="2163"/>
                  </a:lnTo>
                  <a:lnTo>
                    <a:pt x="989" y="2033"/>
                  </a:lnTo>
                  <a:lnTo>
                    <a:pt x="1138" y="1902"/>
                  </a:lnTo>
                  <a:lnTo>
                    <a:pt x="1287" y="1753"/>
                  </a:lnTo>
                  <a:lnTo>
                    <a:pt x="1437" y="1585"/>
                  </a:lnTo>
                  <a:lnTo>
                    <a:pt x="1567" y="1418"/>
                  </a:lnTo>
                  <a:lnTo>
                    <a:pt x="1679" y="1250"/>
                  </a:lnTo>
                  <a:lnTo>
                    <a:pt x="1772" y="1045"/>
                  </a:lnTo>
                  <a:lnTo>
                    <a:pt x="1866" y="858"/>
                  </a:lnTo>
                  <a:lnTo>
                    <a:pt x="1921" y="653"/>
                  </a:lnTo>
                  <a:lnTo>
                    <a:pt x="1977" y="448"/>
                  </a:lnTo>
                  <a:lnTo>
                    <a:pt x="1996" y="224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0035550" y="1929250"/>
              <a:ext cx="66700" cy="22400"/>
            </a:xfrm>
            <a:custGeom>
              <a:avLst/>
              <a:gdLst/>
              <a:ahLst/>
              <a:cxnLst/>
              <a:rect l="l" t="t" r="r" b="b"/>
              <a:pathLst>
                <a:path w="2668" h="896" extrusionOk="0">
                  <a:moveTo>
                    <a:pt x="392" y="0"/>
                  </a:moveTo>
                  <a:lnTo>
                    <a:pt x="206" y="19"/>
                  </a:lnTo>
                  <a:lnTo>
                    <a:pt x="1" y="38"/>
                  </a:lnTo>
                  <a:lnTo>
                    <a:pt x="113" y="205"/>
                  </a:lnTo>
                  <a:lnTo>
                    <a:pt x="243" y="336"/>
                  </a:lnTo>
                  <a:lnTo>
                    <a:pt x="392" y="466"/>
                  </a:lnTo>
                  <a:lnTo>
                    <a:pt x="542" y="560"/>
                  </a:lnTo>
                  <a:lnTo>
                    <a:pt x="709" y="653"/>
                  </a:lnTo>
                  <a:lnTo>
                    <a:pt x="877" y="727"/>
                  </a:lnTo>
                  <a:lnTo>
                    <a:pt x="1045" y="783"/>
                  </a:lnTo>
                  <a:lnTo>
                    <a:pt x="1213" y="839"/>
                  </a:lnTo>
                  <a:lnTo>
                    <a:pt x="1399" y="877"/>
                  </a:lnTo>
                  <a:lnTo>
                    <a:pt x="1586" y="895"/>
                  </a:lnTo>
                  <a:lnTo>
                    <a:pt x="1940" y="895"/>
                  </a:lnTo>
                  <a:lnTo>
                    <a:pt x="2127" y="858"/>
                  </a:lnTo>
                  <a:lnTo>
                    <a:pt x="2313" y="821"/>
                  </a:lnTo>
                  <a:lnTo>
                    <a:pt x="2500" y="746"/>
                  </a:lnTo>
                  <a:lnTo>
                    <a:pt x="2667" y="653"/>
                  </a:lnTo>
                  <a:lnTo>
                    <a:pt x="2500" y="560"/>
                  </a:lnTo>
                  <a:lnTo>
                    <a:pt x="2332" y="466"/>
                  </a:lnTo>
                  <a:lnTo>
                    <a:pt x="2015" y="317"/>
                  </a:lnTo>
                  <a:lnTo>
                    <a:pt x="1698" y="205"/>
                  </a:lnTo>
                  <a:lnTo>
                    <a:pt x="1381" y="131"/>
                  </a:lnTo>
                  <a:lnTo>
                    <a:pt x="1064" y="56"/>
                  </a:lnTo>
                  <a:lnTo>
                    <a:pt x="72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9923675" y="1717150"/>
              <a:ext cx="24725" cy="91375"/>
            </a:xfrm>
            <a:custGeom>
              <a:avLst/>
              <a:gdLst/>
              <a:ahLst/>
              <a:cxnLst/>
              <a:rect l="l" t="t" r="r" b="b"/>
              <a:pathLst>
                <a:path w="989" h="3655" extrusionOk="0">
                  <a:moveTo>
                    <a:pt x="653" y="0"/>
                  </a:moveTo>
                  <a:lnTo>
                    <a:pt x="635" y="19"/>
                  </a:lnTo>
                  <a:lnTo>
                    <a:pt x="467" y="224"/>
                  </a:lnTo>
                  <a:lnTo>
                    <a:pt x="318" y="429"/>
                  </a:lnTo>
                  <a:lnTo>
                    <a:pt x="206" y="653"/>
                  </a:lnTo>
                  <a:lnTo>
                    <a:pt x="131" y="895"/>
                  </a:lnTo>
                  <a:lnTo>
                    <a:pt x="57" y="1138"/>
                  </a:lnTo>
                  <a:lnTo>
                    <a:pt x="19" y="1380"/>
                  </a:lnTo>
                  <a:lnTo>
                    <a:pt x="1" y="1641"/>
                  </a:lnTo>
                  <a:lnTo>
                    <a:pt x="19" y="1902"/>
                  </a:lnTo>
                  <a:lnTo>
                    <a:pt x="38" y="2144"/>
                  </a:lnTo>
                  <a:lnTo>
                    <a:pt x="94" y="2405"/>
                  </a:lnTo>
                  <a:lnTo>
                    <a:pt x="187" y="2629"/>
                  </a:lnTo>
                  <a:lnTo>
                    <a:pt x="280" y="2872"/>
                  </a:lnTo>
                  <a:lnTo>
                    <a:pt x="411" y="3095"/>
                  </a:lnTo>
                  <a:lnTo>
                    <a:pt x="541" y="3301"/>
                  </a:lnTo>
                  <a:lnTo>
                    <a:pt x="709" y="3487"/>
                  </a:lnTo>
                  <a:lnTo>
                    <a:pt x="896" y="3655"/>
                  </a:lnTo>
                  <a:lnTo>
                    <a:pt x="970" y="3655"/>
                  </a:lnTo>
                  <a:lnTo>
                    <a:pt x="989" y="3618"/>
                  </a:lnTo>
                  <a:lnTo>
                    <a:pt x="989" y="3580"/>
                  </a:lnTo>
                  <a:lnTo>
                    <a:pt x="784" y="3151"/>
                  </a:lnTo>
                  <a:lnTo>
                    <a:pt x="709" y="2946"/>
                  </a:lnTo>
                  <a:lnTo>
                    <a:pt x="635" y="2722"/>
                  </a:lnTo>
                  <a:lnTo>
                    <a:pt x="579" y="2517"/>
                  </a:lnTo>
                  <a:lnTo>
                    <a:pt x="541" y="2294"/>
                  </a:lnTo>
                  <a:lnTo>
                    <a:pt x="504" y="2088"/>
                  </a:lnTo>
                  <a:lnTo>
                    <a:pt x="504" y="1865"/>
                  </a:lnTo>
                  <a:lnTo>
                    <a:pt x="486" y="1660"/>
                  </a:lnTo>
                  <a:lnTo>
                    <a:pt x="504" y="1436"/>
                  </a:lnTo>
                  <a:lnTo>
                    <a:pt x="523" y="1231"/>
                  </a:lnTo>
                  <a:lnTo>
                    <a:pt x="541" y="1007"/>
                  </a:lnTo>
                  <a:lnTo>
                    <a:pt x="635" y="559"/>
                  </a:lnTo>
                  <a:lnTo>
                    <a:pt x="784" y="112"/>
                  </a:lnTo>
                  <a:lnTo>
                    <a:pt x="784" y="75"/>
                  </a:lnTo>
                  <a:lnTo>
                    <a:pt x="784" y="56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9960975" y="1822025"/>
              <a:ext cx="11675" cy="13075"/>
            </a:xfrm>
            <a:custGeom>
              <a:avLst/>
              <a:gdLst/>
              <a:ahLst/>
              <a:cxnLst/>
              <a:rect l="l" t="t" r="r" b="b"/>
              <a:pathLst>
                <a:path w="467" h="523" extrusionOk="0">
                  <a:moveTo>
                    <a:pt x="131" y="1"/>
                  </a:moveTo>
                  <a:lnTo>
                    <a:pt x="112" y="19"/>
                  </a:lnTo>
                  <a:lnTo>
                    <a:pt x="56" y="75"/>
                  </a:lnTo>
                  <a:lnTo>
                    <a:pt x="19" y="131"/>
                  </a:lnTo>
                  <a:lnTo>
                    <a:pt x="0" y="206"/>
                  </a:lnTo>
                  <a:lnTo>
                    <a:pt x="0" y="280"/>
                  </a:lnTo>
                  <a:lnTo>
                    <a:pt x="56" y="373"/>
                  </a:lnTo>
                  <a:lnTo>
                    <a:pt x="112" y="448"/>
                  </a:lnTo>
                  <a:lnTo>
                    <a:pt x="206" y="504"/>
                  </a:lnTo>
                  <a:lnTo>
                    <a:pt x="261" y="523"/>
                  </a:lnTo>
                  <a:lnTo>
                    <a:pt x="299" y="504"/>
                  </a:lnTo>
                  <a:lnTo>
                    <a:pt x="355" y="485"/>
                  </a:lnTo>
                  <a:lnTo>
                    <a:pt x="411" y="467"/>
                  </a:lnTo>
                  <a:lnTo>
                    <a:pt x="448" y="411"/>
                  </a:lnTo>
                  <a:lnTo>
                    <a:pt x="467" y="355"/>
                  </a:lnTo>
                  <a:lnTo>
                    <a:pt x="448" y="299"/>
                  </a:lnTo>
                  <a:lnTo>
                    <a:pt x="429" y="243"/>
                  </a:lnTo>
                  <a:lnTo>
                    <a:pt x="392" y="206"/>
                  </a:lnTo>
                  <a:lnTo>
                    <a:pt x="355" y="168"/>
                  </a:lnTo>
                  <a:lnTo>
                    <a:pt x="299" y="131"/>
                  </a:lnTo>
                  <a:lnTo>
                    <a:pt x="261" y="112"/>
                  </a:lnTo>
                  <a:lnTo>
                    <a:pt x="206" y="75"/>
                  </a:lnTo>
                  <a:lnTo>
                    <a:pt x="187" y="56"/>
                  </a:lnTo>
                  <a:lnTo>
                    <a:pt x="168" y="56"/>
                  </a:lnTo>
                  <a:lnTo>
                    <a:pt x="168" y="38"/>
                  </a:lnTo>
                  <a:lnTo>
                    <a:pt x="168" y="1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10178200" y="1896150"/>
              <a:ext cx="39650" cy="97925"/>
            </a:xfrm>
            <a:custGeom>
              <a:avLst/>
              <a:gdLst/>
              <a:ahLst/>
              <a:cxnLst/>
              <a:rect l="l" t="t" r="r" b="b"/>
              <a:pathLst>
                <a:path w="1586" h="3917" extrusionOk="0">
                  <a:moveTo>
                    <a:pt x="1437" y="0"/>
                  </a:moveTo>
                  <a:lnTo>
                    <a:pt x="1325" y="19"/>
                  </a:lnTo>
                  <a:lnTo>
                    <a:pt x="1213" y="38"/>
                  </a:lnTo>
                  <a:lnTo>
                    <a:pt x="1101" y="94"/>
                  </a:lnTo>
                  <a:lnTo>
                    <a:pt x="1008" y="150"/>
                  </a:lnTo>
                  <a:lnTo>
                    <a:pt x="914" y="224"/>
                  </a:lnTo>
                  <a:lnTo>
                    <a:pt x="728" y="411"/>
                  </a:lnTo>
                  <a:lnTo>
                    <a:pt x="579" y="616"/>
                  </a:lnTo>
                  <a:lnTo>
                    <a:pt x="448" y="839"/>
                  </a:lnTo>
                  <a:lnTo>
                    <a:pt x="336" y="1063"/>
                  </a:lnTo>
                  <a:lnTo>
                    <a:pt x="243" y="1268"/>
                  </a:lnTo>
                  <a:lnTo>
                    <a:pt x="131" y="1585"/>
                  </a:lnTo>
                  <a:lnTo>
                    <a:pt x="57" y="1921"/>
                  </a:lnTo>
                  <a:lnTo>
                    <a:pt x="19" y="2257"/>
                  </a:lnTo>
                  <a:lnTo>
                    <a:pt x="1" y="2611"/>
                  </a:lnTo>
                  <a:lnTo>
                    <a:pt x="19" y="2947"/>
                  </a:lnTo>
                  <a:lnTo>
                    <a:pt x="94" y="3282"/>
                  </a:lnTo>
                  <a:lnTo>
                    <a:pt x="131" y="3450"/>
                  </a:lnTo>
                  <a:lnTo>
                    <a:pt x="187" y="3618"/>
                  </a:lnTo>
                  <a:lnTo>
                    <a:pt x="262" y="3767"/>
                  </a:lnTo>
                  <a:lnTo>
                    <a:pt x="336" y="3916"/>
                  </a:lnTo>
                  <a:lnTo>
                    <a:pt x="355" y="3916"/>
                  </a:lnTo>
                  <a:lnTo>
                    <a:pt x="374" y="3618"/>
                  </a:lnTo>
                  <a:lnTo>
                    <a:pt x="392" y="3338"/>
                  </a:lnTo>
                  <a:lnTo>
                    <a:pt x="392" y="2741"/>
                  </a:lnTo>
                  <a:lnTo>
                    <a:pt x="392" y="2462"/>
                  </a:lnTo>
                  <a:lnTo>
                    <a:pt x="411" y="2163"/>
                  </a:lnTo>
                  <a:lnTo>
                    <a:pt x="448" y="1884"/>
                  </a:lnTo>
                  <a:lnTo>
                    <a:pt x="523" y="1585"/>
                  </a:lnTo>
                  <a:lnTo>
                    <a:pt x="635" y="1306"/>
                  </a:lnTo>
                  <a:lnTo>
                    <a:pt x="784" y="1045"/>
                  </a:lnTo>
                  <a:lnTo>
                    <a:pt x="952" y="802"/>
                  </a:lnTo>
                  <a:lnTo>
                    <a:pt x="1157" y="578"/>
                  </a:lnTo>
                  <a:lnTo>
                    <a:pt x="1399" y="336"/>
                  </a:lnTo>
                  <a:lnTo>
                    <a:pt x="1511" y="224"/>
                  </a:lnTo>
                  <a:lnTo>
                    <a:pt x="1586" y="75"/>
                  </a:lnTo>
                  <a:lnTo>
                    <a:pt x="1586" y="38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10236000" y="1882625"/>
              <a:ext cx="16350" cy="10750"/>
            </a:xfrm>
            <a:custGeom>
              <a:avLst/>
              <a:gdLst/>
              <a:ahLst/>
              <a:cxnLst/>
              <a:rect l="l" t="t" r="r" b="b"/>
              <a:pathLst>
                <a:path w="654" h="430" extrusionOk="0">
                  <a:moveTo>
                    <a:pt x="374" y="1"/>
                  </a:moveTo>
                  <a:lnTo>
                    <a:pt x="299" y="19"/>
                  </a:lnTo>
                  <a:lnTo>
                    <a:pt x="225" y="38"/>
                  </a:lnTo>
                  <a:lnTo>
                    <a:pt x="94" y="94"/>
                  </a:lnTo>
                  <a:lnTo>
                    <a:pt x="38" y="168"/>
                  </a:lnTo>
                  <a:lnTo>
                    <a:pt x="20" y="206"/>
                  </a:lnTo>
                  <a:lnTo>
                    <a:pt x="1" y="243"/>
                  </a:lnTo>
                  <a:lnTo>
                    <a:pt x="1" y="262"/>
                  </a:lnTo>
                  <a:lnTo>
                    <a:pt x="1" y="299"/>
                  </a:lnTo>
                  <a:lnTo>
                    <a:pt x="20" y="336"/>
                  </a:lnTo>
                  <a:lnTo>
                    <a:pt x="57" y="355"/>
                  </a:lnTo>
                  <a:lnTo>
                    <a:pt x="131" y="392"/>
                  </a:lnTo>
                  <a:lnTo>
                    <a:pt x="281" y="429"/>
                  </a:lnTo>
                  <a:lnTo>
                    <a:pt x="448" y="429"/>
                  </a:lnTo>
                  <a:lnTo>
                    <a:pt x="542" y="392"/>
                  </a:lnTo>
                  <a:lnTo>
                    <a:pt x="579" y="355"/>
                  </a:lnTo>
                  <a:lnTo>
                    <a:pt x="598" y="336"/>
                  </a:lnTo>
                  <a:lnTo>
                    <a:pt x="635" y="318"/>
                  </a:lnTo>
                  <a:lnTo>
                    <a:pt x="654" y="299"/>
                  </a:lnTo>
                  <a:lnTo>
                    <a:pt x="654" y="262"/>
                  </a:lnTo>
                  <a:lnTo>
                    <a:pt x="654" y="224"/>
                  </a:lnTo>
                  <a:lnTo>
                    <a:pt x="616" y="150"/>
                  </a:lnTo>
                  <a:lnTo>
                    <a:pt x="598" y="112"/>
                  </a:lnTo>
                  <a:lnTo>
                    <a:pt x="560" y="75"/>
                  </a:lnTo>
                  <a:lnTo>
                    <a:pt x="523" y="38"/>
                  </a:lnTo>
                  <a:lnTo>
                    <a:pt x="486" y="1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10253725" y="2235975"/>
              <a:ext cx="48500" cy="78350"/>
            </a:xfrm>
            <a:custGeom>
              <a:avLst/>
              <a:gdLst/>
              <a:ahLst/>
              <a:cxnLst/>
              <a:rect l="l" t="t" r="r" b="b"/>
              <a:pathLst>
                <a:path w="1940" h="3134" extrusionOk="0">
                  <a:moveTo>
                    <a:pt x="1902" y="1"/>
                  </a:moveTo>
                  <a:lnTo>
                    <a:pt x="1865" y="19"/>
                  </a:lnTo>
                  <a:lnTo>
                    <a:pt x="1380" y="747"/>
                  </a:lnTo>
                  <a:lnTo>
                    <a:pt x="877" y="1492"/>
                  </a:lnTo>
                  <a:lnTo>
                    <a:pt x="634" y="1884"/>
                  </a:lnTo>
                  <a:lnTo>
                    <a:pt x="411" y="2276"/>
                  </a:lnTo>
                  <a:lnTo>
                    <a:pt x="187" y="2667"/>
                  </a:lnTo>
                  <a:lnTo>
                    <a:pt x="0" y="3059"/>
                  </a:lnTo>
                  <a:lnTo>
                    <a:pt x="0" y="3096"/>
                  </a:lnTo>
                  <a:lnTo>
                    <a:pt x="19" y="3115"/>
                  </a:lnTo>
                  <a:lnTo>
                    <a:pt x="38" y="3133"/>
                  </a:lnTo>
                  <a:lnTo>
                    <a:pt x="75" y="3115"/>
                  </a:lnTo>
                  <a:lnTo>
                    <a:pt x="373" y="2798"/>
                  </a:lnTo>
                  <a:lnTo>
                    <a:pt x="653" y="2443"/>
                  </a:lnTo>
                  <a:lnTo>
                    <a:pt x="914" y="2070"/>
                  </a:lnTo>
                  <a:lnTo>
                    <a:pt x="1138" y="1679"/>
                  </a:lnTo>
                  <a:lnTo>
                    <a:pt x="1362" y="1269"/>
                  </a:lnTo>
                  <a:lnTo>
                    <a:pt x="1567" y="858"/>
                  </a:lnTo>
                  <a:lnTo>
                    <a:pt x="1940" y="57"/>
                  </a:lnTo>
                  <a:lnTo>
                    <a:pt x="1940" y="19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10047675" y="2027150"/>
              <a:ext cx="76475" cy="130550"/>
            </a:xfrm>
            <a:custGeom>
              <a:avLst/>
              <a:gdLst/>
              <a:ahLst/>
              <a:cxnLst/>
              <a:rect l="l" t="t" r="r" b="b"/>
              <a:pathLst>
                <a:path w="3059" h="5222" extrusionOk="0">
                  <a:moveTo>
                    <a:pt x="1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43" y="727"/>
                  </a:lnTo>
                  <a:lnTo>
                    <a:pt x="523" y="1436"/>
                  </a:lnTo>
                  <a:lnTo>
                    <a:pt x="840" y="2144"/>
                  </a:lnTo>
                  <a:lnTo>
                    <a:pt x="1008" y="2499"/>
                  </a:lnTo>
                  <a:lnTo>
                    <a:pt x="1175" y="2834"/>
                  </a:lnTo>
                  <a:lnTo>
                    <a:pt x="1362" y="3170"/>
                  </a:lnTo>
                  <a:lnTo>
                    <a:pt x="1567" y="3506"/>
                  </a:lnTo>
                  <a:lnTo>
                    <a:pt x="1772" y="3823"/>
                  </a:lnTo>
                  <a:lnTo>
                    <a:pt x="1996" y="4140"/>
                  </a:lnTo>
                  <a:lnTo>
                    <a:pt x="2238" y="4438"/>
                  </a:lnTo>
                  <a:lnTo>
                    <a:pt x="2481" y="4718"/>
                  </a:lnTo>
                  <a:lnTo>
                    <a:pt x="2760" y="4979"/>
                  </a:lnTo>
                  <a:lnTo>
                    <a:pt x="3040" y="5221"/>
                  </a:lnTo>
                  <a:lnTo>
                    <a:pt x="3059" y="5221"/>
                  </a:lnTo>
                  <a:lnTo>
                    <a:pt x="3059" y="5202"/>
                  </a:lnTo>
                  <a:lnTo>
                    <a:pt x="2704" y="4531"/>
                  </a:lnTo>
                  <a:lnTo>
                    <a:pt x="2332" y="3897"/>
                  </a:lnTo>
                  <a:lnTo>
                    <a:pt x="1940" y="3263"/>
                  </a:lnTo>
                  <a:lnTo>
                    <a:pt x="1530" y="2629"/>
                  </a:lnTo>
                  <a:lnTo>
                    <a:pt x="1138" y="1995"/>
                  </a:lnTo>
                  <a:lnTo>
                    <a:pt x="747" y="1343"/>
                  </a:lnTo>
                  <a:lnTo>
                    <a:pt x="374" y="690"/>
                  </a:lnTo>
                  <a:lnTo>
                    <a:pt x="206" y="354"/>
                  </a:lnTo>
                  <a:lnTo>
                    <a:pt x="38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>
            <a:off x="305584" y="2451208"/>
            <a:ext cx="900500" cy="427550"/>
            <a:chOff x="5656459" y="-1292117"/>
            <a:chExt cx="900500" cy="427550"/>
          </a:xfrm>
        </p:grpSpPr>
        <p:sp>
          <p:nvSpPr>
            <p:cNvPr id="1364" name="Google Shape;1364;p25"/>
            <p:cNvSpPr/>
            <p:nvPr/>
          </p:nvSpPr>
          <p:spPr>
            <a:xfrm>
              <a:off x="5656459" y="-1292117"/>
              <a:ext cx="900500" cy="427550"/>
            </a:xfrm>
            <a:custGeom>
              <a:avLst/>
              <a:gdLst/>
              <a:ahLst/>
              <a:cxnLst/>
              <a:rect l="l" t="t" r="r" b="b"/>
              <a:pathLst>
                <a:path w="36020" h="17102" extrusionOk="0">
                  <a:moveTo>
                    <a:pt x="10811" y="0"/>
                  </a:moveTo>
                  <a:lnTo>
                    <a:pt x="10402" y="23"/>
                  </a:lnTo>
                  <a:lnTo>
                    <a:pt x="10039" y="91"/>
                  </a:lnTo>
                  <a:lnTo>
                    <a:pt x="9653" y="182"/>
                  </a:lnTo>
                  <a:lnTo>
                    <a:pt x="9289" y="295"/>
                  </a:lnTo>
                  <a:lnTo>
                    <a:pt x="8926" y="454"/>
                  </a:lnTo>
                  <a:lnTo>
                    <a:pt x="8608" y="613"/>
                  </a:lnTo>
                  <a:lnTo>
                    <a:pt x="8290" y="840"/>
                  </a:lnTo>
                  <a:lnTo>
                    <a:pt x="7972" y="1067"/>
                  </a:lnTo>
                  <a:lnTo>
                    <a:pt x="7700" y="1317"/>
                  </a:lnTo>
                  <a:lnTo>
                    <a:pt x="7450" y="1590"/>
                  </a:lnTo>
                  <a:lnTo>
                    <a:pt x="7223" y="1908"/>
                  </a:lnTo>
                  <a:lnTo>
                    <a:pt x="7041" y="2226"/>
                  </a:lnTo>
                  <a:lnTo>
                    <a:pt x="6882" y="2566"/>
                  </a:lnTo>
                  <a:lnTo>
                    <a:pt x="6769" y="2930"/>
                  </a:lnTo>
                  <a:lnTo>
                    <a:pt x="6678" y="3316"/>
                  </a:lnTo>
                  <a:lnTo>
                    <a:pt x="6632" y="3679"/>
                  </a:lnTo>
                  <a:lnTo>
                    <a:pt x="6610" y="4065"/>
                  </a:lnTo>
                  <a:lnTo>
                    <a:pt x="6610" y="4451"/>
                  </a:lnTo>
                  <a:lnTo>
                    <a:pt x="6632" y="4815"/>
                  </a:lnTo>
                  <a:lnTo>
                    <a:pt x="6678" y="5223"/>
                  </a:lnTo>
                  <a:lnTo>
                    <a:pt x="6723" y="5587"/>
                  </a:lnTo>
                  <a:lnTo>
                    <a:pt x="6814" y="6018"/>
                  </a:lnTo>
                  <a:lnTo>
                    <a:pt x="6905" y="6450"/>
                  </a:lnTo>
                  <a:lnTo>
                    <a:pt x="7018" y="6791"/>
                  </a:lnTo>
                  <a:lnTo>
                    <a:pt x="6292" y="6745"/>
                  </a:lnTo>
                  <a:lnTo>
                    <a:pt x="6110" y="6495"/>
                  </a:lnTo>
                  <a:lnTo>
                    <a:pt x="5860" y="6155"/>
                  </a:lnTo>
                  <a:lnTo>
                    <a:pt x="5610" y="5859"/>
                  </a:lnTo>
                  <a:lnTo>
                    <a:pt x="5315" y="5541"/>
                  </a:lnTo>
                  <a:lnTo>
                    <a:pt x="5043" y="5269"/>
                  </a:lnTo>
                  <a:lnTo>
                    <a:pt x="4747" y="4996"/>
                  </a:lnTo>
                  <a:lnTo>
                    <a:pt x="4452" y="4724"/>
                  </a:lnTo>
                  <a:lnTo>
                    <a:pt x="4134" y="4451"/>
                  </a:lnTo>
                  <a:lnTo>
                    <a:pt x="4043" y="4429"/>
                  </a:lnTo>
                  <a:lnTo>
                    <a:pt x="3952" y="4406"/>
                  </a:lnTo>
                  <a:lnTo>
                    <a:pt x="3839" y="4451"/>
                  </a:lnTo>
                  <a:lnTo>
                    <a:pt x="3771" y="4497"/>
                  </a:lnTo>
                  <a:lnTo>
                    <a:pt x="3725" y="4588"/>
                  </a:lnTo>
                  <a:lnTo>
                    <a:pt x="3725" y="4701"/>
                  </a:lnTo>
                  <a:lnTo>
                    <a:pt x="3748" y="4769"/>
                  </a:lnTo>
                  <a:lnTo>
                    <a:pt x="3839" y="4837"/>
                  </a:lnTo>
                  <a:lnTo>
                    <a:pt x="4089" y="5065"/>
                  </a:lnTo>
                  <a:lnTo>
                    <a:pt x="4361" y="5314"/>
                  </a:lnTo>
                  <a:lnTo>
                    <a:pt x="4634" y="5541"/>
                  </a:lnTo>
                  <a:lnTo>
                    <a:pt x="4884" y="5814"/>
                  </a:lnTo>
                  <a:lnTo>
                    <a:pt x="5133" y="6064"/>
                  </a:lnTo>
                  <a:lnTo>
                    <a:pt x="5383" y="6359"/>
                  </a:lnTo>
                  <a:lnTo>
                    <a:pt x="5588" y="6632"/>
                  </a:lnTo>
                  <a:lnTo>
                    <a:pt x="5656" y="6722"/>
                  </a:lnTo>
                  <a:lnTo>
                    <a:pt x="5406" y="6700"/>
                  </a:lnTo>
                  <a:lnTo>
                    <a:pt x="3725" y="6586"/>
                  </a:lnTo>
                  <a:lnTo>
                    <a:pt x="3089" y="6541"/>
                  </a:lnTo>
                  <a:lnTo>
                    <a:pt x="3044" y="6495"/>
                  </a:lnTo>
                  <a:lnTo>
                    <a:pt x="2794" y="6155"/>
                  </a:lnTo>
                  <a:lnTo>
                    <a:pt x="2522" y="5859"/>
                  </a:lnTo>
                  <a:lnTo>
                    <a:pt x="2249" y="5541"/>
                  </a:lnTo>
                  <a:lnTo>
                    <a:pt x="1977" y="5269"/>
                  </a:lnTo>
                  <a:lnTo>
                    <a:pt x="1681" y="4996"/>
                  </a:lnTo>
                  <a:lnTo>
                    <a:pt x="1363" y="4724"/>
                  </a:lnTo>
                  <a:lnTo>
                    <a:pt x="1068" y="4451"/>
                  </a:lnTo>
                  <a:lnTo>
                    <a:pt x="955" y="4429"/>
                  </a:lnTo>
                  <a:lnTo>
                    <a:pt x="864" y="4406"/>
                  </a:lnTo>
                  <a:lnTo>
                    <a:pt x="796" y="4451"/>
                  </a:lnTo>
                  <a:lnTo>
                    <a:pt x="705" y="4497"/>
                  </a:lnTo>
                  <a:lnTo>
                    <a:pt x="659" y="4588"/>
                  </a:lnTo>
                  <a:lnTo>
                    <a:pt x="659" y="4701"/>
                  </a:lnTo>
                  <a:lnTo>
                    <a:pt x="705" y="4769"/>
                  </a:lnTo>
                  <a:lnTo>
                    <a:pt x="750" y="4837"/>
                  </a:lnTo>
                  <a:lnTo>
                    <a:pt x="1023" y="5065"/>
                  </a:lnTo>
                  <a:lnTo>
                    <a:pt x="1318" y="5314"/>
                  </a:lnTo>
                  <a:lnTo>
                    <a:pt x="1545" y="5541"/>
                  </a:lnTo>
                  <a:lnTo>
                    <a:pt x="1818" y="5814"/>
                  </a:lnTo>
                  <a:lnTo>
                    <a:pt x="2045" y="6064"/>
                  </a:lnTo>
                  <a:lnTo>
                    <a:pt x="2295" y="6359"/>
                  </a:lnTo>
                  <a:lnTo>
                    <a:pt x="2431" y="6495"/>
                  </a:lnTo>
                  <a:lnTo>
                    <a:pt x="2226" y="6495"/>
                  </a:lnTo>
                  <a:lnTo>
                    <a:pt x="887" y="6382"/>
                  </a:lnTo>
                  <a:lnTo>
                    <a:pt x="796" y="6382"/>
                  </a:lnTo>
                  <a:lnTo>
                    <a:pt x="705" y="6427"/>
                  </a:lnTo>
                  <a:lnTo>
                    <a:pt x="659" y="6495"/>
                  </a:lnTo>
                  <a:lnTo>
                    <a:pt x="614" y="6586"/>
                  </a:lnTo>
                  <a:lnTo>
                    <a:pt x="637" y="6677"/>
                  </a:lnTo>
                  <a:lnTo>
                    <a:pt x="682" y="6768"/>
                  </a:lnTo>
                  <a:lnTo>
                    <a:pt x="750" y="6836"/>
                  </a:lnTo>
                  <a:lnTo>
                    <a:pt x="841" y="6859"/>
                  </a:lnTo>
                  <a:lnTo>
                    <a:pt x="2158" y="6972"/>
                  </a:lnTo>
                  <a:lnTo>
                    <a:pt x="2613" y="6995"/>
                  </a:lnTo>
                  <a:lnTo>
                    <a:pt x="2113" y="7381"/>
                  </a:lnTo>
                  <a:lnTo>
                    <a:pt x="1454" y="7835"/>
                  </a:lnTo>
                  <a:lnTo>
                    <a:pt x="796" y="8267"/>
                  </a:lnTo>
                  <a:lnTo>
                    <a:pt x="114" y="8675"/>
                  </a:lnTo>
                  <a:lnTo>
                    <a:pt x="24" y="8744"/>
                  </a:lnTo>
                  <a:lnTo>
                    <a:pt x="1" y="8812"/>
                  </a:lnTo>
                  <a:lnTo>
                    <a:pt x="1" y="8903"/>
                  </a:lnTo>
                  <a:lnTo>
                    <a:pt x="1" y="9016"/>
                  </a:lnTo>
                  <a:lnTo>
                    <a:pt x="69" y="9062"/>
                  </a:lnTo>
                  <a:lnTo>
                    <a:pt x="114" y="9107"/>
                  </a:lnTo>
                  <a:lnTo>
                    <a:pt x="160" y="9130"/>
                  </a:lnTo>
                  <a:lnTo>
                    <a:pt x="296" y="9130"/>
                  </a:lnTo>
                  <a:lnTo>
                    <a:pt x="342" y="9107"/>
                  </a:lnTo>
                  <a:lnTo>
                    <a:pt x="1091" y="8653"/>
                  </a:lnTo>
                  <a:lnTo>
                    <a:pt x="1818" y="8176"/>
                  </a:lnTo>
                  <a:lnTo>
                    <a:pt x="2544" y="7676"/>
                  </a:lnTo>
                  <a:lnTo>
                    <a:pt x="3248" y="7154"/>
                  </a:lnTo>
                  <a:lnTo>
                    <a:pt x="3294" y="7086"/>
                  </a:lnTo>
                  <a:lnTo>
                    <a:pt x="3317" y="7040"/>
                  </a:lnTo>
                  <a:lnTo>
                    <a:pt x="3703" y="7086"/>
                  </a:lnTo>
                  <a:lnTo>
                    <a:pt x="5361" y="7177"/>
                  </a:lnTo>
                  <a:lnTo>
                    <a:pt x="5451" y="7177"/>
                  </a:lnTo>
                  <a:lnTo>
                    <a:pt x="5179" y="7381"/>
                  </a:lnTo>
                  <a:lnTo>
                    <a:pt x="4520" y="7835"/>
                  </a:lnTo>
                  <a:lnTo>
                    <a:pt x="3839" y="8267"/>
                  </a:lnTo>
                  <a:lnTo>
                    <a:pt x="3180" y="8675"/>
                  </a:lnTo>
                  <a:lnTo>
                    <a:pt x="3112" y="8744"/>
                  </a:lnTo>
                  <a:lnTo>
                    <a:pt x="3067" y="8812"/>
                  </a:lnTo>
                  <a:lnTo>
                    <a:pt x="3067" y="8903"/>
                  </a:lnTo>
                  <a:lnTo>
                    <a:pt x="3089" y="9016"/>
                  </a:lnTo>
                  <a:lnTo>
                    <a:pt x="3112" y="9062"/>
                  </a:lnTo>
                  <a:lnTo>
                    <a:pt x="3180" y="9107"/>
                  </a:lnTo>
                  <a:lnTo>
                    <a:pt x="3248" y="9130"/>
                  </a:lnTo>
                  <a:lnTo>
                    <a:pt x="3362" y="9130"/>
                  </a:lnTo>
                  <a:lnTo>
                    <a:pt x="3430" y="9107"/>
                  </a:lnTo>
                  <a:lnTo>
                    <a:pt x="4180" y="8653"/>
                  </a:lnTo>
                  <a:lnTo>
                    <a:pt x="4906" y="8176"/>
                  </a:lnTo>
                  <a:lnTo>
                    <a:pt x="5610" y="7676"/>
                  </a:lnTo>
                  <a:lnTo>
                    <a:pt x="6201" y="7222"/>
                  </a:lnTo>
                  <a:lnTo>
                    <a:pt x="7087" y="7267"/>
                  </a:lnTo>
                  <a:lnTo>
                    <a:pt x="7177" y="7267"/>
                  </a:lnTo>
                  <a:lnTo>
                    <a:pt x="7177" y="7290"/>
                  </a:lnTo>
                  <a:lnTo>
                    <a:pt x="7336" y="7699"/>
                  </a:lnTo>
                  <a:lnTo>
                    <a:pt x="7518" y="8108"/>
                  </a:lnTo>
                  <a:lnTo>
                    <a:pt x="7700" y="8539"/>
                  </a:lnTo>
                  <a:lnTo>
                    <a:pt x="7927" y="8948"/>
                  </a:lnTo>
                  <a:lnTo>
                    <a:pt x="8154" y="9357"/>
                  </a:lnTo>
                  <a:lnTo>
                    <a:pt x="8404" y="9743"/>
                  </a:lnTo>
                  <a:lnTo>
                    <a:pt x="8654" y="10152"/>
                  </a:lnTo>
                  <a:lnTo>
                    <a:pt x="8926" y="10538"/>
                  </a:lnTo>
                  <a:lnTo>
                    <a:pt x="9199" y="10947"/>
                  </a:lnTo>
                  <a:lnTo>
                    <a:pt x="9494" y="11310"/>
                  </a:lnTo>
                  <a:lnTo>
                    <a:pt x="9812" y="11673"/>
                  </a:lnTo>
                  <a:lnTo>
                    <a:pt x="10107" y="12037"/>
                  </a:lnTo>
                  <a:lnTo>
                    <a:pt x="10448" y="12400"/>
                  </a:lnTo>
                  <a:lnTo>
                    <a:pt x="10766" y="12763"/>
                  </a:lnTo>
                  <a:lnTo>
                    <a:pt x="11106" y="13081"/>
                  </a:lnTo>
                  <a:lnTo>
                    <a:pt x="11424" y="13399"/>
                  </a:lnTo>
                  <a:lnTo>
                    <a:pt x="11788" y="13717"/>
                  </a:lnTo>
                  <a:lnTo>
                    <a:pt x="12151" y="14012"/>
                  </a:lnTo>
                  <a:lnTo>
                    <a:pt x="12492" y="14308"/>
                  </a:lnTo>
                  <a:lnTo>
                    <a:pt x="12855" y="14580"/>
                  </a:lnTo>
                  <a:lnTo>
                    <a:pt x="13218" y="14830"/>
                  </a:lnTo>
                  <a:lnTo>
                    <a:pt x="13559" y="15080"/>
                  </a:lnTo>
                  <a:lnTo>
                    <a:pt x="13922" y="15307"/>
                  </a:lnTo>
                  <a:lnTo>
                    <a:pt x="14286" y="15534"/>
                  </a:lnTo>
                  <a:lnTo>
                    <a:pt x="14626" y="15738"/>
                  </a:lnTo>
                  <a:lnTo>
                    <a:pt x="14967" y="15920"/>
                  </a:lnTo>
                  <a:lnTo>
                    <a:pt x="15330" y="16079"/>
                  </a:lnTo>
                  <a:lnTo>
                    <a:pt x="15648" y="16238"/>
                  </a:lnTo>
                  <a:lnTo>
                    <a:pt x="16216" y="16034"/>
                  </a:lnTo>
                  <a:lnTo>
                    <a:pt x="16738" y="15829"/>
                  </a:lnTo>
                  <a:lnTo>
                    <a:pt x="17261" y="15602"/>
                  </a:lnTo>
                  <a:lnTo>
                    <a:pt x="17760" y="15352"/>
                  </a:lnTo>
                  <a:lnTo>
                    <a:pt x="18237" y="15080"/>
                  </a:lnTo>
                  <a:lnTo>
                    <a:pt x="18714" y="14785"/>
                  </a:lnTo>
                  <a:lnTo>
                    <a:pt x="19100" y="14512"/>
                  </a:lnTo>
                  <a:lnTo>
                    <a:pt x="19373" y="14739"/>
                  </a:lnTo>
                  <a:lnTo>
                    <a:pt x="19736" y="15034"/>
                  </a:lnTo>
                  <a:lnTo>
                    <a:pt x="20100" y="15284"/>
                  </a:lnTo>
                  <a:lnTo>
                    <a:pt x="20463" y="15557"/>
                  </a:lnTo>
                  <a:lnTo>
                    <a:pt x="20849" y="15807"/>
                  </a:lnTo>
                  <a:lnTo>
                    <a:pt x="21212" y="16034"/>
                  </a:lnTo>
                  <a:lnTo>
                    <a:pt x="21598" y="16261"/>
                  </a:lnTo>
                  <a:lnTo>
                    <a:pt x="21962" y="16465"/>
                  </a:lnTo>
                  <a:lnTo>
                    <a:pt x="22325" y="16647"/>
                  </a:lnTo>
                  <a:lnTo>
                    <a:pt x="22689" y="16829"/>
                  </a:lnTo>
                  <a:lnTo>
                    <a:pt x="23052" y="16965"/>
                  </a:lnTo>
                  <a:lnTo>
                    <a:pt x="23393" y="17101"/>
                  </a:lnTo>
                  <a:lnTo>
                    <a:pt x="23938" y="16874"/>
                  </a:lnTo>
                  <a:lnTo>
                    <a:pt x="24460" y="16647"/>
                  </a:lnTo>
                  <a:lnTo>
                    <a:pt x="24960" y="16397"/>
                  </a:lnTo>
                  <a:lnTo>
                    <a:pt x="25459" y="16125"/>
                  </a:lnTo>
                  <a:lnTo>
                    <a:pt x="25936" y="15829"/>
                  </a:lnTo>
                  <a:lnTo>
                    <a:pt x="26413" y="15511"/>
                  </a:lnTo>
                  <a:lnTo>
                    <a:pt x="26845" y="15171"/>
                  </a:lnTo>
                  <a:lnTo>
                    <a:pt x="27299" y="14807"/>
                  </a:lnTo>
                  <a:lnTo>
                    <a:pt x="27685" y="14444"/>
                  </a:lnTo>
                  <a:lnTo>
                    <a:pt x="28094" y="14081"/>
                  </a:lnTo>
                  <a:lnTo>
                    <a:pt x="28480" y="13695"/>
                  </a:lnTo>
                  <a:lnTo>
                    <a:pt x="28866" y="13286"/>
                  </a:lnTo>
                  <a:lnTo>
                    <a:pt x="29206" y="12877"/>
                  </a:lnTo>
                  <a:lnTo>
                    <a:pt x="29524" y="12468"/>
                  </a:lnTo>
                  <a:lnTo>
                    <a:pt x="29842" y="12037"/>
                  </a:lnTo>
                  <a:lnTo>
                    <a:pt x="30160" y="11651"/>
                  </a:lnTo>
                  <a:lnTo>
                    <a:pt x="30433" y="11219"/>
                  </a:lnTo>
                  <a:lnTo>
                    <a:pt x="30705" y="10810"/>
                  </a:lnTo>
                  <a:lnTo>
                    <a:pt x="30955" y="10379"/>
                  </a:lnTo>
                  <a:lnTo>
                    <a:pt x="31182" y="9970"/>
                  </a:lnTo>
                  <a:lnTo>
                    <a:pt x="31409" y="9561"/>
                  </a:lnTo>
                  <a:lnTo>
                    <a:pt x="31591" y="9152"/>
                  </a:lnTo>
                  <a:lnTo>
                    <a:pt x="32023" y="9152"/>
                  </a:lnTo>
                  <a:lnTo>
                    <a:pt x="33226" y="9130"/>
                  </a:lnTo>
                  <a:lnTo>
                    <a:pt x="34430" y="9062"/>
                  </a:lnTo>
                  <a:lnTo>
                    <a:pt x="34543" y="9062"/>
                  </a:lnTo>
                  <a:lnTo>
                    <a:pt x="34226" y="9289"/>
                  </a:lnTo>
                  <a:lnTo>
                    <a:pt x="33930" y="9538"/>
                  </a:lnTo>
                  <a:lnTo>
                    <a:pt x="33680" y="9834"/>
                  </a:lnTo>
                  <a:lnTo>
                    <a:pt x="33453" y="10129"/>
                  </a:lnTo>
                  <a:lnTo>
                    <a:pt x="33226" y="10470"/>
                  </a:lnTo>
                  <a:lnTo>
                    <a:pt x="33090" y="10833"/>
                  </a:lnTo>
                  <a:lnTo>
                    <a:pt x="33067" y="10924"/>
                  </a:lnTo>
                  <a:lnTo>
                    <a:pt x="33090" y="10992"/>
                  </a:lnTo>
                  <a:lnTo>
                    <a:pt x="33135" y="11083"/>
                  </a:lnTo>
                  <a:lnTo>
                    <a:pt x="33204" y="11128"/>
                  </a:lnTo>
                  <a:lnTo>
                    <a:pt x="33317" y="11151"/>
                  </a:lnTo>
                  <a:lnTo>
                    <a:pt x="33385" y="11151"/>
                  </a:lnTo>
                  <a:lnTo>
                    <a:pt x="33453" y="11106"/>
                  </a:lnTo>
                  <a:lnTo>
                    <a:pt x="33499" y="11060"/>
                  </a:lnTo>
                  <a:lnTo>
                    <a:pt x="33544" y="10992"/>
                  </a:lnTo>
                  <a:lnTo>
                    <a:pt x="33612" y="10833"/>
                  </a:lnTo>
                  <a:lnTo>
                    <a:pt x="33703" y="10651"/>
                  </a:lnTo>
                  <a:lnTo>
                    <a:pt x="33817" y="10470"/>
                  </a:lnTo>
                  <a:lnTo>
                    <a:pt x="33908" y="10333"/>
                  </a:lnTo>
                  <a:lnTo>
                    <a:pt x="34044" y="10152"/>
                  </a:lnTo>
                  <a:lnTo>
                    <a:pt x="34157" y="10015"/>
                  </a:lnTo>
                  <a:lnTo>
                    <a:pt x="34294" y="9879"/>
                  </a:lnTo>
                  <a:lnTo>
                    <a:pt x="34430" y="9743"/>
                  </a:lnTo>
                  <a:lnTo>
                    <a:pt x="34589" y="9629"/>
                  </a:lnTo>
                  <a:lnTo>
                    <a:pt x="34771" y="9516"/>
                  </a:lnTo>
                  <a:lnTo>
                    <a:pt x="34907" y="9425"/>
                  </a:lnTo>
                  <a:lnTo>
                    <a:pt x="35089" y="9334"/>
                  </a:lnTo>
                  <a:lnTo>
                    <a:pt x="35270" y="9266"/>
                  </a:lnTo>
                  <a:lnTo>
                    <a:pt x="35452" y="9175"/>
                  </a:lnTo>
                  <a:lnTo>
                    <a:pt x="35634" y="9130"/>
                  </a:lnTo>
                  <a:lnTo>
                    <a:pt x="35838" y="9084"/>
                  </a:lnTo>
                  <a:lnTo>
                    <a:pt x="35883" y="9062"/>
                  </a:lnTo>
                  <a:lnTo>
                    <a:pt x="35952" y="9039"/>
                  </a:lnTo>
                  <a:lnTo>
                    <a:pt x="35974" y="8971"/>
                  </a:lnTo>
                  <a:lnTo>
                    <a:pt x="36020" y="8903"/>
                  </a:lnTo>
                  <a:lnTo>
                    <a:pt x="36020" y="8812"/>
                  </a:lnTo>
                  <a:lnTo>
                    <a:pt x="35997" y="8766"/>
                  </a:lnTo>
                  <a:lnTo>
                    <a:pt x="35974" y="8675"/>
                  </a:lnTo>
                  <a:lnTo>
                    <a:pt x="35929" y="8653"/>
                  </a:lnTo>
                  <a:lnTo>
                    <a:pt x="35634" y="8426"/>
                  </a:lnTo>
                  <a:lnTo>
                    <a:pt x="35384" y="8176"/>
                  </a:lnTo>
                  <a:lnTo>
                    <a:pt x="35134" y="7926"/>
                  </a:lnTo>
                  <a:lnTo>
                    <a:pt x="34930" y="7654"/>
                  </a:lnTo>
                  <a:lnTo>
                    <a:pt x="34725" y="7336"/>
                  </a:lnTo>
                  <a:lnTo>
                    <a:pt x="34566" y="7040"/>
                  </a:lnTo>
                  <a:lnTo>
                    <a:pt x="34407" y="6722"/>
                  </a:lnTo>
                  <a:lnTo>
                    <a:pt x="34294" y="6382"/>
                  </a:lnTo>
                  <a:lnTo>
                    <a:pt x="34271" y="6291"/>
                  </a:lnTo>
                  <a:lnTo>
                    <a:pt x="34180" y="6245"/>
                  </a:lnTo>
                  <a:lnTo>
                    <a:pt x="34089" y="6200"/>
                  </a:lnTo>
                  <a:lnTo>
                    <a:pt x="33998" y="6223"/>
                  </a:lnTo>
                  <a:lnTo>
                    <a:pt x="33930" y="6268"/>
                  </a:lnTo>
                  <a:lnTo>
                    <a:pt x="33839" y="6336"/>
                  </a:lnTo>
                  <a:lnTo>
                    <a:pt x="33817" y="6404"/>
                  </a:lnTo>
                  <a:lnTo>
                    <a:pt x="33817" y="6518"/>
                  </a:lnTo>
                  <a:lnTo>
                    <a:pt x="33930" y="6836"/>
                  </a:lnTo>
                  <a:lnTo>
                    <a:pt x="34067" y="7131"/>
                  </a:lnTo>
                  <a:lnTo>
                    <a:pt x="34226" y="7449"/>
                  </a:lnTo>
                  <a:lnTo>
                    <a:pt x="34384" y="7722"/>
                  </a:lnTo>
                  <a:lnTo>
                    <a:pt x="34566" y="7994"/>
                  </a:lnTo>
                  <a:lnTo>
                    <a:pt x="34771" y="8267"/>
                  </a:lnTo>
                  <a:lnTo>
                    <a:pt x="35020" y="8517"/>
                  </a:lnTo>
                  <a:lnTo>
                    <a:pt x="35066" y="8562"/>
                  </a:lnTo>
                  <a:lnTo>
                    <a:pt x="34384" y="8585"/>
                  </a:lnTo>
                  <a:lnTo>
                    <a:pt x="33135" y="8630"/>
                  </a:lnTo>
                  <a:lnTo>
                    <a:pt x="31886" y="8653"/>
                  </a:lnTo>
                  <a:lnTo>
                    <a:pt x="31818" y="8653"/>
                  </a:lnTo>
                  <a:lnTo>
                    <a:pt x="31932" y="8380"/>
                  </a:lnTo>
                  <a:lnTo>
                    <a:pt x="32068" y="7994"/>
                  </a:lnTo>
                  <a:lnTo>
                    <a:pt x="32204" y="7631"/>
                  </a:lnTo>
                  <a:lnTo>
                    <a:pt x="32295" y="7290"/>
                  </a:lnTo>
                  <a:lnTo>
                    <a:pt x="32386" y="6972"/>
                  </a:lnTo>
                  <a:lnTo>
                    <a:pt x="32477" y="6654"/>
                  </a:lnTo>
                  <a:lnTo>
                    <a:pt x="32500" y="6382"/>
                  </a:lnTo>
                  <a:lnTo>
                    <a:pt x="32545" y="6109"/>
                  </a:lnTo>
                  <a:lnTo>
                    <a:pt x="32568" y="5859"/>
                  </a:lnTo>
                  <a:lnTo>
                    <a:pt x="32545" y="5382"/>
                  </a:lnTo>
                  <a:lnTo>
                    <a:pt x="32477" y="4928"/>
                  </a:lnTo>
                  <a:lnTo>
                    <a:pt x="32363" y="4451"/>
                  </a:lnTo>
                  <a:lnTo>
                    <a:pt x="32250" y="3997"/>
                  </a:lnTo>
                  <a:lnTo>
                    <a:pt x="32045" y="3566"/>
                  </a:lnTo>
                  <a:lnTo>
                    <a:pt x="31841" y="3134"/>
                  </a:lnTo>
                  <a:lnTo>
                    <a:pt x="31591" y="2748"/>
                  </a:lnTo>
                  <a:lnTo>
                    <a:pt x="31296" y="2362"/>
                  </a:lnTo>
                  <a:lnTo>
                    <a:pt x="30978" y="2021"/>
                  </a:lnTo>
                  <a:lnTo>
                    <a:pt x="30637" y="1703"/>
                  </a:lnTo>
                  <a:lnTo>
                    <a:pt x="30456" y="1567"/>
                  </a:lnTo>
                  <a:lnTo>
                    <a:pt x="30274" y="1431"/>
                  </a:lnTo>
                  <a:lnTo>
                    <a:pt x="30069" y="1317"/>
                  </a:lnTo>
                  <a:lnTo>
                    <a:pt x="29888" y="1204"/>
                  </a:lnTo>
                  <a:lnTo>
                    <a:pt x="29683" y="1090"/>
                  </a:lnTo>
                  <a:lnTo>
                    <a:pt x="29479" y="1022"/>
                  </a:lnTo>
                  <a:lnTo>
                    <a:pt x="29252" y="954"/>
                  </a:lnTo>
                  <a:lnTo>
                    <a:pt x="29048" y="886"/>
                  </a:lnTo>
                  <a:lnTo>
                    <a:pt x="28820" y="840"/>
                  </a:lnTo>
                  <a:lnTo>
                    <a:pt x="28593" y="795"/>
                  </a:lnTo>
                  <a:lnTo>
                    <a:pt x="28366" y="772"/>
                  </a:lnTo>
                  <a:lnTo>
                    <a:pt x="28139" y="772"/>
                  </a:lnTo>
                  <a:lnTo>
                    <a:pt x="27912" y="795"/>
                  </a:lnTo>
                  <a:lnTo>
                    <a:pt x="27708" y="818"/>
                  </a:lnTo>
                  <a:lnTo>
                    <a:pt x="27503" y="840"/>
                  </a:lnTo>
                  <a:lnTo>
                    <a:pt x="27299" y="908"/>
                  </a:lnTo>
                  <a:lnTo>
                    <a:pt x="27072" y="954"/>
                  </a:lnTo>
                  <a:lnTo>
                    <a:pt x="26890" y="1045"/>
                  </a:lnTo>
                  <a:lnTo>
                    <a:pt x="26708" y="1136"/>
                  </a:lnTo>
                  <a:lnTo>
                    <a:pt x="26504" y="1226"/>
                  </a:lnTo>
                  <a:lnTo>
                    <a:pt x="26163" y="1454"/>
                  </a:lnTo>
                  <a:lnTo>
                    <a:pt x="25823" y="1703"/>
                  </a:lnTo>
                  <a:lnTo>
                    <a:pt x="25482" y="1999"/>
                  </a:lnTo>
                  <a:lnTo>
                    <a:pt x="25164" y="2317"/>
                  </a:lnTo>
                  <a:lnTo>
                    <a:pt x="24869" y="2657"/>
                  </a:lnTo>
                  <a:lnTo>
                    <a:pt x="24687" y="2884"/>
                  </a:lnTo>
                  <a:lnTo>
                    <a:pt x="24642" y="2771"/>
                  </a:lnTo>
                  <a:lnTo>
                    <a:pt x="24415" y="2362"/>
                  </a:lnTo>
                  <a:lnTo>
                    <a:pt x="24142" y="1976"/>
                  </a:lnTo>
                  <a:lnTo>
                    <a:pt x="23847" y="1613"/>
                  </a:lnTo>
                  <a:lnTo>
                    <a:pt x="23529" y="1317"/>
                  </a:lnTo>
                  <a:lnTo>
                    <a:pt x="23347" y="1158"/>
                  </a:lnTo>
                  <a:lnTo>
                    <a:pt x="23166" y="1022"/>
                  </a:lnTo>
                  <a:lnTo>
                    <a:pt x="22984" y="886"/>
                  </a:lnTo>
                  <a:lnTo>
                    <a:pt x="22802" y="772"/>
                  </a:lnTo>
                  <a:lnTo>
                    <a:pt x="22598" y="659"/>
                  </a:lnTo>
                  <a:lnTo>
                    <a:pt x="22393" y="568"/>
                  </a:lnTo>
                  <a:lnTo>
                    <a:pt x="22189" y="477"/>
                  </a:lnTo>
                  <a:lnTo>
                    <a:pt x="21985" y="409"/>
                  </a:lnTo>
                  <a:lnTo>
                    <a:pt x="21757" y="363"/>
                  </a:lnTo>
                  <a:lnTo>
                    <a:pt x="21530" y="318"/>
                  </a:lnTo>
                  <a:lnTo>
                    <a:pt x="21303" y="295"/>
                  </a:lnTo>
                  <a:lnTo>
                    <a:pt x="21076" y="273"/>
                  </a:lnTo>
                  <a:lnTo>
                    <a:pt x="20872" y="273"/>
                  </a:lnTo>
                  <a:lnTo>
                    <a:pt x="20645" y="295"/>
                  </a:lnTo>
                  <a:lnTo>
                    <a:pt x="20440" y="318"/>
                  </a:lnTo>
                  <a:lnTo>
                    <a:pt x="20236" y="363"/>
                  </a:lnTo>
                  <a:lnTo>
                    <a:pt x="20031" y="409"/>
                  </a:lnTo>
                  <a:lnTo>
                    <a:pt x="19850" y="477"/>
                  </a:lnTo>
                  <a:lnTo>
                    <a:pt x="19645" y="568"/>
                  </a:lnTo>
                  <a:lnTo>
                    <a:pt x="19464" y="659"/>
                  </a:lnTo>
                  <a:lnTo>
                    <a:pt x="19100" y="840"/>
                  </a:lnTo>
                  <a:lnTo>
                    <a:pt x="18805" y="1045"/>
                  </a:lnTo>
                  <a:lnTo>
                    <a:pt x="18533" y="999"/>
                  </a:lnTo>
                  <a:lnTo>
                    <a:pt x="18147" y="954"/>
                  </a:lnTo>
                  <a:lnTo>
                    <a:pt x="17760" y="977"/>
                  </a:lnTo>
                  <a:lnTo>
                    <a:pt x="17374" y="1022"/>
                  </a:lnTo>
                  <a:lnTo>
                    <a:pt x="16988" y="1090"/>
                  </a:lnTo>
                  <a:lnTo>
                    <a:pt x="16602" y="1204"/>
                  </a:lnTo>
                  <a:lnTo>
                    <a:pt x="16239" y="1317"/>
                  </a:lnTo>
                  <a:lnTo>
                    <a:pt x="15898" y="1499"/>
                  </a:lnTo>
                  <a:lnTo>
                    <a:pt x="15580" y="1681"/>
                  </a:lnTo>
                  <a:lnTo>
                    <a:pt x="15262" y="1908"/>
                  </a:lnTo>
                  <a:lnTo>
                    <a:pt x="14967" y="2158"/>
                  </a:lnTo>
                  <a:lnTo>
                    <a:pt x="14740" y="2385"/>
                  </a:lnTo>
                  <a:lnTo>
                    <a:pt x="14604" y="2180"/>
                  </a:lnTo>
                  <a:lnTo>
                    <a:pt x="14377" y="1885"/>
                  </a:lnTo>
                  <a:lnTo>
                    <a:pt x="14127" y="1567"/>
                  </a:lnTo>
                  <a:lnTo>
                    <a:pt x="13854" y="1317"/>
                  </a:lnTo>
                  <a:lnTo>
                    <a:pt x="13582" y="1045"/>
                  </a:lnTo>
                  <a:lnTo>
                    <a:pt x="13286" y="818"/>
                  </a:lnTo>
                  <a:lnTo>
                    <a:pt x="12991" y="613"/>
                  </a:lnTo>
                  <a:lnTo>
                    <a:pt x="12628" y="409"/>
                  </a:lnTo>
                  <a:lnTo>
                    <a:pt x="12287" y="250"/>
                  </a:lnTo>
                  <a:lnTo>
                    <a:pt x="11924" y="136"/>
                  </a:lnTo>
                  <a:lnTo>
                    <a:pt x="11560" y="68"/>
                  </a:lnTo>
                  <a:lnTo>
                    <a:pt x="11174" y="23"/>
                  </a:lnTo>
                  <a:lnTo>
                    <a:pt x="1081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5682550" y="-1134075"/>
              <a:ext cx="313300" cy="26600"/>
            </a:xfrm>
            <a:custGeom>
              <a:avLst/>
              <a:gdLst/>
              <a:ahLst/>
              <a:cxnLst/>
              <a:rect l="l" t="t" r="r" b="b"/>
              <a:pathLst>
                <a:path w="12532" h="1064" extrusionOk="0">
                  <a:moveTo>
                    <a:pt x="169" y="0"/>
                  </a:moveTo>
                  <a:lnTo>
                    <a:pt x="94" y="56"/>
                  </a:lnTo>
                  <a:lnTo>
                    <a:pt x="38" y="112"/>
                  </a:lnTo>
                  <a:lnTo>
                    <a:pt x="1" y="206"/>
                  </a:lnTo>
                  <a:lnTo>
                    <a:pt x="19" y="299"/>
                  </a:lnTo>
                  <a:lnTo>
                    <a:pt x="57" y="392"/>
                  </a:lnTo>
                  <a:lnTo>
                    <a:pt x="131" y="448"/>
                  </a:lnTo>
                  <a:lnTo>
                    <a:pt x="225" y="467"/>
                  </a:lnTo>
                  <a:lnTo>
                    <a:pt x="1511" y="579"/>
                  </a:lnTo>
                  <a:lnTo>
                    <a:pt x="3003" y="690"/>
                  </a:lnTo>
                  <a:lnTo>
                    <a:pt x="4625" y="784"/>
                  </a:lnTo>
                  <a:lnTo>
                    <a:pt x="6303" y="877"/>
                  </a:lnTo>
                  <a:lnTo>
                    <a:pt x="7981" y="951"/>
                  </a:lnTo>
                  <a:lnTo>
                    <a:pt x="9566" y="1007"/>
                  </a:lnTo>
                  <a:lnTo>
                    <a:pt x="11021" y="1045"/>
                  </a:lnTo>
                  <a:lnTo>
                    <a:pt x="12252" y="1063"/>
                  </a:lnTo>
                  <a:lnTo>
                    <a:pt x="12289" y="1063"/>
                  </a:lnTo>
                  <a:lnTo>
                    <a:pt x="12382" y="1045"/>
                  </a:lnTo>
                  <a:lnTo>
                    <a:pt x="12457" y="989"/>
                  </a:lnTo>
                  <a:lnTo>
                    <a:pt x="12513" y="914"/>
                  </a:lnTo>
                  <a:lnTo>
                    <a:pt x="12531" y="821"/>
                  </a:lnTo>
                  <a:lnTo>
                    <a:pt x="12513" y="728"/>
                  </a:lnTo>
                  <a:lnTo>
                    <a:pt x="12457" y="653"/>
                  </a:lnTo>
                  <a:lnTo>
                    <a:pt x="12382" y="597"/>
                  </a:lnTo>
                  <a:lnTo>
                    <a:pt x="12289" y="579"/>
                  </a:lnTo>
                  <a:lnTo>
                    <a:pt x="11021" y="579"/>
                  </a:lnTo>
                  <a:lnTo>
                    <a:pt x="9585" y="541"/>
                  </a:lnTo>
                  <a:lnTo>
                    <a:pt x="8000" y="485"/>
                  </a:lnTo>
                  <a:lnTo>
                    <a:pt x="6341" y="411"/>
                  </a:lnTo>
                  <a:lnTo>
                    <a:pt x="4662" y="317"/>
                  </a:lnTo>
                  <a:lnTo>
                    <a:pt x="3040" y="206"/>
                  </a:lnTo>
                  <a:lnTo>
                    <a:pt x="1567" y="1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5828475" y="-1289300"/>
              <a:ext cx="455000" cy="395800"/>
            </a:xfrm>
            <a:custGeom>
              <a:avLst/>
              <a:gdLst/>
              <a:ahLst/>
              <a:cxnLst/>
              <a:rect l="l" t="t" r="r" b="b"/>
              <a:pathLst>
                <a:path w="18200" h="15832" extrusionOk="0">
                  <a:moveTo>
                    <a:pt x="4102" y="0"/>
                  </a:moveTo>
                  <a:lnTo>
                    <a:pt x="3711" y="19"/>
                  </a:lnTo>
                  <a:lnTo>
                    <a:pt x="3357" y="75"/>
                  </a:lnTo>
                  <a:lnTo>
                    <a:pt x="2984" y="168"/>
                  </a:lnTo>
                  <a:lnTo>
                    <a:pt x="2629" y="280"/>
                  </a:lnTo>
                  <a:lnTo>
                    <a:pt x="2275" y="429"/>
                  </a:lnTo>
                  <a:lnTo>
                    <a:pt x="1958" y="597"/>
                  </a:lnTo>
                  <a:lnTo>
                    <a:pt x="1641" y="802"/>
                  </a:lnTo>
                  <a:lnTo>
                    <a:pt x="1343" y="1026"/>
                  </a:lnTo>
                  <a:lnTo>
                    <a:pt x="1063" y="1268"/>
                  </a:lnTo>
                  <a:lnTo>
                    <a:pt x="821" y="1548"/>
                  </a:lnTo>
                  <a:lnTo>
                    <a:pt x="615" y="1846"/>
                  </a:lnTo>
                  <a:lnTo>
                    <a:pt x="429" y="2163"/>
                  </a:lnTo>
                  <a:lnTo>
                    <a:pt x="280" y="2499"/>
                  </a:lnTo>
                  <a:lnTo>
                    <a:pt x="168" y="2853"/>
                  </a:lnTo>
                  <a:lnTo>
                    <a:pt x="75" y="3226"/>
                  </a:lnTo>
                  <a:lnTo>
                    <a:pt x="37" y="3580"/>
                  </a:lnTo>
                  <a:lnTo>
                    <a:pt x="0" y="3953"/>
                  </a:lnTo>
                  <a:lnTo>
                    <a:pt x="0" y="4326"/>
                  </a:lnTo>
                  <a:lnTo>
                    <a:pt x="37" y="4699"/>
                  </a:lnTo>
                  <a:lnTo>
                    <a:pt x="75" y="5091"/>
                  </a:lnTo>
                  <a:lnTo>
                    <a:pt x="131" y="5445"/>
                  </a:lnTo>
                  <a:lnTo>
                    <a:pt x="205" y="5855"/>
                  </a:lnTo>
                  <a:lnTo>
                    <a:pt x="298" y="6284"/>
                  </a:lnTo>
                  <a:lnTo>
                    <a:pt x="429" y="6694"/>
                  </a:lnTo>
                  <a:lnTo>
                    <a:pt x="560" y="7105"/>
                  </a:lnTo>
                  <a:lnTo>
                    <a:pt x="709" y="7515"/>
                  </a:lnTo>
                  <a:lnTo>
                    <a:pt x="895" y="7906"/>
                  </a:lnTo>
                  <a:lnTo>
                    <a:pt x="1082" y="8317"/>
                  </a:lnTo>
                  <a:lnTo>
                    <a:pt x="1287" y="8727"/>
                  </a:lnTo>
                  <a:lnTo>
                    <a:pt x="1510" y="9118"/>
                  </a:lnTo>
                  <a:lnTo>
                    <a:pt x="1753" y="9510"/>
                  </a:lnTo>
                  <a:lnTo>
                    <a:pt x="1995" y="9901"/>
                  </a:lnTo>
                  <a:lnTo>
                    <a:pt x="2275" y="10274"/>
                  </a:lnTo>
                  <a:lnTo>
                    <a:pt x="2536" y="10666"/>
                  </a:lnTo>
                  <a:lnTo>
                    <a:pt x="2834" y="11039"/>
                  </a:lnTo>
                  <a:lnTo>
                    <a:pt x="3133" y="11393"/>
                  </a:lnTo>
                  <a:lnTo>
                    <a:pt x="3431" y="11748"/>
                  </a:lnTo>
                  <a:lnTo>
                    <a:pt x="3748" y="12102"/>
                  </a:lnTo>
                  <a:lnTo>
                    <a:pt x="4065" y="12437"/>
                  </a:lnTo>
                  <a:lnTo>
                    <a:pt x="4401" y="12754"/>
                  </a:lnTo>
                  <a:lnTo>
                    <a:pt x="4718" y="13071"/>
                  </a:lnTo>
                  <a:lnTo>
                    <a:pt x="5053" y="13370"/>
                  </a:lnTo>
                  <a:lnTo>
                    <a:pt x="5408" y="13668"/>
                  </a:lnTo>
                  <a:lnTo>
                    <a:pt x="5743" y="13948"/>
                  </a:lnTo>
                  <a:lnTo>
                    <a:pt x="6098" y="14227"/>
                  </a:lnTo>
                  <a:lnTo>
                    <a:pt x="6452" y="14470"/>
                  </a:lnTo>
                  <a:lnTo>
                    <a:pt x="6787" y="14712"/>
                  </a:lnTo>
                  <a:lnTo>
                    <a:pt x="7142" y="14936"/>
                  </a:lnTo>
                  <a:lnTo>
                    <a:pt x="7496" y="15160"/>
                  </a:lnTo>
                  <a:lnTo>
                    <a:pt x="7832" y="15346"/>
                  </a:lnTo>
                  <a:lnTo>
                    <a:pt x="8167" y="15533"/>
                  </a:lnTo>
                  <a:lnTo>
                    <a:pt x="8522" y="15682"/>
                  </a:lnTo>
                  <a:lnTo>
                    <a:pt x="8839" y="15831"/>
                  </a:lnTo>
                  <a:lnTo>
                    <a:pt x="9379" y="15645"/>
                  </a:lnTo>
                  <a:lnTo>
                    <a:pt x="9901" y="15440"/>
                  </a:lnTo>
                  <a:lnTo>
                    <a:pt x="10405" y="15216"/>
                  </a:lnTo>
                  <a:lnTo>
                    <a:pt x="10890" y="14973"/>
                  </a:lnTo>
                  <a:lnTo>
                    <a:pt x="11356" y="14712"/>
                  </a:lnTo>
                  <a:lnTo>
                    <a:pt x="11822" y="14414"/>
                  </a:lnTo>
                  <a:lnTo>
                    <a:pt x="12270" y="14116"/>
                  </a:lnTo>
                  <a:lnTo>
                    <a:pt x="12698" y="13799"/>
                  </a:lnTo>
                  <a:lnTo>
                    <a:pt x="13127" y="13463"/>
                  </a:lnTo>
                  <a:lnTo>
                    <a:pt x="13519" y="13109"/>
                  </a:lnTo>
                  <a:lnTo>
                    <a:pt x="13910" y="12754"/>
                  </a:lnTo>
                  <a:lnTo>
                    <a:pt x="14283" y="12381"/>
                  </a:lnTo>
                  <a:lnTo>
                    <a:pt x="14638" y="12009"/>
                  </a:lnTo>
                  <a:lnTo>
                    <a:pt x="14973" y="11617"/>
                  </a:lnTo>
                  <a:lnTo>
                    <a:pt x="15309" y="11225"/>
                  </a:lnTo>
                  <a:lnTo>
                    <a:pt x="15607" y="10834"/>
                  </a:lnTo>
                  <a:lnTo>
                    <a:pt x="15906" y="10442"/>
                  </a:lnTo>
                  <a:lnTo>
                    <a:pt x="16185" y="10051"/>
                  </a:lnTo>
                  <a:lnTo>
                    <a:pt x="16446" y="9659"/>
                  </a:lnTo>
                  <a:lnTo>
                    <a:pt x="16689" y="9268"/>
                  </a:lnTo>
                  <a:lnTo>
                    <a:pt x="16913" y="8876"/>
                  </a:lnTo>
                  <a:lnTo>
                    <a:pt x="17118" y="8503"/>
                  </a:lnTo>
                  <a:lnTo>
                    <a:pt x="17304" y="8130"/>
                  </a:lnTo>
                  <a:lnTo>
                    <a:pt x="17472" y="7757"/>
                  </a:lnTo>
                  <a:lnTo>
                    <a:pt x="17621" y="7403"/>
                  </a:lnTo>
                  <a:lnTo>
                    <a:pt x="17770" y="7067"/>
                  </a:lnTo>
                  <a:lnTo>
                    <a:pt x="17882" y="6732"/>
                  </a:lnTo>
                  <a:lnTo>
                    <a:pt x="17975" y="6415"/>
                  </a:lnTo>
                  <a:lnTo>
                    <a:pt x="18069" y="6116"/>
                  </a:lnTo>
                  <a:lnTo>
                    <a:pt x="18125" y="5855"/>
                  </a:lnTo>
                  <a:lnTo>
                    <a:pt x="18162" y="5594"/>
                  </a:lnTo>
                  <a:lnTo>
                    <a:pt x="18180" y="5352"/>
                  </a:lnTo>
                  <a:lnTo>
                    <a:pt x="18199" y="4904"/>
                  </a:lnTo>
                  <a:lnTo>
                    <a:pt x="18162" y="4438"/>
                  </a:lnTo>
                  <a:lnTo>
                    <a:pt x="18069" y="3991"/>
                  </a:lnTo>
                  <a:lnTo>
                    <a:pt x="17957" y="3543"/>
                  </a:lnTo>
                  <a:lnTo>
                    <a:pt x="17789" y="3114"/>
                  </a:lnTo>
                  <a:lnTo>
                    <a:pt x="17602" y="2685"/>
                  </a:lnTo>
                  <a:lnTo>
                    <a:pt x="17379" y="2294"/>
                  </a:lnTo>
                  <a:lnTo>
                    <a:pt x="17118" y="1921"/>
                  </a:lnTo>
                  <a:lnTo>
                    <a:pt x="16838" y="1566"/>
                  </a:lnTo>
                  <a:lnTo>
                    <a:pt x="16521" y="1268"/>
                  </a:lnTo>
                  <a:lnTo>
                    <a:pt x="16353" y="1119"/>
                  </a:lnTo>
                  <a:lnTo>
                    <a:pt x="16167" y="988"/>
                  </a:lnTo>
                  <a:lnTo>
                    <a:pt x="15999" y="858"/>
                  </a:lnTo>
                  <a:lnTo>
                    <a:pt x="15812" y="746"/>
                  </a:lnTo>
                  <a:lnTo>
                    <a:pt x="15607" y="634"/>
                  </a:lnTo>
                  <a:lnTo>
                    <a:pt x="15421" y="541"/>
                  </a:lnTo>
                  <a:lnTo>
                    <a:pt x="15216" y="466"/>
                  </a:lnTo>
                  <a:lnTo>
                    <a:pt x="15011" y="392"/>
                  </a:lnTo>
                  <a:lnTo>
                    <a:pt x="14787" y="336"/>
                  </a:lnTo>
                  <a:lnTo>
                    <a:pt x="14582" y="299"/>
                  </a:lnTo>
                  <a:lnTo>
                    <a:pt x="14358" y="280"/>
                  </a:lnTo>
                  <a:lnTo>
                    <a:pt x="14134" y="261"/>
                  </a:lnTo>
                  <a:lnTo>
                    <a:pt x="13929" y="261"/>
                  </a:lnTo>
                  <a:lnTo>
                    <a:pt x="13705" y="280"/>
                  </a:lnTo>
                  <a:lnTo>
                    <a:pt x="13500" y="299"/>
                  </a:lnTo>
                  <a:lnTo>
                    <a:pt x="13314" y="354"/>
                  </a:lnTo>
                  <a:lnTo>
                    <a:pt x="13109" y="392"/>
                  </a:lnTo>
                  <a:lnTo>
                    <a:pt x="12922" y="466"/>
                  </a:lnTo>
                  <a:lnTo>
                    <a:pt x="12736" y="541"/>
                  </a:lnTo>
                  <a:lnTo>
                    <a:pt x="12549" y="634"/>
                  </a:lnTo>
                  <a:lnTo>
                    <a:pt x="12195" y="821"/>
                  </a:lnTo>
                  <a:lnTo>
                    <a:pt x="11841" y="1063"/>
                  </a:lnTo>
                  <a:lnTo>
                    <a:pt x="11505" y="1324"/>
                  </a:lnTo>
                  <a:lnTo>
                    <a:pt x="11188" y="1622"/>
                  </a:lnTo>
                  <a:lnTo>
                    <a:pt x="10890" y="1939"/>
                  </a:lnTo>
                  <a:lnTo>
                    <a:pt x="10573" y="2275"/>
                  </a:lnTo>
                  <a:lnTo>
                    <a:pt x="10293" y="2629"/>
                  </a:lnTo>
                  <a:lnTo>
                    <a:pt x="10013" y="2984"/>
                  </a:lnTo>
                  <a:lnTo>
                    <a:pt x="9454" y="3711"/>
                  </a:lnTo>
                  <a:lnTo>
                    <a:pt x="8932" y="4401"/>
                  </a:lnTo>
                  <a:lnTo>
                    <a:pt x="8820" y="4084"/>
                  </a:lnTo>
                  <a:lnTo>
                    <a:pt x="8708" y="3748"/>
                  </a:lnTo>
                  <a:lnTo>
                    <a:pt x="8559" y="3431"/>
                  </a:lnTo>
                  <a:lnTo>
                    <a:pt x="8391" y="3095"/>
                  </a:lnTo>
                  <a:lnTo>
                    <a:pt x="8223" y="2760"/>
                  </a:lnTo>
                  <a:lnTo>
                    <a:pt x="8018" y="2443"/>
                  </a:lnTo>
                  <a:lnTo>
                    <a:pt x="7813" y="2126"/>
                  </a:lnTo>
                  <a:lnTo>
                    <a:pt x="7589" y="1828"/>
                  </a:lnTo>
                  <a:lnTo>
                    <a:pt x="7347" y="1529"/>
                  </a:lnTo>
                  <a:lnTo>
                    <a:pt x="7086" y="1268"/>
                  </a:lnTo>
                  <a:lnTo>
                    <a:pt x="6825" y="1007"/>
                  </a:lnTo>
                  <a:lnTo>
                    <a:pt x="6526" y="783"/>
                  </a:lnTo>
                  <a:lnTo>
                    <a:pt x="6228" y="578"/>
                  </a:lnTo>
                  <a:lnTo>
                    <a:pt x="5892" y="392"/>
                  </a:lnTo>
                  <a:lnTo>
                    <a:pt x="5557" y="243"/>
                  </a:lnTo>
                  <a:lnTo>
                    <a:pt x="5203" y="131"/>
                  </a:lnTo>
                  <a:lnTo>
                    <a:pt x="4848" y="56"/>
                  </a:lnTo>
                  <a:lnTo>
                    <a:pt x="4475" y="19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6002350" y="-1270650"/>
              <a:ext cx="459650" cy="398125"/>
            </a:xfrm>
            <a:custGeom>
              <a:avLst/>
              <a:gdLst/>
              <a:ahLst/>
              <a:cxnLst/>
              <a:rect l="l" t="t" r="r" b="b"/>
              <a:pathLst>
                <a:path w="18386" h="15925" extrusionOk="0">
                  <a:moveTo>
                    <a:pt x="14060" y="0"/>
                  </a:moveTo>
                  <a:lnTo>
                    <a:pt x="13855" y="19"/>
                  </a:lnTo>
                  <a:lnTo>
                    <a:pt x="13650" y="37"/>
                  </a:lnTo>
                  <a:lnTo>
                    <a:pt x="13444" y="75"/>
                  </a:lnTo>
                  <a:lnTo>
                    <a:pt x="13239" y="131"/>
                  </a:lnTo>
                  <a:lnTo>
                    <a:pt x="13034" y="186"/>
                  </a:lnTo>
                  <a:lnTo>
                    <a:pt x="12848" y="261"/>
                  </a:lnTo>
                  <a:lnTo>
                    <a:pt x="12661" y="354"/>
                  </a:lnTo>
                  <a:lnTo>
                    <a:pt x="12475" y="448"/>
                  </a:lnTo>
                  <a:lnTo>
                    <a:pt x="12139" y="671"/>
                  </a:lnTo>
                  <a:lnTo>
                    <a:pt x="11804" y="914"/>
                  </a:lnTo>
                  <a:lnTo>
                    <a:pt x="11468" y="1193"/>
                  </a:lnTo>
                  <a:lnTo>
                    <a:pt x="11170" y="1510"/>
                  </a:lnTo>
                  <a:lnTo>
                    <a:pt x="10871" y="1846"/>
                  </a:lnTo>
                  <a:lnTo>
                    <a:pt x="10573" y="2200"/>
                  </a:lnTo>
                  <a:lnTo>
                    <a:pt x="10293" y="2555"/>
                  </a:lnTo>
                  <a:lnTo>
                    <a:pt x="10032" y="2928"/>
                  </a:lnTo>
                  <a:lnTo>
                    <a:pt x="9510" y="3692"/>
                  </a:lnTo>
                  <a:lnTo>
                    <a:pt x="9025" y="4419"/>
                  </a:lnTo>
                  <a:lnTo>
                    <a:pt x="8895" y="4102"/>
                  </a:lnTo>
                  <a:lnTo>
                    <a:pt x="8746" y="3767"/>
                  </a:lnTo>
                  <a:lnTo>
                    <a:pt x="8578" y="3450"/>
                  </a:lnTo>
                  <a:lnTo>
                    <a:pt x="8410" y="3114"/>
                  </a:lnTo>
                  <a:lnTo>
                    <a:pt x="8223" y="2797"/>
                  </a:lnTo>
                  <a:lnTo>
                    <a:pt x="8000" y="2480"/>
                  </a:lnTo>
                  <a:lnTo>
                    <a:pt x="7776" y="2163"/>
                  </a:lnTo>
                  <a:lnTo>
                    <a:pt x="7533" y="1865"/>
                  </a:lnTo>
                  <a:lnTo>
                    <a:pt x="7291" y="1585"/>
                  </a:lnTo>
                  <a:lnTo>
                    <a:pt x="7011" y="1324"/>
                  </a:lnTo>
                  <a:lnTo>
                    <a:pt x="6732" y="1082"/>
                  </a:lnTo>
                  <a:lnTo>
                    <a:pt x="6415" y="858"/>
                  </a:lnTo>
                  <a:lnTo>
                    <a:pt x="6098" y="671"/>
                  </a:lnTo>
                  <a:lnTo>
                    <a:pt x="5781" y="503"/>
                  </a:lnTo>
                  <a:lnTo>
                    <a:pt x="5426" y="373"/>
                  </a:lnTo>
                  <a:lnTo>
                    <a:pt x="5072" y="280"/>
                  </a:lnTo>
                  <a:lnTo>
                    <a:pt x="4699" y="224"/>
                  </a:lnTo>
                  <a:lnTo>
                    <a:pt x="4308" y="186"/>
                  </a:lnTo>
                  <a:lnTo>
                    <a:pt x="3935" y="205"/>
                  </a:lnTo>
                  <a:lnTo>
                    <a:pt x="3562" y="242"/>
                  </a:lnTo>
                  <a:lnTo>
                    <a:pt x="3189" y="317"/>
                  </a:lnTo>
                  <a:lnTo>
                    <a:pt x="2816" y="410"/>
                  </a:lnTo>
                  <a:lnTo>
                    <a:pt x="2462" y="541"/>
                  </a:lnTo>
                  <a:lnTo>
                    <a:pt x="2126" y="709"/>
                  </a:lnTo>
                  <a:lnTo>
                    <a:pt x="1809" y="895"/>
                  </a:lnTo>
                  <a:lnTo>
                    <a:pt x="1492" y="1100"/>
                  </a:lnTo>
                  <a:lnTo>
                    <a:pt x="1212" y="1343"/>
                  </a:lnTo>
                  <a:lnTo>
                    <a:pt x="951" y="1604"/>
                  </a:lnTo>
                  <a:lnTo>
                    <a:pt x="709" y="1902"/>
                  </a:lnTo>
                  <a:lnTo>
                    <a:pt x="504" y="2200"/>
                  </a:lnTo>
                  <a:lnTo>
                    <a:pt x="336" y="2536"/>
                  </a:lnTo>
                  <a:lnTo>
                    <a:pt x="205" y="2890"/>
                  </a:lnTo>
                  <a:lnTo>
                    <a:pt x="94" y="3245"/>
                  </a:lnTo>
                  <a:lnTo>
                    <a:pt x="38" y="3617"/>
                  </a:lnTo>
                  <a:lnTo>
                    <a:pt x="0" y="3990"/>
                  </a:lnTo>
                  <a:lnTo>
                    <a:pt x="0" y="4363"/>
                  </a:lnTo>
                  <a:lnTo>
                    <a:pt x="19" y="4736"/>
                  </a:lnTo>
                  <a:lnTo>
                    <a:pt x="56" y="5128"/>
                  </a:lnTo>
                  <a:lnTo>
                    <a:pt x="112" y="5501"/>
                  </a:lnTo>
                  <a:lnTo>
                    <a:pt x="187" y="5874"/>
                  </a:lnTo>
                  <a:lnTo>
                    <a:pt x="280" y="6284"/>
                  </a:lnTo>
                  <a:lnTo>
                    <a:pt x="392" y="6694"/>
                  </a:lnTo>
                  <a:lnTo>
                    <a:pt x="541" y="7104"/>
                  </a:lnTo>
                  <a:lnTo>
                    <a:pt x="690" y="7496"/>
                  </a:lnTo>
                  <a:lnTo>
                    <a:pt x="877" y="7906"/>
                  </a:lnTo>
                  <a:lnTo>
                    <a:pt x="1063" y="8316"/>
                  </a:lnTo>
                  <a:lnTo>
                    <a:pt x="1268" y="8708"/>
                  </a:lnTo>
                  <a:lnTo>
                    <a:pt x="1511" y="9100"/>
                  </a:lnTo>
                  <a:lnTo>
                    <a:pt x="1753" y="9491"/>
                  </a:lnTo>
                  <a:lnTo>
                    <a:pt x="1995" y="9883"/>
                  </a:lnTo>
                  <a:lnTo>
                    <a:pt x="2275" y="10256"/>
                  </a:lnTo>
                  <a:lnTo>
                    <a:pt x="2555" y="10629"/>
                  </a:lnTo>
                  <a:lnTo>
                    <a:pt x="2853" y="11002"/>
                  </a:lnTo>
                  <a:lnTo>
                    <a:pt x="3152" y="11374"/>
                  </a:lnTo>
                  <a:lnTo>
                    <a:pt x="3469" y="11710"/>
                  </a:lnTo>
                  <a:lnTo>
                    <a:pt x="3786" y="12064"/>
                  </a:lnTo>
                  <a:lnTo>
                    <a:pt x="4121" y="12400"/>
                  </a:lnTo>
                  <a:lnTo>
                    <a:pt x="4457" y="12717"/>
                  </a:lnTo>
                  <a:lnTo>
                    <a:pt x="4811" y="13034"/>
                  </a:lnTo>
                  <a:lnTo>
                    <a:pt x="5165" y="13332"/>
                  </a:lnTo>
                  <a:lnTo>
                    <a:pt x="5520" y="13631"/>
                  </a:lnTo>
                  <a:lnTo>
                    <a:pt x="5874" y="13910"/>
                  </a:lnTo>
                  <a:lnTo>
                    <a:pt x="6228" y="14171"/>
                  </a:lnTo>
                  <a:lnTo>
                    <a:pt x="6583" y="14432"/>
                  </a:lnTo>
                  <a:lnTo>
                    <a:pt x="6955" y="14675"/>
                  </a:lnTo>
                  <a:lnTo>
                    <a:pt x="7310" y="14899"/>
                  </a:lnTo>
                  <a:lnTo>
                    <a:pt x="7683" y="15122"/>
                  </a:lnTo>
                  <a:lnTo>
                    <a:pt x="8037" y="15309"/>
                  </a:lnTo>
                  <a:lnTo>
                    <a:pt x="8391" y="15495"/>
                  </a:lnTo>
                  <a:lnTo>
                    <a:pt x="8746" y="15663"/>
                  </a:lnTo>
                  <a:lnTo>
                    <a:pt x="9100" y="15794"/>
                  </a:lnTo>
                  <a:lnTo>
                    <a:pt x="9435" y="15924"/>
                  </a:lnTo>
                  <a:lnTo>
                    <a:pt x="9958" y="15719"/>
                  </a:lnTo>
                  <a:lnTo>
                    <a:pt x="10480" y="15495"/>
                  </a:lnTo>
                  <a:lnTo>
                    <a:pt x="10964" y="15253"/>
                  </a:lnTo>
                  <a:lnTo>
                    <a:pt x="11449" y="14973"/>
                  </a:lnTo>
                  <a:lnTo>
                    <a:pt x="11915" y="14694"/>
                  </a:lnTo>
                  <a:lnTo>
                    <a:pt x="12382" y="14377"/>
                  </a:lnTo>
                  <a:lnTo>
                    <a:pt x="12810" y="14041"/>
                  </a:lnTo>
                  <a:lnTo>
                    <a:pt x="13239" y="13705"/>
                  </a:lnTo>
                  <a:lnTo>
                    <a:pt x="13631" y="13351"/>
                  </a:lnTo>
                  <a:lnTo>
                    <a:pt x="14022" y="12978"/>
                  </a:lnTo>
                  <a:lnTo>
                    <a:pt x="14395" y="12605"/>
                  </a:lnTo>
                  <a:lnTo>
                    <a:pt x="14768" y="12214"/>
                  </a:lnTo>
                  <a:lnTo>
                    <a:pt x="15104" y="11822"/>
                  </a:lnTo>
                  <a:lnTo>
                    <a:pt x="15421" y="11412"/>
                  </a:lnTo>
                  <a:lnTo>
                    <a:pt x="15738" y="11002"/>
                  </a:lnTo>
                  <a:lnTo>
                    <a:pt x="16036" y="10610"/>
                  </a:lnTo>
                  <a:lnTo>
                    <a:pt x="16316" y="10200"/>
                  </a:lnTo>
                  <a:lnTo>
                    <a:pt x="16577" y="9789"/>
                  </a:lnTo>
                  <a:lnTo>
                    <a:pt x="16819" y="9379"/>
                  </a:lnTo>
                  <a:lnTo>
                    <a:pt x="17043" y="8969"/>
                  </a:lnTo>
                  <a:lnTo>
                    <a:pt x="17248" y="8577"/>
                  </a:lnTo>
                  <a:lnTo>
                    <a:pt x="17435" y="8167"/>
                  </a:lnTo>
                  <a:lnTo>
                    <a:pt x="17621" y="7794"/>
                  </a:lnTo>
                  <a:lnTo>
                    <a:pt x="17770" y="7421"/>
                  </a:lnTo>
                  <a:lnTo>
                    <a:pt x="17901" y="7048"/>
                  </a:lnTo>
                  <a:lnTo>
                    <a:pt x="18031" y="6694"/>
                  </a:lnTo>
                  <a:lnTo>
                    <a:pt x="18125" y="6359"/>
                  </a:lnTo>
                  <a:lnTo>
                    <a:pt x="18218" y="6042"/>
                  </a:lnTo>
                  <a:lnTo>
                    <a:pt x="18293" y="5743"/>
                  </a:lnTo>
                  <a:lnTo>
                    <a:pt x="18330" y="5463"/>
                  </a:lnTo>
                  <a:lnTo>
                    <a:pt x="18367" y="5202"/>
                  </a:lnTo>
                  <a:lnTo>
                    <a:pt x="18386" y="4960"/>
                  </a:lnTo>
                  <a:lnTo>
                    <a:pt x="18367" y="4494"/>
                  </a:lnTo>
                  <a:lnTo>
                    <a:pt x="18311" y="4046"/>
                  </a:lnTo>
                  <a:lnTo>
                    <a:pt x="18199" y="3580"/>
                  </a:lnTo>
                  <a:lnTo>
                    <a:pt x="18069" y="3151"/>
                  </a:lnTo>
                  <a:lnTo>
                    <a:pt x="17882" y="2722"/>
                  </a:lnTo>
                  <a:lnTo>
                    <a:pt x="17677" y="2294"/>
                  </a:lnTo>
                  <a:lnTo>
                    <a:pt x="17435" y="1921"/>
                  </a:lnTo>
                  <a:lnTo>
                    <a:pt x="17155" y="1548"/>
                  </a:lnTo>
                  <a:lnTo>
                    <a:pt x="16838" y="1212"/>
                  </a:lnTo>
                  <a:lnTo>
                    <a:pt x="16502" y="914"/>
                  </a:lnTo>
                  <a:lnTo>
                    <a:pt x="16335" y="765"/>
                  </a:lnTo>
                  <a:lnTo>
                    <a:pt x="16148" y="634"/>
                  </a:lnTo>
                  <a:lnTo>
                    <a:pt x="15962" y="522"/>
                  </a:lnTo>
                  <a:lnTo>
                    <a:pt x="15775" y="410"/>
                  </a:lnTo>
                  <a:lnTo>
                    <a:pt x="15570" y="317"/>
                  </a:lnTo>
                  <a:lnTo>
                    <a:pt x="15365" y="242"/>
                  </a:lnTo>
                  <a:lnTo>
                    <a:pt x="15160" y="168"/>
                  </a:lnTo>
                  <a:lnTo>
                    <a:pt x="14955" y="112"/>
                  </a:lnTo>
                  <a:lnTo>
                    <a:pt x="14731" y="56"/>
                  </a:lnTo>
                  <a:lnTo>
                    <a:pt x="14507" y="19"/>
                  </a:lnTo>
                  <a:lnTo>
                    <a:pt x="14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6288575" y="-1081875"/>
              <a:ext cx="254075" cy="15425"/>
            </a:xfrm>
            <a:custGeom>
              <a:avLst/>
              <a:gdLst/>
              <a:ahLst/>
              <a:cxnLst/>
              <a:rect l="l" t="t" r="r" b="b"/>
              <a:pathLst>
                <a:path w="10163" h="617" extrusionOk="0">
                  <a:moveTo>
                    <a:pt x="168" y="1"/>
                  </a:moveTo>
                  <a:lnTo>
                    <a:pt x="75" y="57"/>
                  </a:lnTo>
                  <a:lnTo>
                    <a:pt x="19" y="131"/>
                  </a:lnTo>
                  <a:lnTo>
                    <a:pt x="0" y="225"/>
                  </a:lnTo>
                  <a:lnTo>
                    <a:pt x="19" y="318"/>
                  </a:lnTo>
                  <a:lnTo>
                    <a:pt x="56" y="392"/>
                  </a:lnTo>
                  <a:lnTo>
                    <a:pt x="131" y="448"/>
                  </a:lnTo>
                  <a:lnTo>
                    <a:pt x="224" y="467"/>
                  </a:lnTo>
                  <a:lnTo>
                    <a:pt x="1473" y="542"/>
                  </a:lnTo>
                  <a:lnTo>
                    <a:pt x="2723" y="579"/>
                  </a:lnTo>
                  <a:lnTo>
                    <a:pt x="3991" y="616"/>
                  </a:lnTo>
                  <a:lnTo>
                    <a:pt x="6415" y="616"/>
                  </a:lnTo>
                  <a:lnTo>
                    <a:pt x="7589" y="598"/>
                  </a:lnTo>
                  <a:lnTo>
                    <a:pt x="8764" y="542"/>
                  </a:lnTo>
                  <a:lnTo>
                    <a:pt x="9939" y="486"/>
                  </a:lnTo>
                  <a:lnTo>
                    <a:pt x="10032" y="467"/>
                  </a:lnTo>
                  <a:lnTo>
                    <a:pt x="10107" y="411"/>
                  </a:lnTo>
                  <a:lnTo>
                    <a:pt x="10144" y="337"/>
                  </a:lnTo>
                  <a:lnTo>
                    <a:pt x="10163" y="243"/>
                  </a:lnTo>
                  <a:lnTo>
                    <a:pt x="10144" y="150"/>
                  </a:lnTo>
                  <a:lnTo>
                    <a:pt x="10069" y="75"/>
                  </a:lnTo>
                  <a:lnTo>
                    <a:pt x="9995" y="20"/>
                  </a:lnTo>
                  <a:lnTo>
                    <a:pt x="9902" y="20"/>
                  </a:lnTo>
                  <a:lnTo>
                    <a:pt x="8708" y="75"/>
                  </a:lnTo>
                  <a:lnTo>
                    <a:pt x="7496" y="113"/>
                  </a:lnTo>
                  <a:lnTo>
                    <a:pt x="6284" y="131"/>
                  </a:lnTo>
                  <a:lnTo>
                    <a:pt x="5072" y="150"/>
                  </a:lnTo>
                  <a:lnTo>
                    <a:pt x="3879" y="131"/>
                  </a:lnTo>
                  <a:lnTo>
                    <a:pt x="2667" y="113"/>
                  </a:lnTo>
                  <a:lnTo>
                    <a:pt x="1455" y="5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742225" y="-1182100"/>
              <a:ext cx="81150" cy="115175"/>
            </a:xfrm>
            <a:custGeom>
              <a:avLst/>
              <a:gdLst/>
              <a:ahLst/>
              <a:cxnLst/>
              <a:rect l="l" t="t" r="r" b="b"/>
              <a:pathLst>
                <a:path w="3246" h="4607" extrusionOk="0">
                  <a:moveTo>
                    <a:pt x="858" y="1"/>
                  </a:moveTo>
                  <a:lnTo>
                    <a:pt x="765" y="38"/>
                  </a:lnTo>
                  <a:lnTo>
                    <a:pt x="690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72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68" y="896"/>
                  </a:lnTo>
                  <a:lnTo>
                    <a:pt x="1530" y="1120"/>
                  </a:lnTo>
                  <a:lnTo>
                    <a:pt x="1772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62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18" y="3339"/>
                  </a:lnTo>
                  <a:lnTo>
                    <a:pt x="765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1" y="4308"/>
                  </a:lnTo>
                  <a:lnTo>
                    <a:pt x="1" y="4401"/>
                  </a:lnTo>
                  <a:lnTo>
                    <a:pt x="19" y="4495"/>
                  </a:lnTo>
                  <a:lnTo>
                    <a:pt x="56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1" y="3674"/>
                  </a:lnTo>
                  <a:lnTo>
                    <a:pt x="2481" y="3189"/>
                  </a:lnTo>
                  <a:lnTo>
                    <a:pt x="3152" y="2686"/>
                  </a:lnTo>
                  <a:lnTo>
                    <a:pt x="3226" y="2611"/>
                  </a:lnTo>
                  <a:lnTo>
                    <a:pt x="3245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65" y="2033"/>
                  </a:lnTo>
                  <a:lnTo>
                    <a:pt x="2723" y="1716"/>
                  </a:lnTo>
                  <a:lnTo>
                    <a:pt x="2481" y="1418"/>
                  </a:lnTo>
                  <a:lnTo>
                    <a:pt x="2201" y="1120"/>
                  </a:lnTo>
                  <a:lnTo>
                    <a:pt x="1921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5667175" y="-1182100"/>
              <a:ext cx="81600" cy="115175"/>
            </a:xfrm>
            <a:custGeom>
              <a:avLst/>
              <a:gdLst/>
              <a:ahLst/>
              <a:cxnLst/>
              <a:rect l="l" t="t" r="r" b="b"/>
              <a:pathLst>
                <a:path w="3264" h="4607" extrusionOk="0">
                  <a:moveTo>
                    <a:pt x="858" y="1"/>
                  </a:moveTo>
                  <a:lnTo>
                    <a:pt x="784" y="38"/>
                  </a:lnTo>
                  <a:lnTo>
                    <a:pt x="709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90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87" y="896"/>
                  </a:lnTo>
                  <a:lnTo>
                    <a:pt x="1529" y="1120"/>
                  </a:lnTo>
                  <a:lnTo>
                    <a:pt x="1790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80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36" y="3339"/>
                  </a:lnTo>
                  <a:lnTo>
                    <a:pt x="784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0" y="4308"/>
                  </a:lnTo>
                  <a:lnTo>
                    <a:pt x="0" y="4401"/>
                  </a:lnTo>
                  <a:lnTo>
                    <a:pt x="19" y="4495"/>
                  </a:lnTo>
                  <a:lnTo>
                    <a:pt x="75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0" y="3674"/>
                  </a:lnTo>
                  <a:lnTo>
                    <a:pt x="2499" y="3189"/>
                  </a:lnTo>
                  <a:lnTo>
                    <a:pt x="3170" y="2686"/>
                  </a:lnTo>
                  <a:lnTo>
                    <a:pt x="3226" y="2611"/>
                  </a:lnTo>
                  <a:lnTo>
                    <a:pt x="3264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84" y="2033"/>
                  </a:lnTo>
                  <a:lnTo>
                    <a:pt x="2741" y="1716"/>
                  </a:lnTo>
                  <a:lnTo>
                    <a:pt x="2480" y="1418"/>
                  </a:lnTo>
                  <a:lnTo>
                    <a:pt x="2201" y="1120"/>
                  </a:lnTo>
                  <a:lnTo>
                    <a:pt x="1940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6097450" y="-1022200"/>
              <a:ext cx="113750" cy="100250"/>
            </a:xfrm>
            <a:custGeom>
              <a:avLst/>
              <a:gdLst/>
              <a:ahLst/>
              <a:cxnLst/>
              <a:rect l="l" t="t" r="r" b="b"/>
              <a:pathLst>
                <a:path w="4550" h="4010" extrusionOk="0">
                  <a:moveTo>
                    <a:pt x="280" y="1"/>
                  </a:moveTo>
                  <a:lnTo>
                    <a:pt x="224" y="19"/>
                  </a:lnTo>
                  <a:lnTo>
                    <a:pt x="168" y="38"/>
                  </a:lnTo>
                  <a:lnTo>
                    <a:pt x="112" y="75"/>
                  </a:lnTo>
                  <a:lnTo>
                    <a:pt x="75" y="113"/>
                  </a:lnTo>
                  <a:lnTo>
                    <a:pt x="37" y="168"/>
                  </a:lnTo>
                  <a:lnTo>
                    <a:pt x="0" y="224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1"/>
                  </a:lnTo>
                  <a:lnTo>
                    <a:pt x="19" y="467"/>
                  </a:lnTo>
                  <a:lnTo>
                    <a:pt x="56" y="504"/>
                  </a:lnTo>
                  <a:lnTo>
                    <a:pt x="93" y="560"/>
                  </a:lnTo>
                  <a:lnTo>
                    <a:pt x="4028" y="3935"/>
                  </a:lnTo>
                  <a:lnTo>
                    <a:pt x="4140" y="3991"/>
                  </a:lnTo>
                  <a:lnTo>
                    <a:pt x="4233" y="4010"/>
                  </a:lnTo>
                  <a:lnTo>
                    <a:pt x="4308" y="4010"/>
                  </a:lnTo>
                  <a:lnTo>
                    <a:pt x="4363" y="3991"/>
                  </a:lnTo>
                  <a:lnTo>
                    <a:pt x="4419" y="3954"/>
                  </a:lnTo>
                  <a:lnTo>
                    <a:pt x="4475" y="3898"/>
                  </a:lnTo>
                  <a:lnTo>
                    <a:pt x="4513" y="3842"/>
                  </a:lnTo>
                  <a:lnTo>
                    <a:pt x="4531" y="3786"/>
                  </a:lnTo>
                  <a:lnTo>
                    <a:pt x="4550" y="3730"/>
                  </a:lnTo>
                  <a:lnTo>
                    <a:pt x="4550" y="3674"/>
                  </a:lnTo>
                  <a:lnTo>
                    <a:pt x="4550" y="3618"/>
                  </a:lnTo>
                  <a:lnTo>
                    <a:pt x="4513" y="3562"/>
                  </a:lnTo>
                  <a:lnTo>
                    <a:pt x="4494" y="3506"/>
                  </a:lnTo>
                  <a:lnTo>
                    <a:pt x="4438" y="3450"/>
                  </a:lnTo>
                  <a:lnTo>
                    <a:pt x="504" y="75"/>
                  </a:lnTo>
                  <a:lnTo>
                    <a:pt x="466" y="38"/>
                  </a:lnTo>
                  <a:lnTo>
                    <a:pt x="410" y="1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5927300" y="-1042700"/>
              <a:ext cx="102100" cy="106775"/>
            </a:xfrm>
            <a:custGeom>
              <a:avLst/>
              <a:gdLst/>
              <a:ahLst/>
              <a:cxnLst/>
              <a:rect l="l" t="t" r="r" b="b"/>
              <a:pathLst>
                <a:path w="4084" h="4271" extrusionOk="0">
                  <a:moveTo>
                    <a:pt x="261" y="0"/>
                  </a:moveTo>
                  <a:lnTo>
                    <a:pt x="205" y="19"/>
                  </a:lnTo>
                  <a:lnTo>
                    <a:pt x="149" y="56"/>
                  </a:lnTo>
                  <a:lnTo>
                    <a:pt x="93" y="93"/>
                  </a:lnTo>
                  <a:lnTo>
                    <a:pt x="56" y="149"/>
                  </a:lnTo>
                  <a:lnTo>
                    <a:pt x="19" y="205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0"/>
                  </a:lnTo>
                  <a:lnTo>
                    <a:pt x="37" y="466"/>
                  </a:lnTo>
                  <a:lnTo>
                    <a:pt x="56" y="522"/>
                  </a:lnTo>
                  <a:lnTo>
                    <a:pt x="112" y="578"/>
                  </a:lnTo>
                  <a:lnTo>
                    <a:pt x="988" y="1417"/>
                  </a:lnTo>
                  <a:lnTo>
                    <a:pt x="1865" y="2312"/>
                  </a:lnTo>
                  <a:lnTo>
                    <a:pt x="2704" y="3207"/>
                  </a:lnTo>
                  <a:lnTo>
                    <a:pt x="3506" y="4140"/>
                  </a:lnTo>
                  <a:lnTo>
                    <a:pt x="3562" y="4196"/>
                  </a:lnTo>
                  <a:lnTo>
                    <a:pt x="3618" y="4233"/>
                  </a:lnTo>
                  <a:lnTo>
                    <a:pt x="3692" y="4252"/>
                  </a:lnTo>
                  <a:lnTo>
                    <a:pt x="3767" y="4270"/>
                  </a:lnTo>
                  <a:lnTo>
                    <a:pt x="3879" y="4252"/>
                  </a:lnTo>
                  <a:lnTo>
                    <a:pt x="3972" y="4196"/>
                  </a:lnTo>
                  <a:lnTo>
                    <a:pt x="4028" y="4140"/>
                  </a:lnTo>
                  <a:lnTo>
                    <a:pt x="4065" y="4084"/>
                  </a:lnTo>
                  <a:lnTo>
                    <a:pt x="4084" y="4028"/>
                  </a:lnTo>
                  <a:lnTo>
                    <a:pt x="4084" y="3953"/>
                  </a:lnTo>
                  <a:lnTo>
                    <a:pt x="4084" y="3897"/>
                  </a:lnTo>
                  <a:lnTo>
                    <a:pt x="4084" y="3841"/>
                  </a:lnTo>
                  <a:lnTo>
                    <a:pt x="4046" y="3767"/>
                  </a:lnTo>
                  <a:lnTo>
                    <a:pt x="4009" y="3711"/>
                  </a:lnTo>
                  <a:lnTo>
                    <a:pt x="3189" y="2779"/>
                  </a:lnTo>
                  <a:lnTo>
                    <a:pt x="2350" y="1846"/>
                  </a:lnTo>
                  <a:lnTo>
                    <a:pt x="1473" y="951"/>
                  </a:lnTo>
                  <a:lnTo>
                    <a:pt x="560" y="75"/>
                  </a:lnTo>
                  <a:lnTo>
                    <a:pt x="504" y="37"/>
                  </a:lnTo>
                  <a:lnTo>
                    <a:pt x="44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6318875" y="-1244550"/>
              <a:ext cx="66675" cy="50375"/>
            </a:xfrm>
            <a:custGeom>
              <a:avLst/>
              <a:gdLst/>
              <a:ahLst/>
              <a:cxnLst/>
              <a:rect l="l" t="t" r="r" b="b"/>
              <a:pathLst>
                <a:path w="2667" h="2015" extrusionOk="0">
                  <a:moveTo>
                    <a:pt x="1417" y="0"/>
                  </a:moveTo>
                  <a:lnTo>
                    <a:pt x="1194" y="19"/>
                  </a:lnTo>
                  <a:lnTo>
                    <a:pt x="970" y="75"/>
                  </a:lnTo>
                  <a:lnTo>
                    <a:pt x="746" y="149"/>
                  </a:lnTo>
                  <a:lnTo>
                    <a:pt x="541" y="261"/>
                  </a:lnTo>
                  <a:lnTo>
                    <a:pt x="373" y="392"/>
                  </a:lnTo>
                  <a:lnTo>
                    <a:pt x="205" y="541"/>
                  </a:lnTo>
                  <a:lnTo>
                    <a:pt x="94" y="709"/>
                  </a:lnTo>
                  <a:lnTo>
                    <a:pt x="56" y="802"/>
                  </a:lnTo>
                  <a:lnTo>
                    <a:pt x="19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56" y="1417"/>
                  </a:lnTo>
                  <a:lnTo>
                    <a:pt x="94" y="1529"/>
                  </a:lnTo>
                  <a:lnTo>
                    <a:pt x="187" y="1660"/>
                  </a:lnTo>
                  <a:lnTo>
                    <a:pt x="299" y="1772"/>
                  </a:lnTo>
                  <a:lnTo>
                    <a:pt x="448" y="1865"/>
                  </a:lnTo>
                  <a:lnTo>
                    <a:pt x="597" y="1939"/>
                  </a:lnTo>
                  <a:lnTo>
                    <a:pt x="765" y="1995"/>
                  </a:lnTo>
                  <a:lnTo>
                    <a:pt x="970" y="2014"/>
                  </a:lnTo>
                  <a:lnTo>
                    <a:pt x="1175" y="2014"/>
                  </a:lnTo>
                  <a:lnTo>
                    <a:pt x="1380" y="1995"/>
                  </a:lnTo>
                  <a:lnTo>
                    <a:pt x="1604" y="1958"/>
                  </a:lnTo>
                  <a:lnTo>
                    <a:pt x="1809" y="1884"/>
                  </a:lnTo>
                  <a:lnTo>
                    <a:pt x="2014" y="1809"/>
                  </a:lnTo>
                  <a:lnTo>
                    <a:pt x="2182" y="1697"/>
                  </a:lnTo>
                  <a:lnTo>
                    <a:pt x="2350" y="1585"/>
                  </a:lnTo>
                  <a:lnTo>
                    <a:pt x="2480" y="1455"/>
                  </a:lnTo>
                  <a:lnTo>
                    <a:pt x="2592" y="1305"/>
                  </a:lnTo>
                  <a:lnTo>
                    <a:pt x="2648" y="1138"/>
                  </a:lnTo>
                  <a:lnTo>
                    <a:pt x="2667" y="1063"/>
                  </a:lnTo>
                  <a:lnTo>
                    <a:pt x="2667" y="970"/>
                  </a:lnTo>
                  <a:lnTo>
                    <a:pt x="2667" y="877"/>
                  </a:lnTo>
                  <a:lnTo>
                    <a:pt x="2648" y="783"/>
                  </a:lnTo>
                  <a:lnTo>
                    <a:pt x="2611" y="690"/>
                  </a:lnTo>
                  <a:lnTo>
                    <a:pt x="2574" y="597"/>
                  </a:lnTo>
                  <a:lnTo>
                    <a:pt x="2499" y="485"/>
                  </a:lnTo>
                  <a:lnTo>
                    <a:pt x="2424" y="392"/>
                  </a:lnTo>
                  <a:lnTo>
                    <a:pt x="2350" y="317"/>
                  </a:lnTo>
                  <a:lnTo>
                    <a:pt x="2275" y="243"/>
                  </a:lnTo>
                  <a:lnTo>
                    <a:pt x="2182" y="187"/>
                  </a:lnTo>
                  <a:lnTo>
                    <a:pt x="2089" y="131"/>
                  </a:lnTo>
                  <a:lnTo>
                    <a:pt x="1884" y="56"/>
                  </a:lnTo>
                  <a:lnTo>
                    <a:pt x="1660" y="19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F7A1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5879750" y="-1244550"/>
              <a:ext cx="86250" cy="50375"/>
            </a:xfrm>
            <a:custGeom>
              <a:avLst/>
              <a:gdLst/>
              <a:ahLst/>
              <a:cxnLst/>
              <a:rect l="l" t="t" r="r" b="b"/>
              <a:pathLst>
                <a:path w="3450" h="2015" extrusionOk="0">
                  <a:moveTo>
                    <a:pt x="1846" y="0"/>
                  </a:moveTo>
                  <a:lnTo>
                    <a:pt x="1548" y="19"/>
                  </a:lnTo>
                  <a:lnTo>
                    <a:pt x="1250" y="75"/>
                  </a:lnTo>
                  <a:lnTo>
                    <a:pt x="970" y="149"/>
                  </a:lnTo>
                  <a:lnTo>
                    <a:pt x="709" y="261"/>
                  </a:lnTo>
                  <a:lnTo>
                    <a:pt x="485" y="392"/>
                  </a:lnTo>
                  <a:lnTo>
                    <a:pt x="280" y="541"/>
                  </a:lnTo>
                  <a:lnTo>
                    <a:pt x="205" y="616"/>
                  </a:lnTo>
                  <a:lnTo>
                    <a:pt x="131" y="709"/>
                  </a:lnTo>
                  <a:lnTo>
                    <a:pt x="75" y="802"/>
                  </a:lnTo>
                  <a:lnTo>
                    <a:pt x="38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75" y="1417"/>
                  </a:lnTo>
                  <a:lnTo>
                    <a:pt x="131" y="1529"/>
                  </a:lnTo>
                  <a:lnTo>
                    <a:pt x="187" y="1604"/>
                  </a:lnTo>
                  <a:lnTo>
                    <a:pt x="243" y="1660"/>
                  </a:lnTo>
                  <a:lnTo>
                    <a:pt x="392" y="1772"/>
                  </a:lnTo>
                  <a:lnTo>
                    <a:pt x="578" y="1865"/>
                  </a:lnTo>
                  <a:lnTo>
                    <a:pt x="765" y="1939"/>
                  </a:lnTo>
                  <a:lnTo>
                    <a:pt x="1007" y="1995"/>
                  </a:lnTo>
                  <a:lnTo>
                    <a:pt x="1250" y="2014"/>
                  </a:lnTo>
                  <a:lnTo>
                    <a:pt x="1511" y="2014"/>
                  </a:lnTo>
                  <a:lnTo>
                    <a:pt x="1790" y="1995"/>
                  </a:lnTo>
                  <a:lnTo>
                    <a:pt x="2070" y="1958"/>
                  </a:lnTo>
                  <a:lnTo>
                    <a:pt x="2331" y="1884"/>
                  </a:lnTo>
                  <a:lnTo>
                    <a:pt x="2592" y="1809"/>
                  </a:lnTo>
                  <a:lnTo>
                    <a:pt x="2835" y="1697"/>
                  </a:lnTo>
                  <a:lnTo>
                    <a:pt x="3040" y="1585"/>
                  </a:lnTo>
                  <a:lnTo>
                    <a:pt x="3207" y="1455"/>
                  </a:lnTo>
                  <a:lnTo>
                    <a:pt x="3338" y="1305"/>
                  </a:lnTo>
                  <a:lnTo>
                    <a:pt x="3394" y="1231"/>
                  </a:lnTo>
                  <a:lnTo>
                    <a:pt x="3431" y="1138"/>
                  </a:lnTo>
                  <a:lnTo>
                    <a:pt x="3450" y="1063"/>
                  </a:lnTo>
                  <a:lnTo>
                    <a:pt x="3450" y="970"/>
                  </a:lnTo>
                  <a:lnTo>
                    <a:pt x="3450" y="877"/>
                  </a:lnTo>
                  <a:lnTo>
                    <a:pt x="3431" y="783"/>
                  </a:lnTo>
                  <a:lnTo>
                    <a:pt x="3375" y="690"/>
                  </a:lnTo>
                  <a:lnTo>
                    <a:pt x="3319" y="597"/>
                  </a:lnTo>
                  <a:lnTo>
                    <a:pt x="3245" y="485"/>
                  </a:lnTo>
                  <a:lnTo>
                    <a:pt x="3133" y="392"/>
                  </a:lnTo>
                  <a:lnTo>
                    <a:pt x="3040" y="317"/>
                  </a:lnTo>
                  <a:lnTo>
                    <a:pt x="2928" y="243"/>
                  </a:lnTo>
                  <a:lnTo>
                    <a:pt x="2816" y="187"/>
                  </a:lnTo>
                  <a:lnTo>
                    <a:pt x="2685" y="131"/>
                  </a:lnTo>
                  <a:lnTo>
                    <a:pt x="2424" y="56"/>
                  </a:lnTo>
                  <a:lnTo>
                    <a:pt x="2145" y="1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F7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body" idx="1"/>
          </p:nvPr>
        </p:nvSpPr>
        <p:spPr>
          <a:xfrm>
            <a:off x="716900" y="1224873"/>
            <a:ext cx="7704000" cy="3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77" name="Google Shape;177;p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342075" y="45994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4"/>
          <p:cNvSpPr/>
          <p:nvPr/>
        </p:nvSpPr>
        <p:spPr>
          <a:xfrm>
            <a:off x="12810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4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185" name="Google Shape;185;p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4"/>
          <p:cNvGrpSpPr/>
          <p:nvPr/>
        </p:nvGrpSpPr>
        <p:grpSpPr>
          <a:xfrm flipH="1">
            <a:off x="7740113" y="3734251"/>
            <a:ext cx="1414788" cy="1409258"/>
            <a:chOff x="0" y="4022900"/>
            <a:chExt cx="1157575" cy="1153050"/>
          </a:xfrm>
        </p:grpSpPr>
        <p:sp>
          <p:nvSpPr>
            <p:cNvPr id="205" name="Google Shape;205;p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8208794" y="1829836"/>
            <a:ext cx="1705504" cy="2100794"/>
            <a:chOff x="3736075" y="238125"/>
            <a:chExt cx="1245075" cy="1533650"/>
          </a:xfrm>
        </p:grpSpPr>
        <p:sp>
          <p:nvSpPr>
            <p:cNvPr id="209" name="Google Shape;209;p4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" name="Google Shape;236;p4"/>
          <p:cNvGrpSpPr/>
          <p:nvPr/>
        </p:nvGrpSpPr>
        <p:grpSpPr>
          <a:xfrm rot="3128425">
            <a:off x="-501981" y="2858371"/>
            <a:ext cx="1169488" cy="2005457"/>
            <a:chOff x="4836850" y="2886550"/>
            <a:chExt cx="853750" cy="1464025"/>
          </a:xfrm>
        </p:grpSpPr>
        <p:sp>
          <p:nvSpPr>
            <p:cNvPr id="237" name="Google Shape;237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6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266" name="Google Shape;266;p6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286" name="Google Shape;286;p6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" name="Google Shape;291;p6"/>
          <p:cNvGrpSpPr/>
          <p:nvPr/>
        </p:nvGrpSpPr>
        <p:grpSpPr>
          <a:xfrm flipH="1">
            <a:off x="144028" y="123267"/>
            <a:ext cx="428184" cy="495719"/>
            <a:chOff x="1647700" y="365875"/>
            <a:chExt cx="349025" cy="404075"/>
          </a:xfrm>
        </p:grpSpPr>
        <p:sp>
          <p:nvSpPr>
            <p:cNvPr id="292" name="Google Shape;292;p6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6"/>
          <p:cNvGrpSpPr/>
          <p:nvPr/>
        </p:nvGrpSpPr>
        <p:grpSpPr>
          <a:xfrm>
            <a:off x="8305798" y="168114"/>
            <a:ext cx="734704" cy="742777"/>
            <a:chOff x="8363650" y="2930601"/>
            <a:chExt cx="734704" cy="742777"/>
          </a:xfrm>
        </p:grpSpPr>
        <p:sp>
          <p:nvSpPr>
            <p:cNvPr id="295" name="Google Shape;295;p6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6"/>
          <p:cNvGrpSpPr/>
          <p:nvPr/>
        </p:nvGrpSpPr>
        <p:grpSpPr>
          <a:xfrm flipH="1">
            <a:off x="-295527" y="3180448"/>
            <a:ext cx="1169467" cy="2005421"/>
            <a:chOff x="4836850" y="2886550"/>
            <a:chExt cx="853750" cy="1464025"/>
          </a:xfrm>
        </p:grpSpPr>
        <p:sp>
          <p:nvSpPr>
            <p:cNvPr id="309" name="Google Shape;309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 txBox="1">
            <a:spLocks noGrp="1"/>
          </p:cNvSpPr>
          <p:nvPr>
            <p:ph type="title"/>
          </p:nvPr>
        </p:nvSpPr>
        <p:spPr>
          <a:xfrm>
            <a:off x="3635375" y="539500"/>
            <a:ext cx="4795500" cy="1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>
            <a:spLocks noGrp="1"/>
          </p:cNvSpPr>
          <p:nvPr>
            <p:ph type="subTitle" idx="1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riecito"/>
              <a:buNone/>
              <a:defRPr sz="3700" b="1">
                <a:solidFill>
                  <a:schemeClr val="accent1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9"/>
          <p:cNvSpPr txBox="1">
            <a:spLocks noGrp="1"/>
          </p:cNvSpPr>
          <p:nvPr>
            <p:ph type="ctrTitle"/>
          </p:nvPr>
        </p:nvSpPr>
        <p:spPr>
          <a:xfrm>
            <a:off x="1324500" y="46117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Enterprise Procurement &amp; Vendor Management System</a:t>
            </a:r>
            <a:endParaRPr sz="3600"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388" name="Google Shape;1388;p29"/>
          <p:cNvGrpSpPr/>
          <p:nvPr/>
        </p:nvGrpSpPr>
        <p:grpSpPr>
          <a:xfrm>
            <a:off x="3362388" y="1336395"/>
            <a:ext cx="2419224" cy="230629"/>
            <a:chOff x="239200" y="709725"/>
            <a:chExt cx="7142675" cy="680925"/>
          </a:xfrm>
        </p:grpSpPr>
        <p:sp>
          <p:nvSpPr>
            <p:cNvPr id="1389" name="Google Shape;1389;p29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395" name="Google Shape;1395;p29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96" name="Google Shape;1396;p29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397" name="Google Shape;1397;p29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05" name="Google Shape;1405;p29"/>
          <p:cNvGrpSpPr/>
          <p:nvPr/>
        </p:nvGrpSpPr>
        <p:grpSpPr>
          <a:xfrm>
            <a:off x="8064064" y="3937026"/>
            <a:ext cx="899462" cy="1026525"/>
            <a:chOff x="10121113" y="2561289"/>
            <a:chExt cx="899462" cy="1026525"/>
          </a:xfrm>
        </p:grpSpPr>
        <p:sp>
          <p:nvSpPr>
            <p:cNvPr id="1406" name="Google Shape;1406;p29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7" name="Google Shape;1407;p29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408" name="Google Shape;1408;p29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500401C-4022-D9B7-6270-91989EAF2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2243544"/>
            <a:ext cx="402072" cy="402072"/>
          </a:xfrm>
          <a:prstGeom prst="rect">
            <a:avLst/>
          </a:prstGeom>
        </p:spPr>
      </p:pic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90075DDD-3FAC-ECEE-D1EA-97758623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8717" y="2846883"/>
            <a:ext cx="402072" cy="402072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92B133BB-0298-22A8-D4E9-048FC780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3529023"/>
            <a:ext cx="402072" cy="40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D84C2-5A89-D25F-5375-0118C46F03DB}"/>
              </a:ext>
            </a:extLst>
          </p:cNvPr>
          <p:cNvSpPr txBox="1"/>
          <p:nvPr/>
        </p:nvSpPr>
        <p:spPr>
          <a:xfrm>
            <a:off x="3532517" y="2311478"/>
            <a:ext cx="260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Baloo 2" panose="020B0604020202020204" charset="0"/>
                <a:cs typeface="Baloo 2" panose="020B0604020202020204" charset="0"/>
              </a:rPr>
              <a:t>Isaac Tai (Hsuan Hung Tai)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9EF66-1A48-4845-7BB6-439C9AAE0E51}"/>
              </a:ext>
            </a:extLst>
          </p:cNvPr>
          <p:cNvSpPr txBox="1"/>
          <p:nvPr/>
        </p:nvSpPr>
        <p:spPr>
          <a:xfrm>
            <a:off x="3515594" y="3506457"/>
            <a:ext cx="269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Baloo 2" panose="020B0604020202020204" charset="0"/>
                <a:cs typeface="Baloo 2" panose="020B0604020202020204" charset="0"/>
              </a:rPr>
              <a:t>Alvin Lin (Wei Hong Lin)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5E6AC-F991-3DF9-725C-3C9A7C35C508}"/>
              </a:ext>
            </a:extLst>
          </p:cNvPr>
          <p:cNvSpPr txBox="1"/>
          <p:nvPr/>
        </p:nvSpPr>
        <p:spPr>
          <a:xfrm>
            <a:off x="3520789" y="2910401"/>
            <a:ext cx="261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Peter Chen (Qiyao Chen)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58"/>
          <p:cNvSpPr txBox="1">
            <a:spLocks noGrp="1"/>
          </p:cNvSpPr>
          <p:nvPr>
            <p:ph type="title"/>
          </p:nvPr>
        </p:nvSpPr>
        <p:spPr>
          <a:xfrm>
            <a:off x="2424600" y="1596228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Thanks</a:t>
            </a:r>
            <a:r>
              <a:rPr lang="en" dirty="0">
                <a:solidFill>
                  <a:schemeClr val="tx2"/>
                </a:solidFill>
              </a:rPr>
              <a:t>!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810" name="Google Shape;3810;p58"/>
          <p:cNvGrpSpPr/>
          <p:nvPr/>
        </p:nvGrpSpPr>
        <p:grpSpPr>
          <a:xfrm>
            <a:off x="279151" y="350281"/>
            <a:ext cx="868125" cy="797150"/>
            <a:chOff x="463214" y="513201"/>
            <a:chExt cx="868125" cy="797150"/>
          </a:xfrm>
        </p:grpSpPr>
        <p:sp>
          <p:nvSpPr>
            <p:cNvPr id="3811" name="Google Shape;3811;p58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12" name="Google Shape;3812;p58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3813" name="Google Shape;3813;p58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58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58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58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58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58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58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58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21" name="Google Shape;3821;p58"/>
          <p:cNvGrpSpPr/>
          <p:nvPr/>
        </p:nvGrpSpPr>
        <p:grpSpPr>
          <a:xfrm rot="689891">
            <a:off x="8019617" y="4116400"/>
            <a:ext cx="822309" cy="833442"/>
            <a:chOff x="10172535" y="1754649"/>
            <a:chExt cx="1167496" cy="1183303"/>
          </a:xfrm>
        </p:grpSpPr>
        <p:sp>
          <p:nvSpPr>
            <p:cNvPr id="3822" name="Google Shape;3822;p58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3" name="Google Shape;3823;p58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3824" name="Google Shape;3824;p58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58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58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58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58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58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58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58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58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58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58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58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58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58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0" name="Google Shape;3840;p58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1" name="Google Shape;3841;p58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2" name="Google Shape;3842;p58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3" name="Google Shape;3843;p58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4" name="Google Shape;3844;p58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5" name="Google Shape;3845;p58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6" name="Google Shape;3846;p58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7" name="Google Shape;3847;p58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8" name="Google Shape;3848;p58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9" name="Google Shape;3849;p58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3563;p56">
            <a:extLst>
              <a:ext uri="{FF2B5EF4-FFF2-40B4-BE49-F238E27FC236}">
                <a16:creationId xmlns:a16="http://schemas.microsoft.com/office/drawing/2014/main" id="{4DE787D1-CA4A-A01B-3119-838201DC45F4}"/>
              </a:ext>
            </a:extLst>
          </p:cNvPr>
          <p:cNvSpPr/>
          <p:nvPr/>
        </p:nvSpPr>
        <p:spPr>
          <a:xfrm>
            <a:off x="2625437" y="3206078"/>
            <a:ext cx="4024691" cy="7767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979A6-AB01-CCA2-F600-C61125FB94F7}"/>
              </a:ext>
            </a:extLst>
          </p:cNvPr>
          <p:cNvSpPr txBox="1"/>
          <p:nvPr/>
        </p:nvSpPr>
        <p:spPr>
          <a:xfrm>
            <a:off x="3990111" y="3394373"/>
            <a:ext cx="16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loo 2" panose="02010600030101010101" charset="0"/>
                <a:cs typeface="Baloo 2" panose="02010600030101010101" charset="0"/>
              </a:rPr>
              <a:t>Questions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Project Goal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/>
          <p:cNvSpPr txBox="1">
            <a:spLocks noGrp="1"/>
          </p:cNvSpPr>
          <p:nvPr>
            <p:ph type="body" idx="1"/>
          </p:nvPr>
        </p:nvSpPr>
        <p:spPr>
          <a:xfrm>
            <a:off x="840706" y="2160332"/>
            <a:ext cx="7826216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Build a Java-based Enterprise Procurement &amp; Vendor Management System that </a:t>
            </a:r>
            <a:r>
              <a:rPr lang="en-US" sz="2400" b="1" u="sng" dirty="0"/>
              <a:t>simulates the procurement workflow</a:t>
            </a:r>
            <a:r>
              <a:rPr lang="en-US" sz="2400" dirty="0"/>
              <a:t> in a large tech enterprise. The system supports </a:t>
            </a:r>
            <a:r>
              <a:rPr lang="en-US" sz="2400" b="1" u="sng" dirty="0"/>
              <a:t>internal collaboration </a:t>
            </a:r>
            <a:r>
              <a:rPr lang="en-US" sz="2400" dirty="0"/>
              <a:t>and </a:t>
            </a:r>
            <a:r>
              <a:rPr lang="en-US" sz="2400" b="1" u="sng" dirty="0"/>
              <a:t>external vendor interactions</a:t>
            </a:r>
            <a:r>
              <a:rPr lang="en-US" sz="2400" dirty="0"/>
              <a:t>, highlighting the complexity of cross-department and cross-enterprise communication.</a:t>
            </a:r>
            <a:endParaRPr sz="2400" dirty="0"/>
          </a:p>
        </p:txBody>
      </p:sp>
      <p:grpSp>
        <p:nvGrpSpPr>
          <p:cNvPr id="1433" name="Google Shape;1433;p30"/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/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/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/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/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54C18BD3-472D-451C-8E3B-64111BD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D910E2-5BA6-52FA-6EEA-3B0D42209A2F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E7AB690D-434F-6769-C73D-FCDF7223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Problem Statement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90862DF5-2C8E-BCCE-13AD-ABCFE9EF8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706" y="2320082"/>
            <a:ext cx="7704000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Procurement in large companies involves multiple stakeholders (e.g., </a:t>
            </a:r>
            <a:r>
              <a:rPr lang="en-US" sz="2400" b="1" u="sng" dirty="0"/>
              <a:t>IT</a:t>
            </a:r>
            <a:r>
              <a:rPr lang="en-US" sz="2400" dirty="0"/>
              <a:t>, </a:t>
            </a:r>
            <a:r>
              <a:rPr lang="en-US" sz="2400" b="1" u="sng" dirty="0"/>
              <a:t>Finance</a:t>
            </a:r>
            <a:r>
              <a:rPr lang="en-US" sz="2400" dirty="0"/>
              <a:t>, </a:t>
            </a:r>
            <a:r>
              <a:rPr lang="en-US" sz="2400" b="1" u="sng" dirty="0"/>
              <a:t>Warehouse,</a:t>
            </a:r>
            <a:r>
              <a:rPr lang="en-US" sz="2400" dirty="0"/>
              <a:t> </a:t>
            </a:r>
            <a:r>
              <a:rPr lang="en-US" sz="2400" b="1" u="sng" dirty="0"/>
              <a:t>HR</a:t>
            </a:r>
            <a:r>
              <a:rPr lang="en-US" sz="2400" dirty="0"/>
              <a:t>, </a:t>
            </a:r>
            <a:r>
              <a:rPr lang="en-US" sz="2400" b="1" u="sng" dirty="0"/>
              <a:t>external vendors</a:t>
            </a:r>
            <a:r>
              <a:rPr lang="en-US" sz="2400" dirty="0"/>
              <a:t>) and is often </a:t>
            </a:r>
            <a:r>
              <a:rPr lang="en-US" sz="2400" dirty="0">
                <a:solidFill>
                  <a:srgbClr val="FF0000"/>
                </a:solidFill>
              </a:rPr>
              <a:t>slowed by the lack of unified workflow </a:t>
            </a:r>
            <a:r>
              <a:rPr lang="en-US" sz="2400" dirty="0"/>
              <a:t>systems.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project aims to address this by creating an integrated, role-based platform that </a:t>
            </a:r>
            <a:r>
              <a:rPr lang="en-US" sz="2400" dirty="0">
                <a:solidFill>
                  <a:srgbClr val="0070C0"/>
                </a:solidFill>
              </a:rPr>
              <a:t>increases efficiency</a:t>
            </a:r>
            <a:r>
              <a:rPr lang="en-US" sz="2400" dirty="0"/>
              <a:t>, traceability, and transparency across the entire procurement lifecycle.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574C0E11-CA00-5E31-B2C4-5875E7CFB62F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5F7AF1BC-5727-1DD2-CAF4-DAE5F1F09D52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0193BBDD-E180-0046-EBA4-925DCB938D3A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231AAD5-FB7C-ED3F-7419-81C60762BDAC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E782188-1601-B581-AFED-F862BF7BF929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81F7CFA4-CDE6-508F-2854-1A387FC1B37D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FA5BB8D5-C71C-48C3-BF86-6BCA17CB61CA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E0D451BC-2E27-17BE-CCFD-40D54B44AE18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C8ED609-4FD0-DE2B-0790-AC7528F0A76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61DF0F82-3D2C-8557-FF6D-96C28C2E2C05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DBEDFDCD-EC62-341B-4B33-9025DB02BFC5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9E7E1791-2985-ED24-87C0-A64BDEBDDAD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2B60C87-22E9-B766-E00D-88546CB7D3E4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7D6FC06-8EB5-ABE5-93B6-3CBDCC87A1C4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2851CE03-5531-46CD-DE16-FE5EC73F44B3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7F0D53E4-1D36-8B54-357A-6F0FC915B7C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E8DBD80C-C94F-D718-B7B8-FFBE983216D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6C2533CD-A505-698B-5DC6-FCEEF1FDE3D2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FD5CC03D-661D-4FAC-C4C2-FF42353A0F15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586CEB9-0B1E-EF8D-1ECE-C75BF6BEA1A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0AFFDC99-F979-1A01-0405-7E4CEE922821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F0CB8615-D9B4-AFF3-1701-58EF2C6CA01A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E249940F-0ACC-1D1C-C586-A75D59374A3F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A499BF4-C85D-4EBE-309B-032E23E0B73B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C1EF1A96-034A-EC59-B520-90167A5DE87F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115FC5D2-65D0-8366-5740-7424ABDC64DA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3FFB7248-2233-B2F7-D1CA-7871FB44DF48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48458E36-9928-21A2-F2FE-174F5DDA7616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AD8C8BCE-6A67-D899-9ADD-76DC5CDEDD58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E20BAB69-F0F9-B920-CDB1-02B6CF6E2FCD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FEBC12FF-F28F-79EA-5AB7-E0D35238E6A7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50A6BFF5-41AF-3E5E-3E9C-B03A8FE13193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4C5F4E07-D283-2F84-7878-609A53CA9EA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5D1CF362-1D6E-5FA2-66EE-D46D658B002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EAC44D78-C3BB-379F-C161-49F694E06F9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5BE9FDA5-D730-5B92-268C-9AC79985328D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2FDBDED9-B1CC-49CB-278E-6CC623734D08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00A839D7-C220-5F3D-97CB-EE4ABC1C62B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D83F09D0-DE42-DED4-00B3-57582488974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ECF05CCE-E851-9E54-3FFE-BF69F31AC71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CC9D3B86-C4C4-AEF5-F0EF-15E495E63B3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551E8B03-0C06-89C6-34C5-CCFA77847654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0E10885B-9E02-40EF-D162-BD5395E0163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2B52D579-6138-9F12-58BE-5FCE0CBB6A5E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31368281-DDA2-2996-7FB0-E1CC291882B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6DC65383-0E5F-5C3D-FE1C-E3415B4D4BF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40D2D67F-E959-686D-D525-6C21AA78D923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7F74502B-40D2-A3EE-241C-0A30BB821C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F221F963-92E1-A395-1699-FD06A979D9FF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959D12A3-A194-0F7E-4579-104A9455F35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1254300D-EB66-1031-D529-2D067E83C790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2B5D4A83-4FA2-33EB-C1FE-262CD67B0514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B3E388BF-9F15-359B-92C7-13FB9584C820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89593103-00A4-E536-1F76-412863470022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27E2C1B-FC07-249E-2BF6-FA473F91733F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0FF2E21E-A474-3155-A347-C72B174669E2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5504311-924F-00D6-00A7-D9836CABB3CC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9FD16F7-BB3C-8780-2DFF-999DD969D3B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18C3B3BC-D149-4EAC-0ADE-B3908544288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7ECC6105-E2FA-A2B8-3099-467C7DAAF7AB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CDB137B8-9D26-7121-DC33-FD2E3F48497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F28D2DB2-F291-8AF4-7CE3-87F8683EAA43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6FA1EADE-EFBB-D601-E916-97C2A5F59B7D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73F6981F-CBBD-ED3B-C15D-EACD7B687A4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D6386ABB-FD34-E4D4-EE1C-65A074EDFCFE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4945016D-2180-73E7-5288-42266F4FC735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2F89AA7-D3B6-FD7D-1E9E-E87612C5C94D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69908EE5-0771-C841-A86F-689CA6D97F19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FED9F32-14E1-BDBE-D3FA-3F512EBECD9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BC135353-E766-1274-3EF7-F9B636FB9FA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D96E6AE9-72E4-43CB-122C-90C22D423568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AB4D78EB-504A-41B3-2427-F6BDE921DD13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976ED579-DF18-3E87-132B-FA598A59B2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33D02CCA-D732-2E14-007D-DA1E97F1C51E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42AF0229-539A-D38C-6286-A75C4F42BCC5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C6254894-4225-4702-2125-C5A00214E436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68C36D6-EB85-48CE-CE0C-E77F48E38DFD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48378244-86B9-386F-3D17-986C10C17E0B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BC512221-53EB-0B4B-1831-0B150860FB89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203A0255-C4B9-E2F5-544E-8FC8EDFE599A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D72A5FF-532E-34E2-FDC8-57BB87A74FF0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EC0860E4-574E-A95C-712E-D9C2BE0C499C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0FE90188-38B7-C67F-8024-9056D8559097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79C84133-A475-9D56-8209-CAEFB53B24DD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BE48A92-B47D-AB26-C117-26484D8AC045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23A6DAC9-2EBD-67CA-6539-DA522E0B4A5F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DF3BFE4D-C9D1-CF9D-C6FC-E2A12898618C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57A4D8F4-879B-9E4E-BE94-583F0C3463D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979F4832-A073-77E3-5DFD-0BD67E2675E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E2491F17-8486-2834-4C66-01604DE41961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16FAC419-C568-8134-ED5E-6576AF317BD7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540C8D0F-A4F7-C8D9-4FB5-E6FD30A21CB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436DD880-21D6-F384-9B62-151E7BDB24E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DA012600-3D18-D7C6-6AB0-0A4499720353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4315A237-D26F-99BC-D2C0-02383AECA0CD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852DC4E-6AF4-8106-B9C1-D0A703407A8F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ED4C0A1E-3FD1-29B2-8C59-C47871E39209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63BAE94-64AA-1F83-CBBC-FE4F1DBADE89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41417C9D-7D6A-5110-F420-7AB6EB452001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ACB0D1EB-E101-DEBC-1AC8-CD13CEE99175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AD8BC97-5935-B9DE-BD56-841BD588E8A1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0872BB53-C319-A6A1-B634-AE643AAD5789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F4DE6CED-DE1A-0E72-4453-364A3F060DC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1098FEB7-9D96-9C69-FC7A-209B9425B613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42CF1289-C37E-0643-FB8E-1E89C59240DF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7F55EFFA-927A-FB16-3A3E-B851B5A6F78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52666BB4-7E25-F0AC-AD8E-6701B4364C0A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74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3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9" name="Google Shape;1669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Technologies Used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0" name="Google Shape;1670;p33"/>
          <p:cNvSpPr txBox="1"/>
          <p:nvPr/>
        </p:nvSpPr>
        <p:spPr>
          <a:xfrm>
            <a:off x="1718488" y="1845225"/>
            <a:ext cx="105335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rgbClr val="484D50"/>
                </a:solidFill>
                <a:latin typeface="Baloo 2" panose="02010600030101010101" charset="0"/>
                <a:ea typeface="Baloo 2" panose="02010600030101010101" charset="0"/>
                <a:cs typeface="Baloo 2" panose="02010600030101010101" charset="0"/>
              </a:rPr>
              <a:t>Java Swing</a:t>
            </a:r>
            <a:endParaRPr lang="en-US" dirty="0">
              <a:effectLst/>
            </a:endParaRPr>
          </a:p>
        </p:txBody>
      </p:sp>
      <p:sp>
        <p:nvSpPr>
          <p:cNvPr id="1671" name="Google Shape;1671;p33"/>
          <p:cNvSpPr txBox="1"/>
          <p:nvPr/>
        </p:nvSpPr>
        <p:spPr>
          <a:xfrm>
            <a:off x="848512" y="1634994"/>
            <a:ext cx="231032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Frontend/UI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2" name="Google Shape;1672;p33"/>
          <p:cNvSpPr txBox="1"/>
          <p:nvPr/>
        </p:nvSpPr>
        <p:spPr>
          <a:xfrm>
            <a:off x="1718488" y="4166856"/>
            <a:ext cx="3319504" cy="46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Tools</a:t>
            </a:r>
            <a:endParaRPr sz="2400" b="1" dirty="0">
              <a:solidFill>
                <a:schemeClr val="dk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3" name="Google Shape;1673;p33"/>
          <p:cNvSpPr txBox="1"/>
          <p:nvPr/>
        </p:nvSpPr>
        <p:spPr>
          <a:xfrm>
            <a:off x="2854282" y="4385878"/>
            <a:ext cx="352014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NetBeans, MongoDB Compass, Postman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4" name="Google Shape;1674;p33"/>
          <p:cNvSpPr txBox="1"/>
          <p:nvPr/>
        </p:nvSpPr>
        <p:spPr>
          <a:xfrm>
            <a:off x="5986620" y="3077746"/>
            <a:ext cx="224471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Database</a:t>
            </a:r>
          </a:p>
        </p:txBody>
      </p:sp>
      <p:sp>
        <p:nvSpPr>
          <p:cNvPr id="1675" name="Google Shape;1675;p33"/>
          <p:cNvSpPr txBox="1"/>
          <p:nvPr/>
        </p:nvSpPr>
        <p:spPr>
          <a:xfrm>
            <a:off x="6292685" y="3403730"/>
            <a:ext cx="1236000" cy="4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MongoDB</a:t>
            </a:r>
          </a:p>
        </p:txBody>
      </p:sp>
      <p:sp>
        <p:nvSpPr>
          <p:cNvPr id="1676" name="Google Shape;1676;p33"/>
          <p:cNvSpPr txBox="1"/>
          <p:nvPr/>
        </p:nvSpPr>
        <p:spPr>
          <a:xfrm>
            <a:off x="5763818" y="1634994"/>
            <a:ext cx="166169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Backend</a:t>
            </a:r>
          </a:p>
        </p:txBody>
      </p:sp>
      <p:sp>
        <p:nvSpPr>
          <p:cNvPr id="1677" name="Google Shape;1677;p33"/>
          <p:cNvSpPr txBox="1"/>
          <p:nvPr/>
        </p:nvSpPr>
        <p:spPr>
          <a:xfrm>
            <a:off x="6064854" y="1875985"/>
            <a:ext cx="2244716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 + Node + Express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8" name="Google Shape;1678;p33"/>
          <p:cNvSpPr/>
          <p:nvPr/>
        </p:nvSpPr>
        <p:spPr>
          <a:xfrm>
            <a:off x="3293011" y="1683081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1</a:t>
            </a:r>
            <a:endParaRPr sz="2000"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9" name="Google Shape;1679;p33"/>
          <p:cNvSpPr/>
          <p:nvPr/>
        </p:nvSpPr>
        <p:spPr>
          <a:xfrm>
            <a:off x="5299512" y="1687813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2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0" name="Google Shape;1680;p33"/>
          <p:cNvSpPr/>
          <p:nvPr/>
        </p:nvSpPr>
        <p:spPr>
          <a:xfrm>
            <a:off x="5299512" y="3030808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3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1" name="Google Shape;1681;p33"/>
          <p:cNvSpPr/>
          <p:nvPr/>
        </p:nvSpPr>
        <p:spPr>
          <a:xfrm>
            <a:off x="3293011" y="3032108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5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704" name="Google Shape;1704;p33"/>
          <p:cNvGrpSpPr/>
          <p:nvPr/>
        </p:nvGrpSpPr>
        <p:grpSpPr>
          <a:xfrm>
            <a:off x="74025" y="1839508"/>
            <a:ext cx="545903" cy="896095"/>
            <a:chOff x="8450850" y="2914563"/>
            <a:chExt cx="545903" cy="896095"/>
          </a:xfrm>
        </p:grpSpPr>
        <p:sp>
          <p:nvSpPr>
            <p:cNvPr id="1705" name="Google Shape;1705;p33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06" name="Google Shape;1706;p33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707" name="Google Shape;1707;p33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4" name="Google Shape;1714;p33"/>
          <p:cNvGrpSpPr/>
          <p:nvPr/>
        </p:nvGrpSpPr>
        <p:grpSpPr>
          <a:xfrm>
            <a:off x="8275864" y="4210006"/>
            <a:ext cx="868125" cy="797150"/>
            <a:chOff x="463214" y="513201"/>
            <a:chExt cx="868125" cy="797150"/>
          </a:xfrm>
        </p:grpSpPr>
        <p:sp>
          <p:nvSpPr>
            <p:cNvPr id="1715" name="Google Shape;1715;p33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16" name="Google Shape;1716;p33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717" name="Google Shape;1717;p33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Graphic 2" descr="Ring outline">
            <a:extLst>
              <a:ext uri="{FF2B5EF4-FFF2-40B4-BE49-F238E27FC236}">
                <a16:creationId xmlns:a16="http://schemas.microsoft.com/office/drawing/2014/main" id="{59255BE4-6E5D-4159-EA91-B04C6F71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09" y="957889"/>
            <a:ext cx="3056378" cy="3056378"/>
          </a:xfrm>
          <a:prstGeom prst="rect">
            <a:avLst/>
          </a:prstGeom>
        </p:spPr>
      </p:pic>
      <p:sp>
        <p:nvSpPr>
          <p:cNvPr id="2" name="Google Shape;1680;p33">
            <a:extLst>
              <a:ext uri="{FF2B5EF4-FFF2-40B4-BE49-F238E27FC236}">
                <a16:creationId xmlns:a16="http://schemas.microsoft.com/office/drawing/2014/main" id="{24DD22B3-263E-FF62-6F70-F14AE5FA6735}"/>
              </a:ext>
            </a:extLst>
          </p:cNvPr>
          <p:cNvSpPr/>
          <p:nvPr/>
        </p:nvSpPr>
        <p:spPr>
          <a:xfrm>
            <a:off x="4268015" y="3644209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4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4" name="Google Shape;1674;p33">
            <a:extLst>
              <a:ext uri="{FF2B5EF4-FFF2-40B4-BE49-F238E27FC236}">
                <a16:creationId xmlns:a16="http://schemas.microsoft.com/office/drawing/2014/main" id="{FFA720CF-90CE-4A9A-B846-8F3A0FE8C86F}"/>
              </a:ext>
            </a:extLst>
          </p:cNvPr>
          <p:cNvSpPr txBox="1"/>
          <p:nvPr/>
        </p:nvSpPr>
        <p:spPr>
          <a:xfrm>
            <a:off x="891587" y="3110607"/>
            <a:ext cx="224471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Email Service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5" name="Google Shape;1675;p33">
            <a:extLst>
              <a:ext uri="{FF2B5EF4-FFF2-40B4-BE49-F238E27FC236}">
                <a16:creationId xmlns:a16="http://schemas.microsoft.com/office/drawing/2014/main" id="{70D61E6D-E187-3281-741F-6C1BB670422D}"/>
              </a:ext>
            </a:extLst>
          </p:cNvPr>
          <p:cNvSpPr txBox="1"/>
          <p:nvPr/>
        </p:nvSpPr>
        <p:spPr>
          <a:xfrm>
            <a:off x="748839" y="3323183"/>
            <a:ext cx="2555648" cy="4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 Mail API for notification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" grpId="0"/>
      <p:bldP spid="1671" grpId="0"/>
      <p:bldP spid="1672" grpId="0"/>
      <p:bldP spid="1673" grpId="0"/>
      <p:bldP spid="1674" grpId="0"/>
      <p:bldP spid="1675" grpId="0"/>
      <p:bldP spid="1676" grpId="0"/>
      <p:bldP spid="1677" grpId="0"/>
      <p:bldP spid="1678" grpId="0" animBg="1"/>
      <p:bldP spid="1679" grpId="0" animBg="1"/>
      <p:bldP spid="1680" grpId="0" animBg="1"/>
      <p:bldP spid="1681" grpId="0" animBg="1"/>
      <p:bldP spid="2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BB4413B8-EF5A-E933-23A5-1D577D7B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0;p30">
            <a:extLst>
              <a:ext uri="{FF2B5EF4-FFF2-40B4-BE49-F238E27FC236}">
                <a16:creationId xmlns:a16="http://schemas.microsoft.com/office/drawing/2014/main" id="{D3C53BF0-BE1B-ADD8-ADB0-522545F5E531}"/>
              </a:ext>
            </a:extLst>
          </p:cNvPr>
          <p:cNvSpPr/>
          <p:nvPr/>
        </p:nvSpPr>
        <p:spPr>
          <a:xfrm>
            <a:off x="3260299" y="3987050"/>
            <a:ext cx="2623401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ED536538-A204-5FA4-1D6D-987876F08EA3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25285FBC-8241-5E44-9FE3-511151F7F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Core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B464F33A-8793-42B6-3CBF-3E3EA0FFF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0704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Centralized dashboard 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with role-specific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Full procurement lifecycle: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PR → RFQ → Quotation → Contract → PO → Delivery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Vendor quotation comparison and approval 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Contract/legal review by internal departments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Email notifications for shipment updates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Delivery status tracking with confirmation from warehouse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B67B0941-3E84-2FB7-C371-C64455586260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31494626-4838-636B-CB21-A3D7BDA9E87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6E01AC8C-38C9-063C-F519-19CAE1D3BE44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83663E25-C8C3-AB1A-B4AF-80F47A591BD7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14BD785A-891F-167E-5650-7EF2911D9290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44E40BD0-16D3-2DD0-7231-6880CAA6BB7B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6F61178F-1A64-4100-B82B-2BC3C3FBB26D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7370EA3B-2581-9E69-3414-D174D209D40F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73789AAE-6CF4-B010-01DD-8279D9B050A1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06744F88-0FEE-AEA4-DF1A-14B43A524360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15F2CEC7-E53F-7B5D-A8E4-234881AE072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ECB3B184-CF8B-1FB0-5408-19532C174E9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790463B0-02D8-4D26-A6E1-DBD197F5CF15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91D5F076-A845-28A0-84D6-AC6023573032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910FFD9-6950-3C97-8936-6CE6E32835D0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BED620D3-21E5-6E13-50C4-C0F33247C285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CA62571C-3CD7-BF02-942A-0F6F7A775B79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18D18616-3386-7AD6-7736-96D97F7EB56A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A35AA9A1-41D4-4BE5-08EC-08EE9E25D781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327506FC-2583-CDF4-6448-166BD67E210C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EDA5BABF-45C7-F0D2-0E31-581576ED18A7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7258CC04-FC71-8B5F-1E39-2F24C938377C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1D0B2062-736A-E29A-6943-0032484A7AFA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569EB16-F372-92EB-CE2F-728FF4FED4E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EA97DE28-AFB6-7A86-7597-CB8C11065E1D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3EBEADC2-F75B-BC98-66C2-05D04EB3E356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DCF8D4C-2356-2E98-7262-9E9B517FB836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FBAF0982-AC5B-9496-1472-302EE43BAD59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41CB434C-4CB4-92EC-A26F-933AE4A288FF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0109A7E6-AE70-32B8-4569-7ED7C2E49C4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720D6F9-EBD9-50D4-1A46-A9E0C6170C89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C23FB1E3-ABF9-7083-BBB2-01F2DEABFFFD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077465AC-9957-5B7D-D38C-63B8D6F3B1CE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BB2D1EAE-2446-AED3-3897-40240B5A210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AA851E19-93AF-D2D5-91AA-7E5865D4999A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DCF84B03-9519-B02D-7CDE-D06D4134C2A2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67ECCA0-7027-DC13-1F40-3065B62809CF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688D4250-DEB7-EDB8-8B7D-3DE75037275C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E279673A-FECE-8D65-D9A7-5F984175FB3A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28DCA237-0DF9-6B3E-60D2-453D4B0D3F11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550E73D-80DD-CD45-331A-CFBB759D8036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ECB17A7F-612F-DC5B-F573-25D1D17FC0D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A206CEB1-031D-93F5-0EDF-3C6BF2A98C02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EDF471C6-14C7-76BD-4323-D4C9673C35F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1809186F-022A-5AA4-396E-4861B88C39AA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742D99B5-8D47-C1ED-8BF3-866D32041EF0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A0BAA276-887C-DB1B-8405-F5B77B9BA945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4368F8D7-8F04-208E-C286-1777D60C000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1F8FECC0-9651-0DAB-DD2C-9884DC5F3E21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71B43B03-7BA2-9BDB-1423-BDD3E6A3829C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6B3307C5-A29B-D916-204C-A226668CB62F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D6D92895-795A-38A6-91C2-6517BC1E6E09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C76ADBA-51A9-2C81-9D76-1490B9B629FE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E899885E-5B81-CC01-68F2-3BDB6FDF6635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A240848C-C2AF-96B4-8920-6D369F2B33AA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82D3A1D6-CD28-B36E-0B6E-AC37100FDFBA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003801FE-FB59-17FA-4F39-D016B94CA46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C297E895-CEEF-6763-E7FE-347F85BBBD16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926C7BC1-4BEF-5D98-4591-B3AFDD582321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42751EBD-A570-3729-CA08-4209AD71954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ABDF9DD9-49F6-E9F6-9FF8-9AA09FF42F6E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2002E839-B11B-92E2-856D-F54BE938790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526E24ED-878E-1BD4-7AEC-53630D60FBA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A8D14E7-7B9A-7B8B-6BD1-466E075AF171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46CC6792-2DF6-002E-7667-EBEA7E0733E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19682180-85F2-275F-11D9-83CFA99C0B17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AD9A601F-5C6E-022D-9F90-ECA4C0DC8A1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211032B2-8283-D502-3001-A74C8178A3D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639E2BB-B8F9-6239-513B-502E44A39468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1BA85D95-C9DC-047C-CA00-AF8EF8953479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98A13E8B-1185-34D8-142B-93DAE4102073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4FE187CB-0391-4243-E301-1F0363098FD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487BC87A-9385-8F8D-DFC7-57EDBB7DB26F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5DAB8445-021B-E7F5-7A9E-6BC9C81A53D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1FCF2FF2-9BA4-A593-B3C7-B74F05BE0AF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8A26484D-3D01-F4CC-DB12-C4A3FCD0FCD0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539C2B64-C694-3412-3185-DF00110FFDC0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50F429F6-3943-FA0D-AEEE-999E6B468412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CE1228A7-90BF-91D0-70FF-B7586AFA5E15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EBF0D60C-82C0-CF42-3803-2BF9FE24105C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EB72D12-9055-DDC5-4FFE-0F4BF38CAA86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549237AB-4F95-AD66-446C-27E02514DEDF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E7155B16-641B-14B7-3F10-A4ADA72FE2CC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44471B72-D5DD-9C37-0BC2-FBDDD17814BC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EA90133-E404-1A74-FCA4-78DEBDA5A84B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38EDA04-79C0-757D-D258-AE961DFF03A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6FF256BF-5223-3805-1646-36815E71BA4A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D719C052-9212-2D02-CB9F-1339F6DADDA1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0747D048-F5DA-1B19-FE0D-7C02928E8358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B6C36A33-0103-AF19-357F-63EDD9A3DBB3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2CA2A54-529A-B64F-2232-81807D351E88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CCB10349-00F2-31EC-887F-166E96B5D0D0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CDAE9E33-986D-C209-06B5-6A7BD6C71946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27E0DF49-5D9C-30B1-D6D3-D4E7EE13D18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1C69C17-6C2D-698E-EAE6-67B48DABE4C4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964391DA-A38E-41FE-DA08-6C3FF255C89C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09D6FDB1-21BB-C81E-DC84-3917E5F3EEC0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A3103ED-77AA-7C63-90E5-ECAE95DEBEE3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C9B98AF-9F63-1EC9-4795-FC3A696970D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EFBC6020-A800-2ECC-8B5A-A7919195A9C2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F869B8E7-9112-55AD-74D8-4A33A267523D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F9DE9AE3-FD66-2B66-B065-180F9BD9CFD7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1C3BC576-D9C1-2EA0-1B82-569F69AB0D28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E3634BD8-8B2D-D9F6-E2F2-C19CFE4F2A6D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FCF34FF2-A8FC-D9D6-BA51-B42C16BBFF19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49397C23-F5C0-09BF-9981-AFDCCF650E9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8F834DEF-23D8-02A0-CBF1-074903887416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1432;p30">
            <a:extLst>
              <a:ext uri="{FF2B5EF4-FFF2-40B4-BE49-F238E27FC236}">
                <a16:creationId xmlns:a16="http://schemas.microsoft.com/office/drawing/2014/main" id="{7BB72B23-8FB5-9BCA-843E-5EE510AABCBD}"/>
              </a:ext>
            </a:extLst>
          </p:cNvPr>
          <p:cNvSpPr txBox="1">
            <a:spLocks/>
          </p:cNvSpPr>
          <p:nvPr/>
        </p:nvSpPr>
        <p:spPr>
          <a:xfrm>
            <a:off x="3180788" y="4010904"/>
            <a:ext cx="2862471" cy="7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Warm Note: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PR = Purchase Request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RFQ = Request for Quotation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PO = Purchase Order</a:t>
            </a:r>
          </a:p>
        </p:txBody>
      </p:sp>
    </p:spTree>
    <p:extLst>
      <p:ext uri="{BB962C8B-B14F-4D97-AF65-F5344CB8AC3E}">
        <p14:creationId xmlns:p14="http://schemas.microsoft.com/office/powerpoint/2010/main" val="34466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67;p33">
            <a:extLst>
              <a:ext uri="{FF2B5EF4-FFF2-40B4-BE49-F238E27FC236}">
                <a16:creationId xmlns:a16="http://schemas.microsoft.com/office/drawing/2014/main" id="{397F6D62-E7CA-F3B6-5B94-B8A918E7DABE}"/>
              </a:ext>
            </a:extLst>
          </p:cNvPr>
          <p:cNvSpPr/>
          <p:nvPr/>
        </p:nvSpPr>
        <p:spPr>
          <a:xfrm>
            <a:off x="1188718" y="379750"/>
            <a:ext cx="676656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   High-Level Component Diagram</a:t>
            </a:r>
            <a:endParaRPr sz="3200" dirty="0">
              <a:latin typeface="Baloo 2" panose="020B0604020202020204" charset="0"/>
              <a:cs typeface="Baloo 2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1F98-6344-D632-D8CF-2B8921BE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49" y="1473326"/>
            <a:ext cx="6202299" cy="35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1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899B-3F15-99EE-4411-38230743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7;p33">
            <a:extLst>
              <a:ext uri="{FF2B5EF4-FFF2-40B4-BE49-F238E27FC236}">
                <a16:creationId xmlns:a16="http://schemas.microsoft.com/office/drawing/2014/main" id="{963C92A7-EB0B-340A-2A5C-1C9E81680F35}"/>
              </a:ext>
            </a:extLst>
          </p:cNvPr>
          <p:cNvSpPr/>
          <p:nvPr/>
        </p:nvSpPr>
        <p:spPr>
          <a:xfrm>
            <a:off x="1958207" y="0"/>
            <a:ext cx="5227584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D9A57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       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UML Class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CBB3-E5AB-1006-0DF8-335821D1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11" y="837488"/>
            <a:ext cx="6854577" cy="43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E44881DA-FC63-4FA8-136E-CCF295D3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56C0A3B9-4FED-BFD5-6502-C9053CF3254B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306A24D5-CFDC-7654-D926-EDA0E622B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Advanced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7E5EE927-CAFD-8A21-CEB5-ECB38D1E0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Email Notification: </a:t>
            </a:r>
            <a:r>
              <a:rPr lang="en-US" sz="2800" u="sng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'Your order is on the way'</a:t>
            </a:r>
            <a:r>
              <a:rPr lang="en-US" sz="3200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sent to buyer &amp; vendor after shipment.</a:t>
            </a:r>
          </a:p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API: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Handles backend logic and MongoDB data operations.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713A464C-37BD-CE02-B06B-9B9BBE240B6B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BA246D9D-EF15-D175-D9C0-CFB46580C3F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40D82F29-E66D-7B92-8866-0BFDF208F18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1DFA614-C078-7FB1-E028-BA26BB1A9599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B568DA33-011D-D996-1644-BF435462EDF8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77EB0AA0-C2D8-477F-F783-2E75480931FC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CB4446E-ED49-709E-62D2-6C3C7DE747D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D92434BF-8F35-A1C5-6496-809D59B88D0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96A4F58-A78C-A3DA-F219-8A05FA8B0109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5CD4611-926A-6C12-0AE0-5EB7EEFB213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015B78B8-C86E-56F0-F452-BC33DAFDDE4E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8F385757-6FBE-3BA1-A37B-B67E5AD4DF20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4362B6D8-04A6-B5AC-F9EA-9DF2F1DD939D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B95A867-EF07-DB43-F3F0-057CF03CF4EA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47ECCAC-8F22-236B-1B88-BF824CD0A01A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1BC1928A-DB43-559E-D53D-FDA4B2844FA7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B00EC7E8-2D25-FE17-33BF-1359EA0BD0E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3CD5EDC3-D19C-98F3-3C49-E2BC77E290E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0C4F15DD-D646-2B57-53DF-F0D40CBBCADA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D8A266E-8DC5-EEE6-5368-D327AE7DF16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F2EE1559-550A-47E1-C425-291C8FE1D1E0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E74E082D-E713-FD2F-20D2-DC5A6C3EBE39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8E3D03FC-1561-A5BF-BEDA-E78FFE998F89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B7917BDD-F17D-CE65-6FA4-3EE40D6D0DF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F26937CC-27FF-AB69-5A16-8022787A02F4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F88FCC6F-CC30-B74F-5BEA-9EC34F0C9D2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48CECCF-504C-B9BA-6D36-57225F59A9AB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72300F37-CEBF-12A7-DD39-5CA319D5566D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12172544-4AE9-70F6-8314-37F931469FF4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76C1E431-BE23-6B37-2248-3826AA32A48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67C682F-B59E-78B9-C2A9-0DADF1C5D8A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9995608D-7B2D-AF55-FB37-92F794DB699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C8BAFC3E-1E8E-73DE-FCA5-110C09C68E4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DF187FB4-E165-85F4-AC18-C00796A91AEB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9A35D877-6086-4AB2-CE66-68FD8B066A0B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E56D1B96-DDD0-05AD-5EE1-AFAB52FF56E0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349A76A1-1BFB-358A-4889-15DB4E146C24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40D220CC-7ECB-340B-F863-24368C16C747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B074846F-42AB-3901-6C71-526C2D23A62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83433003-1641-795F-7001-98886BCE4AD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486AE5E-53D9-E303-31D8-B537918B5E18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4152B1FC-F8EB-500D-FE88-2CB6984B93A1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DA70A5CD-D97D-8C63-95B3-858B20F940E6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9A901F8B-076A-9EDF-98D4-1E66D4DDC144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04BF0ED7-9FE5-4A7E-F9F0-965CF37ADF23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811656AA-1A00-F4BD-BBF4-67F851672BD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53425A5C-01F6-726B-4AFB-D0BE3568B294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B9F1C1F0-D6B7-84B2-0A7A-CB0042C44E9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CDABED96-259B-C1FB-1E62-220F69C19118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EFCA16ED-92C2-23E0-826E-F3DA8B594CB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3D6DDE46-F46F-6DDB-2B28-D335D989AC38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B9FD3ED0-9359-DDD2-E83C-3A610B45340F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D804CE34-EC2C-BE62-B6CB-ECCC9B6ECF6D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B0071D58-670A-6DB8-6600-9677D6AD74DB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CF3B11E-E7F3-70DF-226B-DE7E958B2985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6E4CABB9-1822-D152-A38C-A9287A953B44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FD325A1-0583-678F-2658-E95C6899FB4A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A986B591-DC4E-75F6-2355-71F00BBB6EB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C4B6F8B7-3EEC-27EE-D0AD-D98475E4189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12FAA5D-C7B0-8C49-C78A-1B6B2DD2EF5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306F2E5B-4877-E36E-40B9-A31144E6DC3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1CC6300C-529C-0ED7-B6B2-17E6527C421D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9A44EF68-B135-C15A-5144-A85D68EDBF3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257C0CE-C89C-FE7E-FA50-47D9F86EB954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6CAEBD3B-E077-03A2-EF7B-752F8DB907DD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E2583BB-0F56-D1D0-5920-DF711A92EAD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8BF3BAB-92EC-567C-1555-CC49BCDC2C7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984E1EBD-F675-24CC-93E6-16DD92E5A2C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F8259005-09F4-E589-D749-C0169AD5E22E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A80B48CD-6659-9366-DF89-97652FA3E61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FDC8AB82-5418-65DB-9E3C-337B0544820E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CA195C7F-7B22-2E8F-8542-8E7E4B4C5C6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5282C64D-AB98-3DFF-7360-66E1D590770C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F5A8349A-C07A-BD1A-44D8-781B374D3259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A556C986-8087-008C-2EB4-A8C71F7A9948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6B6EA3CA-C3C0-0355-2C1E-3B94A3AD1E9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798DCEC-6C31-9090-DEF5-16BB71CDFDA4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A68879C0-D738-E53D-1CE4-8E010733399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9F111EC6-C8C6-04C4-C2A8-CE3BAF88DEBB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4F80CD95-8848-2FE8-367A-D4C3DDDAB34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C5D8E29B-E95F-85AC-DA87-F57E2AB52EF1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0ED56A33-2937-4B17-9DEB-6956BBB762C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FF6B89D4-2E61-439D-F4CD-548A6CFF20ED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DEA62ACE-D555-FF8D-1608-8D3F6477DF9F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D69C96C0-CB25-CA9D-FEEC-A6A01C471D90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6C347FDD-2585-D121-F32A-4A6D6B77D23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7ECE70AF-020C-408A-7EE7-19EE5A79BF62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961F9AFE-4B88-DFEE-C0B6-62B8D0599BF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ED4FE951-5361-F2C3-A157-55CFB76607D7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7AB34579-1846-0975-DF5E-6EA18415357E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CD2CC6C-E41A-AD9F-E031-A248CF9A379C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2EA192CA-FE1E-3D16-3BA3-A7FCAC638396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8D124D42-2289-38CF-C673-752CEB866380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AE0A6AD0-34A9-A353-AECD-F7EFF016483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E95B71C3-9D38-DAC7-7688-6186740D2B4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14F3283-1482-5775-721C-F97ABEBCF80E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FE26A4D9-46E9-9CCF-7B06-BB9E792249DE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3B09F71-9EED-43FB-31BB-193EEFFE2361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1F3C60E6-4241-FC89-8BD6-2B9A0741FE1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4009835D-4D8A-6040-5187-2C29C1F1FB6D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EEAFF63A-2898-6ED0-DF10-63D06CB4F7CF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639BCA14-4781-C15A-FE69-B474BF22D1A8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6038115E-C863-5F15-0E8C-B65FE189B82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226F58A3-AF8F-5FE3-E770-2407B996377F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BCA4D95C-120D-B1D6-FBE9-8BD3710BFCE1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A2EFF63F-FFCF-435F-2E50-07BB4398A44F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CC692D41-89B0-7AB9-4524-BC4FBAD60C7E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6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6EF50B6A-3A3C-D092-3948-469BE235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F11AD8-3670-3E3E-AE0E-3B53FED85AF5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1D0221E1-8CAD-4610-E8BE-CBC5D9C88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Sample Use Case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42E7354C-0612-8B6C-DFF5-59CD49822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2754" y="2320082"/>
            <a:ext cx="5378491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00B050"/>
                </a:solidFill>
              </a:rPr>
              <a:t>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creates a </a:t>
            </a:r>
            <a:r>
              <a:rPr lang="en-US" sz="2400" dirty="0">
                <a:solidFill>
                  <a:srgbClr val="0070C0"/>
                </a:solidFill>
              </a:rPr>
              <a:t>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sends </a:t>
            </a:r>
            <a:r>
              <a:rPr lang="en-US" sz="2400" dirty="0">
                <a:solidFill>
                  <a:srgbClr val="0070C0"/>
                </a:solidFill>
              </a:rPr>
              <a:t>RFQ</a:t>
            </a:r>
            <a:r>
              <a:rPr lang="en-US" sz="2400" dirty="0"/>
              <a:t> to vendors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3. </a:t>
            </a:r>
            <a:r>
              <a:rPr lang="en-US" sz="2400" dirty="0">
                <a:solidFill>
                  <a:srgbClr val="00B050"/>
                </a:solidFill>
              </a:rPr>
              <a:t>Vendors</a:t>
            </a:r>
            <a:r>
              <a:rPr lang="en-US" sz="2400" dirty="0"/>
              <a:t> submit </a:t>
            </a:r>
            <a:r>
              <a:rPr lang="en-US" sz="2400" dirty="0">
                <a:solidFill>
                  <a:srgbClr val="0070C0"/>
                </a:solidFill>
              </a:rPr>
              <a:t>quotations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selects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5. </a:t>
            </a:r>
            <a:r>
              <a:rPr lang="en-US" sz="2400" dirty="0">
                <a:solidFill>
                  <a:srgbClr val="00B050"/>
                </a:solidFill>
              </a:rPr>
              <a:t>Finance</a:t>
            </a:r>
            <a:r>
              <a:rPr lang="en-US" sz="2400" dirty="0"/>
              <a:t> review quotation budget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6. System generates </a:t>
            </a:r>
            <a:r>
              <a:rPr lang="en-US" sz="2400" dirty="0">
                <a:solidFill>
                  <a:srgbClr val="0070C0"/>
                </a:solidFill>
              </a:rPr>
              <a:t>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7. </a:t>
            </a:r>
            <a:r>
              <a:rPr lang="en-US" sz="2400" dirty="0">
                <a:solidFill>
                  <a:srgbClr val="00B050"/>
                </a:solidFill>
              </a:rPr>
              <a:t>Vendor</a:t>
            </a:r>
            <a:r>
              <a:rPr lang="en-US" sz="2400" dirty="0"/>
              <a:t> ships via logistic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8. </a:t>
            </a:r>
            <a:r>
              <a:rPr lang="en-US" sz="2400" dirty="0">
                <a:solidFill>
                  <a:srgbClr val="00B050"/>
                </a:solidFill>
              </a:rPr>
              <a:t>Warehouse</a:t>
            </a:r>
            <a:r>
              <a:rPr lang="en-US" sz="2400" dirty="0"/>
              <a:t> confirms delivery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9. Request marked complete</a:t>
            </a:r>
            <a:endParaRPr sz="2400" dirty="0"/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A1DA2CF2-1A1D-B0F8-A1E9-F601D1DA873D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FE767418-71E8-67AC-4E1D-B5ED498E5B70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7DA4210F-CC41-A01F-DF6D-57E579FD463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F9B71FB5-40C0-975A-25C7-C355F1A8BC24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1E1B509-42C6-B441-9C4C-001F81ACE061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9268043C-4036-5556-643C-673ACE08B295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56964EE-5E1F-52EF-35A9-5807576750B7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01033016-900C-C3C7-3599-BDF58D7FDA30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6E111C3F-993E-39B4-7DB1-BB071A63329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D9B9CBB-FFCA-3279-F7F7-80BDAA99C25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AC4ED50D-3C28-E510-DB6C-D0B8F92F60F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7FB0FF8F-B3D2-D51C-9817-8647AF716FE8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E8E62B3-7E1D-8668-01CD-CF404D8A692A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B21E7233-8E92-4BB1-CB17-0405A4F935E6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7C205DB7-627A-C239-DED7-0EB5B5A295F6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016A865C-3A20-EBB5-0DA1-B4B8B71E64AE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6FA8FD58-E686-9F77-9603-A71214C88E34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AED15CD7-E4E4-1D31-ECE0-01FE62D0C674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78B09384-ECB1-1E19-9C67-4F8E80AE6FAB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8D2EF52B-4D05-16F1-A8F5-D9A93B9AAB60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31132408-BBB6-CC9F-A6FA-D7042A350FCF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19C5BE5F-192B-D0D5-115C-5DFF5B54CB01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09874754-FC76-81B9-8220-9DAFEAFBCCF4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0F5FDF5-33FA-C814-FB6F-695EA8CAD6D7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05B30BFF-CA9A-5742-0F80-5B6ACEC77E68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2539F0C6-D740-A481-CF12-531D5A53FE01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9A7C7672-9891-D9F0-E250-B0FA578678B2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057AF4C1-7D90-1B16-5678-311B3A0A34B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3FD11D94-ECF2-E1F3-EF49-DA9557BB595E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9C53A92F-2DBC-FEAB-F3BC-5F607595CE84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5E07787E-FD9F-AE47-65E0-EC5B1FC417E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E1EBEDD6-A163-2091-A747-6DBC69A55CD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FE8CEC04-2C63-B518-4024-9AC160147C9C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C227DFC0-B698-8CBA-38CA-8E82647EFC1D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15B724BD-03C8-16A0-ADDF-4DD775DD628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A4A67C43-6926-28F6-A069-ED16215C64F5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E777915-4B19-2837-CEB8-46FF61CD9CC6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30688A93-A909-B3FF-35F1-BABCB5ADEB4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1D9FD76F-E20C-05EB-B480-8F8803C30AC3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07D7EF25-75D0-875E-A95F-6C81288E5C34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D610FE2C-8A77-C6AF-8C38-622AFF8EB59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FE2073CE-A32E-6962-4556-D529D4D1C36A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6125FA78-7C63-6D87-F1B6-95BC7875500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54EA3D82-D82D-741E-7B81-0D410A1B56F1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880B630A-FFB6-4A18-112D-378D2AAEE81F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54B0D179-85FB-878F-B5C1-409664467A8F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69CA89BD-E73E-6BD3-08D1-A212E91A93AA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D9AA81A4-26A8-EE99-6ECA-2FCA1EA168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AF6481B1-0898-88E3-B276-24749D06A3E7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0B748E86-A354-3173-0180-0AE972EE3F75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840E5B5A-C2A0-FFD7-868F-7D34B4C43519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8F715B52-0C33-338F-603A-1AD1E2D3D5F2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291B36E-4015-575F-0ABD-EA1016B8F33C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1C38A602-FD6B-3225-B87A-3908E50FAC03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B1DCFEA-F6FC-7043-0FE5-D9FC008BA33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FC6F902A-90A7-6BDA-6E03-439FD509CE3C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CA97D4D7-6824-28BD-7C5F-8A513A8623B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377BAAE-0997-39EC-16F0-EC12A6B561E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7B17EC86-2DE5-017E-9461-B530EA9FBA1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F6C2788-49A8-29B6-6896-AF63C8D676C9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7C35E7F5-DEF7-69F7-3436-7EB45130F12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BD07D012-3C49-D44D-525D-8CCEED4ED3EC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03C61E08-0F19-69B6-7D46-B9A719B887D2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0E8C04D9-4AE4-7ABE-C628-0299DC3EDF33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8E579A99-51B4-A6F2-FDC2-283CFFDDF6F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023FF9A-BC25-7E9D-1A57-20D2DD4514C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61A370D4-95D1-E9F9-A146-C720506F4C4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4849198B-C466-ED2C-C322-D7E8D502435C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C3A1FA7D-BE7D-C875-06D3-70E87E2FD93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E069A5F6-7953-423D-A91D-042C67FEFF4F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3416295B-FE82-4707-23AE-32527BBC4575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28E2AC32-90AF-F354-15E7-1691D86DD465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6E99CA4D-7DFD-688F-79B7-190B733AFF6D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48EFEB4B-FEDE-4603-7D99-C552ED2678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096C28B9-7703-F5BF-4C55-D27E5410C30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301C5C02-6B1F-1513-5075-9AA0B3836982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432E0115-C0A6-A9FC-BD7B-C182AADC211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157C629F-E9F0-CD3B-BE37-D6D1333DE50A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254F25A1-5974-9727-94A0-157A3AE4D32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F56E74E7-8E76-D5C6-D3B1-8AB07634606D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A1899666-147E-4840-4586-3E4B5E3231AA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1D45B914-612A-1EDC-9D1B-D28C32783F3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9BB9C750-7C49-E910-DC94-6884F1A351C0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1664FB5A-3504-C0EB-F705-A9688DC56E33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A63FA2E0-351D-C1AF-CC82-13C645744B83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B8ACD5B-D0EA-BCF8-C09B-B9C64E7F46EB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B510005F-B83D-B8A1-BE33-42A48BF72111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69DAA343-E39B-6F8A-1A8D-49AA5D28477E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F800C1BD-1BDD-4EBE-46E3-819E5A5E439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60F5DDBF-6D33-3814-B789-378F3D8F285A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18E35CD-99C8-C5AD-C84C-D58C19536AA1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FB1CCD31-CFA3-5843-9B29-7F802C57A5E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3D3E3424-3BFF-D94A-AB32-22F363E1CA8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4E3670ED-2596-B863-E007-38166DCEFC78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A7E4B9C-3300-9AE5-F947-143FE0F2732B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F5034815-02B0-0F20-D083-ECF32F2223D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7224941F-9EEA-8AB2-2056-D519B94F38A4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CD42539D-E698-96D3-97BB-EE57917C7CDA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EB1FC01-63A5-3DBF-D365-9DC060692750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69B21835-01BB-3FB6-664D-51194897F1A6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B34DEA9-0004-399D-B9F6-8E462608F3DC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E615CAB3-6F3A-B778-9E81-971AF6508754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B4D3EA0C-24A9-C08E-4D00-2071B5A23E03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9F0A51D6-8602-57BB-CE73-40DCAA4EB1F6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21966AC5-0187-D30D-C791-DC8C04936734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1997461F-2304-8CB7-7C0E-5B7C4206A5C8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231775D3-8441-79F2-B637-93EEFE17C2E3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92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te Branding: Social Media Planner by Slidesgo">
  <a:themeElements>
    <a:clrScheme name="Simple Light">
      <a:dk1>
        <a:srgbClr val="484D50"/>
      </a:dk1>
      <a:lt1>
        <a:srgbClr val="FFFFFF"/>
      </a:lt1>
      <a:dk2>
        <a:srgbClr val="FFD9D9"/>
      </a:dk2>
      <a:lt2>
        <a:srgbClr val="D9A571"/>
      </a:lt2>
      <a:accent1>
        <a:srgbClr val="F46660"/>
      </a:accent1>
      <a:accent2>
        <a:srgbClr val="B8E4EC"/>
      </a:accent2>
      <a:accent3>
        <a:srgbClr val="C6DDC0"/>
      </a:accent3>
      <a:accent4>
        <a:srgbClr val="FFB8A9"/>
      </a:accent4>
      <a:accent5>
        <a:srgbClr val="A76F5A"/>
      </a:accent5>
      <a:accent6>
        <a:srgbClr val="E7D4C2"/>
      </a:accent6>
      <a:hlink>
        <a:srgbClr val="4142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467</Words>
  <Application>Microsoft Macintosh PowerPoint</Application>
  <PresentationFormat>On-screen Show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Barriecito</vt:lpstr>
      <vt:lpstr>Nunito Light</vt:lpstr>
      <vt:lpstr>Baloo 2</vt:lpstr>
      <vt:lpstr>Roboto Condensed Light</vt:lpstr>
      <vt:lpstr>Arial</vt:lpstr>
      <vt:lpstr>Cute Branding: Social Media Planner by Slidesgo</vt:lpstr>
      <vt:lpstr>Enterprise Procurement &amp; Vendor Management System</vt:lpstr>
      <vt:lpstr>Project Goal</vt:lpstr>
      <vt:lpstr>Problem Statement</vt:lpstr>
      <vt:lpstr>Technologies Used</vt:lpstr>
      <vt:lpstr>Core Features</vt:lpstr>
      <vt:lpstr>PowerPoint Presentation</vt:lpstr>
      <vt:lpstr>PowerPoint Presentation</vt:lpstr>
      <vt:lpstr>Advanced Features</vt:lpstr>
      <vt:lpstr>Sample Use Case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 PPT</dc:title>
  <dc:creator>Qiyao Chen</dc:creator>
  <cp:lastModifiedBy>Wei-Hong Lin</cp:lastModifiedBy>
  <cp:revision>35</cp:revision>
  <dcterms:modified xsi:type="dcterms:W3CDTF">2025-04-22T18:12:03Z</dcterms:modified>
</cp:coreProperties>
</file>