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09" r:id="rId4"/>
    <p:sldId id="260" r:id="rId5"/>
    <p:sldId id="307" r:id="rId6"/>
    <p:sldId id="310" r:id="rId7"/>
    <p:sldId id="311" r:id="rId8"/>
    <p:sldId id="312" r:id="rId9"/>
    <p:sldId id="313" r:id="rId10"/>
    <p:sldId id="285" r:id="rId11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13"/>
      <p:bold r:id="rId14"/>
    </p:embeddedFont>
    <p:embeddedFont>
      <p:font typeface="Barriecito" pitchFamily="2" charset="77"/>
      <p:regular r:id="rId15"/>
    </p:embeddedFont>
    <p:embeddedFont>
      <p:font typeface="Nunito Light" panose="020F0302020204030204" pitchFamily="34" charset="0"/>
      <p:regular r:id="rId16"/>
      <p: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FD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52995-A3BB-4933-8E69-0C7237A32D10}">
  <a:tblStyle styleId="{F9452995-A3BB-4933-8E69-0C7237A3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95055" autoAdjust="0"/>
  </p:normalViewPr>
  <p:slideViewPr>
    <p:cSldViewPr snapToGrid="0">
      <p:cViewPr>
        <p:scale>
          <a:sx n="157" d="100"/>
          <a:sy n="15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5C2F34BE-9B67-79E5-F2B8-9E16D3BD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D5A83BDF-8B33-2A11-F49F-0EC464C57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6DFC5616-12EF-1296-9CA4-B2B73A88B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Clearly define each role’s responsibility and access 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48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1082682d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1082682d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8CD3FC6-2B48-E64E-4AB9-146141B1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EFA051E6-8500-3FAE-24C3-E70690FAB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4465527-8EF9-A45B-2EF6-5FC3DF47A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98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4468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782FAB28-B331-1B1A-D815-6C2A834B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3708DE26-4F1A-FA1F-57ED-BB95570CA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D294A3D8-2845-C48B-7F34-D56FC942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1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>
          <a:extLst>
            <a:ext uri="{FF2B5EF4-FFF2-40B4-BE49-F238E27FC236}">
              <a16:creationId xmlns:a16="http://schemas.microsoft.com/office/drawing/2014/main" id="{17278B3E-78DE-BFAE-0582-68557DF9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431007ba2_0_208:notes">
            <a:extLst>
              <a:ext uri="{FF2B5EF4-FFF2-40B4-BE49-F238E27FC236}">
                <a16:creationId xmlns:a16="http://schemas.microsoft.com/office/drawing/2014/main" id="{82A335DE-9B73-3D1A-6447-FCF35E219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431007ba2_0_208:notes">
            <a:extLst>
              <a:ext uri="{FF2B5EF4-FFF2-40B4-BE49-F238E27FC236}">
                <a16:creationId xmlns:a16="http://schemas.microsoft.com/office/drawing/2014/main" id="{8C959B2C-8A55-45CE-97DB-D60E710F6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72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082682d62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082682d62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77100" y="1567022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75600" y="3272800"/>
            <a:ext cx="659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5975" y="3150862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64355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5" name="Google Shape;15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34" name="Google Shape;34;p2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-1229456" flipH="1">
            <a:off x="5947562" y="-651752"/>
            <a:ext cx="2257207" cy="1813916"/>
            <a:chOff x="1929400" y="2425600"/>
            <a:chExt cx="1647875" cy="1324250"/>
          </a:xfrm>
        </p:grpSpPr>
        <p:sp>
          <p:nvSpPr>
            <p:cNvPr id="38" name="Google Shape;38;p2"/>
            <p:cNvSpPr/>
            <p:nvPr/>
          </p:nvSpPr>
          <p:spPr>
            <a:xfrm>
              <a:off x="3140875" y="3077950"/>
              <a:ext cx="436400" cy="485000"/>
            </a:xfrm>
            <a:custGeom>
              <a:avLst/>
              <a:gdLst/>
              <a:ahLst/>
              <a:cxnLst/>
              <a:rect l="l" t="t" r="r" b="b"/>
              <a:pathLst>
                <a:path w="17456" h="19400" extrusionOk="0">
                  <a:moveTo>
                    <a:pt x="541" y="361"/>
                  </a:moveTo>
                  <a:lnTo>
                    <a:pt x="942" y="501"/>
                  </a:lnTo>
                  <a:lnTo>
                    <a:pt x="1724" y="822"/>
                  </a:lnTo>
                  <a:lnTo>
                    <a:pt x="2706" y="1183"/>
                  </a:lnTo>
                  <a:lnTo>
                    <a:pt x="3066" y="1343"/>
                  </a:lnTo>
                  <a:lnTo>
                    <a:pt x="3848" y="1643"/>
                  </a:lnTo>
                  <a:lnTo>
                    <a:pt x="4710" y="2024"/>
                  </a:lnTo>
                  <a:lnTo>
                    <a:pt x="5652" y="2445"/>
                  </a:lnTo>
                  <a:lnTo>
                    <a:pt x="6634" y="2946"/>
                  </a:lnTo>
                  <a:lnTo>
                    <a:pt x="7155" y="3227"/>
                  </a:lnTo>
                  <a:lnTo>
                    <a:pt x="7696" y="3527"/>
                  </a:lnTo>
                  <a:lnTo>
                    <a:pt x="8237" y="3848"/>
                  </a:lnTo>
                  <a:lnTo>
                    <a:pt x="8798" y="4209"/>
                  </a:lnTo>
                  <a:lnTo>
                    <a:pt x="9359" y="4590"/>
                  </a:lnTo>
                  <a:lnTo>
                    <a:pt x="9921" y="5010"/>
                  </a:lnTo>
                  <a:lnTo>
                    <a:pt x="10502" y="5451"/>
                  </a:lnTo>
                  <a:lnTo>
                    <a:pt x="11083" y="5932"/>
                  </a:lnTo>
                  <a:lnTo>
                    <a:pt x="11684" y="6433"/>
                  </a:lnTo>
                  <a:lnTo>
                    <a:pt x="12245" y="6974"/>
                  </a:lnTo>
                  <a:lnTo>
                    <a:pt x="12766" y="7536"/>
                  </a:lnTo>
                  <a:lnTo>
                    <a:pt x="13267" y="8137"/>
                  </a:lnTo>
                  <a:lnTo>
                    <a:pt x="13748" y="8738"/>
                  </a:lnTo>
                  <a:lnTo>
                    <a:pt x="14189" y="9359"/>
                  </a:lnTo>
                  <a:lnTo>
                    <a:pt x="14610" y="10001"/>
                  </a:lnTo>
                  <a:lnTo>
                    <a:pt x="14991" y="10642"/>
                  </a:lnTo>
                  <a:lnTo>
                    <a:pt x="15352" y="11283"/>
                  </a:lnTo>
                  <a:lnTo>
                    <a:pt x="15672" y="11945"/>
                  </a:lnTo>
                  <a:lnTo>
                    <a:pt x="15953" y="12586"/>
                  </a:lnTo>
                  <a:lnTo>
                    <a:pt x="16213" y="13207"/>
                  </a:lnTo>
                  <a:lnTo>
                    <a:pt x="16434" y="13828"/>
                  </a:lnTo>
                  <a:lnTo>
                    <a:pt x="16634" y="14430"/>
                  </a:lnTo>
                  <a:lnTo>
                    <a:pt x="16795" y="15011"/>
                  </a:lnTo>
                  <a:lnTo>
                    <a:pt x="16915" y="15572"/>
                  </a:lnTo>
                  <a:lnTo>
                    <a:pt x="17015" y="16033"/>
                  </a:lnTo>
                  <a:lnTo>
                    <a:pt x="17095" y="16494"/>
                  </a:lnTo>
                  <a:lnTo>
                    <a:pt x="17155" y="16915"/>
                  </a:lnTo>
                  <a:lnTo>
                    <a:pt x="17195" y="17316"/>
                  </a:lnTo>
                  <a:lnTo>
                    <a:pt x="17235" y="17716"/>
                  </a:lnTo>
                  <a:lnTo>
                    <a:pt x="17235" y="18077"/>
                  </a:lnTo>
                  <a:lnTo>
                    <a:pt x="17235" y="18438"/>
                  </a:lnTo>
                  <a:lnTo>
                    <a:pt x="17215" y="18759"/>
                  </a:lnTo>
                  <a:lnTo>
                    <a:pt x="17075" y="18318"/>
                  </a:lnTo>
                  <a:lnTo>
                    <a:pt x="16875" y="17777"/>
                  </a:lnTo>
                  <a:lnTo>
                    <a:pt x="16654" y="17155"/>
                  </a:lnTo>
                  <a:lnTo>
                    <a:pt x="16374" y="16514"/>
                  </a:lnTo>
                  <a:lnTo>
                    <a:pt x="16073" y="15813"/>
                  </a:lnTo>
                  <a:lnTo>
                    <a:pt x="15732" y="15131"/>
                  </a:lnTo>
                  <a:lnTo>
                    <a:pt x="15392" y="14450"/>
                  </a:lnTo>
                  <a:lnTo>
                    <a:pt x="15011" y="13808"/>
                  </a:lnTo>
                  <a:lnTo>
                    <a:pt x="14710" y="13327"/>
                  </a:lnTo>
                  <a:lnTo>
                    <a:pt x="14430" y="12867"/>
                  </a:lnTo>
                  <a:lnTo>
                    <a:pt x="14109" y="12406"/>
                  </a:lnTo>
                  <a:lnTo>
                    <a:pt x="13808" y="11965"/>
                  </a:lnTo>
                  <a:lnTo>
                    <a:pt x="13167" y="11143"/>
                  </a:lnTo>
                  <a:lnTo>
                    <a:pt x="12506" y="10341"/>
                  </a:lnTo>
                  <a:lnTo>
                    <a:pt x="11844" y="9580"/>
                  </a:lnTo>
                  <a:lnTo>
                    <a:pt x="11183" y="8858"/>
                  </a:lnTo>
                  <a:lnTo>
                    <a:pt x="10502" y="8177"/>
                  </a:lnTo>
                  <a:lnTo>
                    <a:pt x="9820" y="7516"/>
                  </a:lnTo>
                  <a:lnTo>
                    <a:pt x="9279" y="6974"/>
                  </a:lnTo>
                  <a:lnTo>
                    <a:pt x="8738" y="6473"/>
                  </a:lnTo>
                  <a:lnTo>
                    <a:pt x="8157" y="5972"/>
                  </a:lnTo>
                  <a:lnTo>
                    <a:pt x="7596" y="5471"/>
                  </a:lnTo>
                  <a:lnTo>
                    <a:pt x="6433" y="4549"/>
                  </a:lnTo>
                  <a:lnTo>
                    <a:pt x="5291" y="3668"/>
                  </a:lnTo>
                  <a:lnTo>
                    <a:pt x="4189" y="2866"/>
                  </a:lnTo>
                  <a:lnTo>
                    <a:pt x="3147" y="2124"/>
                  </a:lnTo>
                  <a:lnTo>
                    <a:pt x="1423" y="942"/>
                  </a:lnTo>
                  <a:lnTo>
                    <a:pt x="541" y="361"/>
                  </a:lnTo>
                  <a:close/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40" y="241"/>
                  </a:lnTo>
                  <a:lnTo>
                    <a:pt x="80" y="281"/>
                  </a:lnTo>
                  <a:lnTo>
                    <a:pt x="261" y="401"/>
                  </a:lnTo>
                  <a:lnTo>
                    <a:pt x="521" y="601"/>
                  </a:lnTo>
                  <a:lnTo>
                    <a:pt x="1303" y="1122"/>
                  </a:lnTo>
                  <a:lnTo>
                    <a:pt x="3026" y="2305"/>
                  </a:lnTo>
                  <a:lnTo>
                    <a:pt x="4069" y="3026"/>
                  </a:lnTo>
                  <a:lnTo>
                    <a:pt x="5151" y="3828"/>
                  </a:lnTo>
                  <a:lnTo>
                    <a:pt x="6293" y="4710"/>
                  </a:lnTo>
                  <a:lnTo>
                    <a:pt x="7455" y="5632"/>
                  </a:lnTo>
                  <a:lnTo>
                    <a:pt x="8017" y="6133"/>
                  </a:lnTo>
                  <a:lnTo>
                    <a:pt x="8578" y="6634"/>
                  </a:lnTo>
                  <a:lnTo>
                    <a:pt x="9139" y="7135"/>
                  </a:lnTo>
                  <a:lnTo>
                    <a:pt x="9680" y="7656"/>
                  </a:lnTo>
                  <a:lnTo>
                    <a:pt x="10341" y="8317"/>
                  </a:lnTo>
                  <a:lnTo>
                    <a:pt x="11023" y="9019"/>
                  </a:lnTo>
                  <a:lnTo>
                    <a:pt x="11684" y="9720"/>
                  </a:lnTo>
                  <a:lnTo>
                    <a:pt x="12345" y="10482"/>
                  </a:lnTo>
                  <a:lnTo>
                    <a:pt x="12987" y="11263"/>
                  </a:lnTo>
                  <a:lnTo>
                    <a:pt x="13628" y="12105"/>
                  </a:lnTo>
                  <a:lnTo>
                    <a:pt x="13949" y="12526"/>
                  </a:lnTo>
                  <a:lnTo>
                    <a:pt x="14249" y="12987"/>
                  </a:lnTo>
                  <a:lnTo>
                    <a:pt x="14530" y="13448"/>
                  </a:lnTo>
                  <a:lnTo>
                    <a:pt x="14831" y="13929"/>
                  </a:lnTo>
                  <a:lnTo>
                    <a:pt x="15071" y="14330"/>
                  </a:lnTo>
                  <a:lnTo>
                    <a:pt x="15292" y="14750"/>
                  </a:lnTo>
                  <a:lnTo>
                    <a:pt x="15512" y="15171"/>
                  </a:lnTo>
                  <a:lnTo>
                    <a:pt x="15732" y="15592"/>
                  </a:lnTo>
                  <a:lnTo>
                    <a:pt x="16113" y="16454"/>
                  </a:lnTo>
                  <a:lnTo>
                    <a:pt x="16454" y="17256"/>
                  </a:lnTo>
                  <a:lnTo>
                    <a:pt x="16714" y="17977"/>
                  </a:lnTo>
                  <a:lnTo>
                    <a:pt x="16935" y="18578"/>
                  </a:lnTo>
                  <a:lnTo>
                    <a:pt x="17155" y="19280"/>
                  </a:lnTo>
                  <a:lnTo>
                    <a:pt x="17155" y="19340"/>
                  </a:lnTo>
                  <a:lnTo>
                    <a:pt x="17175" y="19360"/>
                  </a:lnTo>
                  <a:lnTo>
                    <a:pt x="17215" y="19400"/>
                  </a:lnTo>
                  <a:lnTo>
                    <a:pt x="17316" y="19400"/>
                  </a:lnTo>
                  <a:lnTo>
                    <a:pt x="17356" y="19360"/>
                  </a:lnTo>
                  <a:lnTo>
                    <a:pt x="17356" y="19280"/>
                  </a:lnTo>
                  <a:lnTo>
                    <a:pt x="17376" y="19280"/>
                  </a:lnTo>
                  <a:lnTo>
                    <a:pt x="17376" y="19200"/>
                  </a:lnTo>
                  <a:lnTo>
                    <a:pt x="17436" y="18799"/>
                  </a:lnTo>
                  <a:lnTo>
                    <a:pt x="17456" y="18478"/>
                  </a:lnTo>
                  <a:lnTo>
                    <a:pt x="17456" y="18077"/>
                  </a:lnTo>
                  <a:lnTo>
                    <a:pt x="17436" y="17596"/>
                  </a:lnTo>
                  <a:lnTo>
                    <a:pt x="17376" y="17015"/>
                  </a:lnTo>
                  <a:lnTo>
                    <a:pt x="17276" y="16334"/>
                  </a:lnTo>
                  <a:lnTo>
                    <a:pt x="17135" y="15532"/>
                  </a:lnTo>
                  <a:lnTo>
                    <a:pt x="16995" y="14971"/>
                  </a:lnTo>
                  <a:lnTo>
                    <a:pt x="16835" y="14370"/>
                  </a:lnTo>
                  <a:lnTo>
                    <a:pt x="16634" y="13768"/>
                  </a:lnTo>
                  <a:lnTo>
                    <a:pt x="16414" y="13127"/>
                  </a:lnTo>
                  <a:lnTo>
                    <a:pt x="16153" y="12486"/>
                  </a:lnTo>
                  <a:lnTo>
                    <a:pt x="15853" y="11844"/>
                  </a:lnTo>
                  <a:lnTo>
                    <a:pt x="15532" y="11183"/>
                  </a:lnTo>
                  <a:lnTo>
                    <a:pt x="15171" y="10542"/>
                  </a:lnTo>
                  <a:lnTo>
                    <a:pt x="14790" y="9880"/>
                  </a:lnTo>
                  <a:lnTo>
                    <a:pt x="14370" y="9239"/>
                  </a:lnTo>
                  <a:lnTo>
                    <a:pt x="13909" y="8618"/>
                  </a:lnTo>
                  <a:lnTo>
                    <a:pt x="13448" y="7997"/>
                  </a:lnTo>
                  <a:lnTo>
                    <a:pt x="12927" y="7395"/>
                  </a:lnTo>
                  <a:lnTo>
                    <a:pt x="12386" y="6814"/>
                  </a:lnTo>
                  <a:lnTo>
                    <a:pt x="11824" y="6273"/>
                  </a:lnTo>
                  <a:lnTo>
                    <a:pt x="11223" y="5752"/>
                  </a:lnTo>
                  <a:lnTo>
                    <a:pt x="10642" y="5271"/>
                  </a:lnTo>
                  <a:lnTo>
                    <a:pt x="10061" y="4830"/>
                  </a:lnTo>
                  <a:lnTo>
                    <a:pt x="9480" y="4429"/>
                  </a:lnTo>
                  <a:lnTo>
                    <a:pt x="8918" y="4028"/>
                  </a:lnTo>
                  <a:lnTo>
                    <a:pt x="8357" y="3668"/>
                  </a:lnTo>
                  <a:lnTo>
                    <a:pt x="7816" y="3347"/>
                  </a:lnTo>
                  <a:lnTo>
                    <a:pt x="7275" y="3046"/>
                  </a:lnTo>
                  <a:lnTo>
                    <a:pt x="6754" y="2746"/>
                  </a:lnTo>
                  <a:lnTo>
                    <a:pt x="5732" y="2245"/>
                  </a:lnTo>
                  <a:lnTo>
                    <a:pt x="4810" y="1824"/>
                  </a:lnTo>
                  <a:lnTo>
                    <a:pt x="3928" y="1463"/>
                  </a:lnTo>
                  <a:lnTo>
                    <a:pt x="3147" y="1142"/>
                  </a:lnTo>
                  <a:lnTo>
                    <a:pt x="2786" y="982"/>
                  </a:lnTo>
                  <a:lnTo>
                    <a:pt x="1784" y="621"/>
                  </a:lnTo>
                  <a:lnTo>
                    <a:pt x="1022" y="321"/>
                  </a:lnTo>
                  <a:lnTo>
                    <a:pt x="521" y="120"/>
                  </a:lnTo>
                  <a:lnTo>
                    <a:pt x="221" y="2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41875" y="3079950"/>
              <a:ext cx="433400" cy="483000"/>
            </a:xfrm>
            <a:custGeom>
              <a:avLst/>
              <a:gdLst/>
              <a:ahLst/>
              <a:cxnLst/>
              <a:rect l="l" t="t" r="r" b="b"/>
              <a:pathLst>
                <a:path w="17336" h="19320" extrusionOk="0">
                  <a:moveTo>
                    <a:pt x="121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982" y="702"/>
                  </a:lnTo>
                  <a:lnTo>
                    <a:pt x="2185" y="1363"/>
                  </a:lnTo>
                  <a:lnTo>
                    <a:pt x="3748" y="2225"/>
                  </a:lnTo>
                  <a:lnTo>
                    <a:pt x="4429" y="2606"/>
                  </a:lnTo>
                  <a:lnTo>
                    <a:pt x="5191" y="3026"/>
                  </a:lnTo>
                  <a:lnTo>
                    <a:pt x="6033" y="3528"/>
                  </a:lnTo>
                  <a:lnTo>
                    <a:pt x="6914" y="4089"/>
                  </a:lnTo>
                  <a:lnTo>
                    <a:pt x="7836" y="4710"/>
                  </a:lnTo>
                  <a:lnTo>
                    <a:pt x="8297" y="5051"/>
                  </a:lnTo>
                  <a:lnTo>
                    <a:pt x="8778" y="5411"/>
                  </a:lnTo>
                  <a:lnTo>
                    <a:pt x="9239" y="5772"/>
                  </a:lnTo>
                  <a:lnTo>
                    <a:pt x="9700" y="6153"/>
                  </a:lnTo>
                  <a:lnTo>
                    <a:pt x="10161" y="6554"/>
                  </a:lnTo>
                  <a:lnTo>
                    <a:pt x="10622" y="6975"/>
                  </a:lnTo>
                  <a:lnTo>
                    <a:pt x="11023" y="7375"/>
                  </a:lnTo>
                  <a:lnTo>
                    <a:pt x="11444" y="7776"/>
                  </a:lnTo>
                  <a:lnTo>
                    <a:pt x="11825" y="8197"/>
                  </a:lnTo>
                  <a:lnTo>
                    <a:pt x="12225" y="8638"/>
                  </a:lnTo>
                  <a:lnTo>
                    <a:pt x="12606" y="9099"/>
                  </a:lnTo>
                  <a:lnTo>
                    <a:pt x="12967" y="9560"/>
                  </a:lnTo>
                  <a:lnTo>
                    <a:pt x="13328" y="10041"/>
                  </a:lnTo>
                  <a:lnTo>
                    <a:pt x="13668" y="10522"/>
                  </a:lnTo>
                  <a:lnTo>
                    <a:pt x="13989" y="11003"/>
                  </a:lnTo>
                  <a:lnTo>
                    <a:pt x="14310" y="11504"/>
                  </a:lnTo>
                  <a:lnTo>
                    <a:pt x="14610" y="11985"/>
                  </a:lnTo>
                  <a:lnTo>
                    <a:pt x="14871" y="12486"/>
                  </a:lnTo>
                  <a:lnTo>
                    <a:pt x="15131" y="12987"/>
                  </a:lnTo>
                  <a:lnTo>
                    <a:pt x="15392" y="13488"/>
                  </a:lnTo>
                  <a:lnTo>
                    <a:pt x="15612" y="13989"/>
                  </a:lnTo>
                  <a:lnTo>
                    <a:pt x="15813" y="14490"/>
                  </a:lnTo>
                  <a:lnTo>
                    <a:pt x="16093" y="15232"/>
                  </a:lnTo>
                  <a:lnTo>
                    <a:pt x="16334" y="15933"/>
                  </a:lnTo>
                  <a:lnTo>
                    <a:pt x="16534" y="16594"/>
                  </a:lnTo>
                  <a:lnTo>
                    <a:pt x="16694" y="17216"/>
                  </a:lnTo>
                  <a:lnTo>
                    <a:pt x="16835" y="17777"/>
                  </a:lnTo>
                  <a:lnTo>
                    <a:pt x="16935" y="18258"/>
                  </a:lnTo>
                  <a:lnTo>
                    <a:pt x="17055" y="18959"/>
                  </a:lnTo>
                  <a:lnTo>
                    <a:pt x="17095" y="19160"/>
                  </a:lnTo>
                  <a:lnTo>
                    <a:pt x="17115" y="19260"/>
                  </a:lnTo>
                  <a:lnTo>
                    <a:pt x="17155" y="19320"/>
                  </a:lnTo>
                  <a:lnTo>
                    <a:pt x="17276" y="19320"/>
                  </a:lnTo>
                  <a:lnTo>
                    <a:pt x="17316" y="19280"/>
                  </a:lnTo>
                  <a:lnTo>
                    <a:pt x="17336" y="19220"/>
                  </a:lnTo>
                  <a:lnTo>
                    <a:pt x="17316" y="19160"/>
                  </a:lnTo>
                  <a:lnTo>
                    <a:pt x="17276" y="18919"/>
                  </a:lnTo>
                  <a:lnTo>
                    <a:pt x="17135" y="18198"/>
                  </a:lnTo>
                  <a:lnTo>
                    <a:pt x="17035" y="17717"/>
                  </a:lnTo>
                  <a:lnTo>
                    <a:pt x="16895" y="17155"/>
                  </a:lnTo>
                  <a:lnTo>
                    <a:pt x="16735" y="16534"/>
                  </a:lnTo>
                  <a:lnTo>
                    <a:pt x="16534" y="15873"/>
                  </a:lnTo>
                  <a:lnTo>
                    <a:pt x="16294" y="15151"/>
                  </a:lnTo>
                  <a:lnTo>
                    <a:pt x="16013" y="14410"/>
                  </a:lnTo>
                  <a:lnTo>
                    <a:pt x="15813" y="13909"/>
                  </a:lnTo>
                  <a:lnTo>
                    <a:pt x="15572" y="13408"/>
                  </a:lnTo>
                  <a:lnTo>
                    <a:pt x="15332" y="12907"/>
                  </a:lnTo>
                  <a:lnTo>
                    <a:pt x="15071" y="12386"/>
                  </a:lnTo>
                  <a:lnTo>
                    <a:pt x="14791" y="11885"/>
                  </a:lnTo>
                  <a:lnTo>
                    <a:pt x="14490" y="11384"/>
                  </a:lnTo>
                  <a:lnTo>
                    <a:pt x="14169" y="10883"/>
                  </a:lnTo>
                  <a:lnTo>
                    <a:pt x="13849" y="10402"/>
                  </a:lnTo>
                  <a:lnTo>
                    <a:pt x="13488" y="9901"/>
                  </a:lnTo>
                  <a:lnTo>
                    <a:pt x="13147" y="9440"/>
                  </a:lnTo>
                  <a:lnTo>
                    <a:pt x="12766" y="8959"/>
                  </a:lnTo>
                  <a:lnTo>
                    <a:pt x="12386" y="8498"/>
                  </a:lnTo>
                  <a:lnTo>
                    <a:pt x="11985" y="8057"/>
                  </a:lnTo>
                  <a:lnTo>
                    <a:pt x="11584" y="7636"/>
                  </a:lnTo>
                  <a:lnTo>
                    <a:pt x="11183" y="7215"/>
                  </a:lnTo>
                  <a:lnTo>
                    <a:pt x="10762" y="6814"/>
                  </a:lnTo>
                  <a:lnTo>
                    <a:pt x="10341" y="6433"/>
                  </a:lnTo>
                  <a:lnTo>
                    <a:pt x="9921" y="6053"/>
                  </a:lnTo>
                  <a:lnTo>
                    <a:pt x="9480" y="5692"/>
                  </a:lnTo>
                  <a:lnTo>
                    <a:pt x="9059" y="5351"/>
                  </a:lnTo>
                  <a:lnTo>
                    <a:pt x="8177" y="4690"/>
                  </a:lnTo>
                  <a:lnTo>
                    <a:pt x="7295" y="4089"/>
                  </a:lnTo>
                  <a:lnTo>
                    <a:pt x="6413" y="3528"/>
                  </a:lnTo>
                  <a:lnTo>
                    <a:pt x="5532" y="2986"/>
                  </a:lnTo>
                  <a:lnTo>
                    <a:pt x="4690" y="2505"/>
                  </a:lnTo>
                  <a:lnTo>
                    <a:pt x="3848" y="2024"/>
                  </a:lnTo>
                  <a:lnTo>
                    <a:pt x="2285" y="1183"/>
                  </a:lnTo>
                  <a:lnTo>
                    <a:pt x="1083" y="521"/>
                  </a:lnTo>
                  <a:lnTo>
                    <a:pt x="461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40450" y="2936150"/>
              <a:ext cx="562675" cy="301150"/>
            </a:xfrm>
            <a:custGeom>
              <a:avLst/>
              <a:gdLst/>
              <a:ahLst/>
              <a:cxnLst/>
              <a:rect l="l" t="t" r="r" b="b"/>
              <a:pathLst>
                <a:path w="22507" h="12046" extrusionOk="0">
                  <a:moveTo>
                    <a:pt x="462" y="221"/>
                  </a:moveTo>
                  <a:lnTo>
                    <a:pt x="923" y="241"/>
                  </a:lnTo>
                  <a:lnTo>
                    <a:pt x="1784" y="281"/>
                  </a:lnTo>
                  <a:lnTo>
                    <a:pt x="2947" y="301"/>
                  </a:lnTo>
                  <a:lnTo>
                    <a:pt x="3528" y="321"/>
                  </a:lnTo>
                  <a:lnTo>
                    <a:pt x="4350" y="361"/>
                  </a:lnTo>
                  <a:lnTo>
                    <a:pt x="5292" y="401"/>
                  </a:lnTo>
                  <a:lnTo>
                    <a:pt x="6294" y="481"/>
                  </a:lnTo>
                  <a:lnTo>
                    <a:pt x="7396" y="602"/>
                  </a:lnTo>
                  <a:lnTo>
                    <a:pt x="7977" y="682"/>
                  </a:lnTo>
                  <a:lnTo>
                    <a:pt x="8578" y="762"/>
                  </a:lnTo>
                  <a:lnTo>
                    <a:pt x="9180" y="882"/>
                  </a:lnTo>
                  <a:lnTo>
                    <a:pt x="9821" y="1003"/>
                  </a:lnTo>
                  <a:lnTo>
                    <a:pt x="10462" y="1163"/>
                  </a:lnTo>
                  <a:lnTo>
                    <a:pt x="11124" y="1343"/>
                  </a:lnTo>
                  <a:lnTo>
                    <a:pt x="11805" y="1524"/>
                  </a:lnTo>
                  <a:lnTo>
                    <a:pt x="12506" y="1744"/>
                  </a:lnTo>
                  <a:lnTo>
                    <a:pt x="13228" y="2005"/>
                  </a:lnTo>
                  <a:lnTo>
                    <a:pt x="13949" y="2305"/>
                  </a:lnTo>
                  <a:lnTo>
                    <a:pt x="14631" y="2646"/>
                  </a:lnTo>
                  <a:lnTo>
                    <a:pt x="15312" y="3027"/>
                  </a:lnTo>
                  <a:lnTo>
                    <a:pt x="15953" y="3407"/>
                  </a:lnTo>
                  <a:lnTo>
                    <a:pt x="16575" y="3828"/>
                  </a:lnTo>
                  <a:lnTo>
                    <a:pt x="17176" y="4289"/>
                  </a:lnTo>
                  <a:lnTo>
                    <a:pt x="17757" y="4730"/>
                  </a:lnTo>
                  <a:lnTo>
                    <a:pt x="18278" y="5211"/>
                  </a:lnTo>
                  <a:lnTo>
                    <a:pt x="18799" y="5692"/>
                  </a:lnTo>
                  <a:lnTo>
                    <a:pt x="19260" y="6173"/>
                  </a:lnTo>
                  <a:lnTo>
                    <a:pt x="19701" y="6674"/>
                  </a:lnTo>
                  <a:lnTo>
                    <a:pt x="20102" y="7155"/>
                  </a:lnTo>
                  <a:lnTo>
                    <a:pt x="20463" y="7636"/>
                  </a:lnTo>
                  <a:lnTo>
                    <a:pt x="20783" y="8097"/>
                  </a:lnTo>
                  <a:lnTo>
                    <a:pt x="21044" y="8558"/>
                  </a:lnTo>
                  <a:lnTo>
                    <a:pt x="21284" y="8979"/>
                  </a:lnTo>
                  <a:lnTo>
                    <a:pt x="21505" y="9380"/>
                  </a:lnTo>
                  <a:lnTo>
                    <a:pt x="21685" y="9781"/>
                  </a:lnTo>
                  <a:lnTo>
                    <a:pt x="21866" y="10161"/>
                  </a:lnTo>
                  <a:lnTo>
                    <a:pt x="21986" y="10522"/>
                  </a:lnTo>
                  <a:lnTo>
                    <a:pt x="22106" y="10883"/>
                  </a:lnTo>
                  <a:lnTo>
                    <a:pt x="22186" y="11244"/>
                  </a:lnTo>
                  <a:lnTo>
                    <a:pt x="22246" y="11564"/>
                  </a:lnTo>
                  <a:lnTo>
                    <a:pt x="22246" y="11564"/>
                  </a:lnTo>
                  <a:lnTo>
                    <a:pt x="21966" y="11244"/>
                  </a:lnTo>
                  <a:lnTo>
                    <a:pt x="21605" y="10843"/>
                  </a:lnTo>
                  <a:lnTo>
                    <a:pt x="21184" y="10382"/>
                  </a:lnTo>
                  <a:lnTo>
                    <a:pt x="20703" y="9881"/>
                  </a:lnTo>
                  <a:lnTo>
                    <a:pt x="20182" y="9360"/>
                  </a:lnTo>
                  <a:lnTo>
                    <a:pt x="19621" y="8859"/>
                  </a:lnTo>
                  <a:lnTo>
                    <a:pt x="19040" y="8378"/>
                  </a:lnTo>
                  <a:lnTo>
                    <a:pt x="18459" y="7917"/>
                  </a:lnTo>
                  <a:lnTo>
                    <a:pt x="18038" y="7616"/>
                  </a:lnTo>
                  <a:lnTo>
                    <a:pt x="17617" y="7315"/>
                  </a:lnTo>
                  <a:lnTo>
                    <a:pt x="16755" y="6754"/>
                  </a:lnTo>
                  <a:lnTo>
                    <a:pt x="15893" y="6233"/>
                  </a:lnTo>
                  <a:lnTo>
                    <a:pt x="15032" y="5752"/>
                  </a:lnTo>
                  <a:lnTo>
                    <a:pt x="14170" y="5311"/>
                  </a:lnTo>
                  <a:lnTo>
                    <a:pt x="13288" y="4890"/>
                  </a:lnTo>
                  <a:lnTo>
                    <a:pt x="11564" y="4089"/>
                  </a:lnTo>
                  <a:lnTo>
                    <a:pt x="11504" y="4069"/>
                  </a:lnTo>
                  <a:lnTo>
                    <a:pt x="10282" y="3548"/>
                  </a:lnTo>
                  <a:lnTo>
                    <a:pt x="9039" y="3047"/>
                  </a:lnTo>
                  <a:lnTo>
                    <a:pt x="7777" y="2586"/>
                  </a:lnTo>
                  <a:lnTo>
                    <a:pt x="6554" y="2165"/>
                  </a:lnTo>
                  <a:lnTo>
                    <a:pt x="5372" y="1764"/>
                  </a:lnTo>
                  <a:lnTo>
                    <a:pt x="4249" y="1403"/>
                  </a:lnTo>
                  <a:lnTo>
                    <a:pt x="2326" y="822"/>
                  </a:lnTo>
                  <a:lnTo>
                    <a:pt x="1223" y="481"/>
                  </a:lnTo>
                  <a:lnTo>
                    <a:pt x="462" y="221"/>
                  </a:lnTo>
                  <a:close/>
                  <a:moveTo>
                    <a:pt x="482" y="0"/>
                  </a:moveTo>
                  <a:lnTo>
                    <a:pt x="201" y="21"/>
                  </a:lnTo>
                  <a:lnTo>
                    <a:pt x="121" y="21"/>
                  </a:lnTo>
                  <a:lnTo>
                    <a:pt x="61" y="41"/>
                  </a:lnTo>
                  <a:lnTo>
                    <a:pt x="21" y="81"/>
                  </a:lnTo>
                  <a:lnTo>
                    <a:pt x="1" y="121"/>
                  </a:lnTo>
                  <a:lnTo>
                    <a:pt x="1" y="181"/>
                  </a:lnTo>
                  <a:lnTo>
                    <a:pt x="41" y="241"/>
                  </a:lnTo>
                  <a:lnTo>
                    <a:pt x="81" y="281"/>
                  </a:lnTo>
                  <a:lnTo>
                    <a:pt x="121" y="321"/>
                  </a:lnTo>
                  <a:lnTo>
                    <a:pt x="422" y="441"/>
                  </a:lnTo>
                  <a:lnTo>
                    <a:pt x="883" y="582"/>
                  </a:lnTo>
                  <a:lnTo>
                    <a:pt x="2265" y="1023"/>
                  </a:lnTo>
                  <a:lnTo>
                    <a:pt x="4189" y="1604"/>
                  </a:lnTo>
                  <a:lnTo>
                    <a:pt x="5292" y="1964"/>
                  </a:lnTo>
                  <a:lnTo>
                    <a:pt x="6474" y="2365"/>
                  </a:lnTo>
                  <a:lnTo>
                    <a:pt x="7717" y="2786"/>
                  </a:lnTo>
                  <a:lnTo>
                    <a:pt x="8959" y="3247"/>
                  </a:lnTo>
                  <a:lnTo>
                    <a:pt x="10202" y="3748"/>
                  </a:lnTo>
                  <a:lnTo>
                    <a:pt x="11404" y="4269"/>
                  </a:lnTo>
                  <a:lnTo>
                    <a:pt x="11464" y="4289"/>
                  </a:lnTo>
                  <a:lnTo>
                    <a:pt x="13188" y="5091"/>
                  </a:lnTo>
                  <a:lnTo>
                    <a:pt x="14070" y="5492"/>
                  </a:lnTo>
                  <a:lnTo>
                    <a:pt x="14931" y="5933"/>
                  </a:lnTo>
                  <a:lnTo>
                    <a:pt x="15793" y="6414"/>
                  </a:lnTo>
                  <a:lnTo>
                    <a:pt x="16655" y="6935"/>
                  </a:lnTo>
                  <a:lnTo>
                    <a:pt x="17497" y="7476"/>
                  </a:lnTo>
                  <a:lnTo>
                    <a:pt x="17917" y="7776"/>
                  </a:lnTo>
                  <a:lnTo>
                    <a:pt x="18338" y="8097"/>
                  </a:lnTo>
                  <a:lnTo>
                    <a:pt x="18699" y="8378"/>
                  </a:lnTo>
                  <a:lnTo>
                    <a:pt x="19060" y="8658"/>
                  </a:lnTo>
                  <a:lnTo>
                    <a:pt x="19761" y="9280"/>
                  </a:lnTo>
                  <a:lnTo>
                    <a:pt x="20403" y="9901"/>
                  </a:lnTo>
                  <a:lnTo>
                    <a:pt x="20984" y="10482"/>
                  </a:lnTo>
                  <a:lnTo>
                    <a:pt x="21465" y="11023"/>
                  </a:lnTo>
                  <a:lnTo>
                    <a:pt x="21866" y="11464"/>
                  </a:lnTo>
                  <a:lnTo>
                    <a:pt x="22286" y="11965"/>
                  </a:lnTo>
                  <a:lnTo>
                    <a:pt x="22306" y="12005"/>
                  </a:lnTo>
                  <a:lnTo>
                    <a:pt x="22327" y="12025"/>
                  </a:lnTo>
                  <a:lnTo>
                    <a:pt x="22387" y="12045"/>
                  </a:lnTo>
                  <a:lnTo>
                    <a:pt x="22427" y="12045"/>
                  </a:lnTo>
                  <a:lnTo>
                    <a:pt x="22487" y="12005"/>
                  </a:lnTo>
                  <a:lnTo>
                    <a:pt x="22507" y="11965"/>
                  </a:lnTo>
                  <a:lnTo>
                    <a:pt x="22487" y="11905"/>
                  </a:lnTo>
                  <a:lnTo>
                    <a:pt x="22487" y="11825"/>
                  </a:lnTo>
                  <a:lnTo>
                    <a:pt x="22447" y="11444"/>
                  </a:lnTo>
                  <a:lnTo>
                    <a:pt x="22367" y="11063"/>
                  </a:lnTo>
                  <a:lnTo>
                    <a:pt x="22266" y="10662"/>
                  </a:lnTo>
                  <a:lnTo>
                    <a:pt x="22126" y="10241"/>
                  </a:lnTo>
                  <a:lnTo>
                    <a:pt x="21946" y="9821"/>
                  </a:lnTo>
                  <a:lnTo>
                    <a:pt x="21745" y="9380"/>
                  </a:lnTo>
                  <a:lnTo>
                    <a:pt x="21505" y="8919"/>
                  </a:lnTo>
                  <a:lnTo>
                    <a:pt x="21244" y="8458"/>
                  </a:lnTo>
                  <a:lnTo>
                    <a:pt x="20964" y="7997"/>
                  </a:lnTo>
                  <a:lnTo>
                    <a:pt x="20643" y="7516"/>
                  </a:lnTo>
                  <a:lnTo>
                    <a:pt x="20262" y="7035"/>
                  </a:lnTo>
                  <a:lnTo>
                    <a:pt x="19861" y="6534"/>
                  </a:lnTo>
                  <a:lnTo>
                    <a:pt x="19421" y="6033"/>
                  </a:lnTo>
                  <a:lnTo>
                    <a:pt x="18940" y="5552"/>
                  </a:lnTo>
                  <a:lnTo>
                    <a:pt x="18439" y="5051"/>
                  </a:lnTo>
                  <a:lnTo>
                    <a:pt x="17897" y="4570"/>
                  </a:lnTo>
                  <a:lnTo>
                    <a:pt x="17316" y="4109"/>
                  </a:lnTo>
                  <a:lnTo>
                    <a:pt x="16715" y="3668"/>
                  </a:lnTo>
                  <a:lnTo>
                    <a:pt x="16074" y="3227"/>
                  </a:lnTo>
                  <a:lnTo>
                    <a:pt x="15412" y="2826"/>
                  </a:lnTo>
                  <a:lnTo>
                    <a:pt x="14731" y="2466"/>
                  </a:lnTo>
                  <a:lnTo>
                    <a:pt x="14030" y="2125"/>
                  </a:lnTo>
                  <a:lnTo>
                    <a:pt x="13308" y="1804"/>
                  </a:lnTo>
                  <a:lnTo>
                    <a:pt x="12567" y="1544"/>
                  </a:lnTo>
                  <a:lnTo>
                    <a:pt x="11865" y="1323"/>
                  </a:lnTo>
                  <a:lnTo>
                    <a:pt x="11184" y="1123"/>
                  </a:lnTo>
                  <a:lnTo>
                    <a:pt x="10522" y="962"/>
                  </a:lnTo>
                  <a:lnTo>
                    <a:pt x="9861" y="802"/>
                  </a:lnTo>
                  <a:lnTo>
                    <a:pt x="9220" y="682"/>
                  </a:lnTo>
                  <a:lnTo>
                    <a:pt x="8618" y="562"/>
                  </a:lnTo>
                  <a:lnTo>
                    <a:pt x="8017" y="461"/>
                  </a:lnTo>
                  <a:lnTo>
                    <a:pt x="7436" y="381"/>
                  </a:lnTo>
                  <a:lnTo>
                    <a:pt x="6314" y="261"/>
                  </a:lnTo>
                  <a:lnTo>
                    <a:pt x="5292" y="181"/>
                  </a:lnTo>
                  <a:lnTo>
                    <a:pt x="4370" y="141"/>
                  </a:lnTo>
                  <a:lnTo>
                    <a:pt x="3528" y="101"/>
                  </a:lnTo>
                  <a:lnTo>
                    <a:pt x="2947" y="81"/>
                  </a:lnTo>
                  <a:lnTo>
                    <a:pt x="1784" y="61"/>
                  </a:lnTo>
                  <a:lnTo>
                    <a:pt x="923" y="21"/>
                  </a:lnTo>
                  <a:lnTo>
                    <a:pt x="4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42450" y="2939150"/>
              <a:ext cx="560675" cy="298150"/>
            </a:xfrm>
            <a:custGeom>
              <a:avLst/>
              <a:gdLst/>
              <a:ahLst/>
              <a:cxnLst/>
              <a:rect l="l" t="t" r="r" b="b"/>
              <a:pathLst>
                <a:path w="22427" h="11926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01"/>
                  </a:lnTo>
                  <a:lnTo>
                    <a:pt x="742" y="341"/>
                  </a:lnTo>
                  <a:lnTo>
                    <a:pt x="2165" y="622"/>
                  </a:lnTo>
                  <a:lnTo>
                    <a:pt x="3107" y="782"/>
                  </a:lnTo>
                  <a:lnTo>
                    <a:pt x="4169" y="963"/>
                  </a:lnTo>
                  <a:lnTo>
                    <a:pt x="4510" y="1023"/>
                  </a:lnTo>
                  <a:lnTo>
                    <a:pt x="6274" y="1343"/>
                  </a:lnTo>
                  <a:lnTo>
                    <a:pt x="7216" y="1524"/>
                  </a:lnTo>
                  <a:lnTo>
                    <a:pt x="8178" y="1744"/>
                  </a:lnTo>
                  <a:lnTo>
                    <a:pt x="9180" y="2005"/>
                  </a:lnTo>
                  <a:lnTo>
                    <a:pt x="10182" y="2305"/>
                  </a:lnTo>
                  <a:lnTo>
                    <a:pt x="11204" y="2646"/>
                  </a:lnTo>
                  <a:lnTo>
                    <a:pt x="11705" y="2827"/>
                  </a:lnTo>
                  <a:lnTo>
                    <a:pt x="12226" y="3027"/>
                  </a:lnTo>
                  <a:lnTo>
                    <a:pt x="12747" y="3247"/>
                  </a:lnTo>
                  <a:lnTo>
                    <a:pt x="13268" y="3488"/>
                  </a:lnTo>
                  <a:lnTo>
                    <a:pt x="13789" y="3748"/>
                  </a:lnTo>
                  <a:lnTo>
                    <a:pt x="14290" y="4009"/>
                  </a:lnTo>
                  <a:lnTo>
                    <a:pt x="14811" y="4290"/>
                  </a:lnTo>
                  <a:lnTo>
                    <a:pt x="15292" y="4590"/>
                  </a:lnTo>
                  <a:lnTo>
                    <a:pt x="15793" y="4891"/>
                  </a:lnTo>
                  <a:lnTo>
                    <a:pt x="16274" y="5211"/>
                  </a:lnTo>
                  <a:lnTo>
                    <a:pt x="16735" y="5552"/>
                  </a:lnTo>
                  <a:lnTo>
                    <a:pt x="17176" y="5873"/>
                  </a:lnTo>
                  <a:lnTo>
                    <a:pt x="17617" y="6233"/>
                  </a:lnTo>
                  <a:lnTo>
                    <a:pt x="18038" y="6574"/>
                  </a:lnTo>
                  <a:lnTo>
                    <a:pt x="18439" y="6935"/>
                  </a:lnTo>
                  <a:lnTo>
                    <a:pt x="18819" y="7316"/>
                  </a:lnTo>
                  <a:lnTo>
                    <a:pt x="19180" y="7676"/>
                  </a:lnTo>
                  <a:lnTo>
                    <a:pt x="19541" y="8057"/>
                  </a:lnTo>
                  <a:lnTo>
                    <a:pt x="20022" y="8598"/>
                  </a:lnTo>
                  <a:lnTo>
                    <a:pt x="20463" y="9160"/>
                  </a:lnTo>
                  <a:lnTo>
                    <a:pt x="20844" y="9681"/>
                  </a:lnTo>
                  <a:lnTo>
                    <a:pt x="21184" y="10182"/>
                  </a:lnTo>
                  <a:lnTo>
                    <a:pt x="21485" y="10623"/>
                  </a:lnTo>
                  <a:lnTo>
                    <a:pt x="21725" y="11023"/>
                  </a:lnTo>
                  <a:lnTo>
                    <a:pt x="22066" y="11605"/>
                  </a:lnTo>
                  <a:lnTo>
                    <a:pt x="22206" y="11865"/>
                  </a:lnTo>
                  <a:lnTo>
                    <a:pt x="22267" y="11925"/>
                  </a:lnTo>
                  <a:lnTo>
                    <a:pt x="22327" y="11925"/>
                  </a:lnTo>
                  <a:lnTo>
                    <a:pt x="22387" y="11905"/>
                  </a:lnTo>
                  <a:lnTo>
                    <a:pt x="22427" y="11845"/>
                  </a:lnTo>
                  <a:lnTo>
                    <a:pt x="22407" y="11785"/>
                  </a:lnTo>
                  <a:lnTo>
                    <a:pt x="22367" y="11725"/>
                  </a:lnTo>
                  <a:lnTo>
                    <a:pt x="22247" y="11504"/>
                  </a:lnTo>
                  <a:lnTo>
                    <a:pt x="21906" y="10903"/>
                  </a:lnTo>
                  <a:lnTo>
                    <a:pt x="21665" y="10502"/>
                  </a:lnTo>
                  <a:lnTo>
                    <a:pt x="21365" y="10061"/>
                  </a:lnTo>
                  <a:lnTo>
                    <a:pt x="21024" y="9560"/>
                  </a:lnTo>
                  <a:lnTo>
                    <a:pt x="20623" y="9019"/>
                  </a:lnTo>
                  <a:lnTo>
                    <a:pt x="20182" y="8478"/>
                  </a:lnTo>
                  <a:lnTo>
                    <a:pt x="19681" y="7917"/>
                  </a:lnTo>
                  <a:lnTo>
                    <a:pt x="19341" y="7536"/>
                  </a:lnTo>
                  <a:lnTo>
                    <a:pt x="18980" y="7155"/>
                  </a:lnTo>
                  <a:lnTo>
                    <a:pt x="18579" y="6795"/>
                  </a:lnTo>
                  <a:lnTo>
                    <a:pt x="18178" y="6414"/>
                  </a:lnTo>
                  <a:lnTo>
                    <a:pt x="17757" y="6073"/>
                  </a:lnTo>
                  <a:lnTo>
                    <a:pt x="17316" y="5712"/>
                  </a:lnTo>
                  <a:lnTo>
                    <a:pt x="16855" y="5372"/>
                  </a:lnTo>
                  <a:lnTo>
                    <a:pt x="16395" y="5051"/>
                  </a:lnTo>
                  <a:lnTo>
                    <a:pt x="15914" y="4710"/>
                  </a:lnTo>
                  <a:lnTo>
                    <a:pt x="15413" y="4410"/>
                  </a:lnTo>
                  <a:lnTo>
                    <a:pt x="14911" y="4109"/>
                  </a:lnTo>
                  <a:lnTo>
                    <a:pt x="14390" y="3829"/>
                  </a:lnTo>
                  <a:lnTo>
                    <a:pt x="13889" y="3548"/>
                  </a:lnTo>
                  <a:lnTo>
                    <a:pt x="13348" y="3307"/>
                  </a:lnTo>
                  <a:lnTo>
                    <a:pt x="12827" y="3067"/>
                  </a:lnTo>
                  <a:lnTo>
                    <a:pt x="12306" y="2827"/>
                  </a:lnTo>
                  <a:lnTo>
                    <a:pt x="11785" y="2626"/>
                  </a:lnTo>
                  <a:lnTo>
                    <a:pt x="11264" y="2446"/>
                  </a:lnTo>
                  <a:lnTo>
                    <a:pt x="10763" y="2265"/>
                  </a:lnTo>
                  <a:lnTo>
                    <a:pt x="10242" y="2085"/>
                  </a:lnTo>
                  <a:lnTo>
                    <a:pt x="9240" y="1804"/>
                  </a:lnTo>
                  <a:lnTo>
                    <a:pt x="8238" y="1544"/>
                  </a:lnTo>
                  <a:lnTo>
                    <a:pt x="7256" y="1323"/>
                  </a:lnTo>
                  <a:lnTo>
                    <a:pt x="6314" y="1143"/>
                  </a:lnTo>
                  <a:lnTo>
                    <a:pt x="4550" y="822"/>
                  </a:lnTo>
                  <a:lnTo>
                    <a:pt x="4210" y="762"/>
                  </a:lnTo>
                  <a:lnTo>
                    <a:pt x="3147" y="582"/>
                  </a:lnTo>
                  <a:lnTo>
                    <a:pt x="2205" y="402"/>
                  </a:lnTo>
                  <a:lnTo>
                    <a:pt x="783" y="121"/>
                  </a:lnTo>
                  <a:lnTo>
                    <a:pt x="342" y="41"/>
                  </a:lnTo>
                  <a:lnTo>
                    <a:pt x="1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12000" y="2779825"/>
              <a:ext cx="631300" cy="172375"/>
            </a:xfrm>
            <a:custGeom>
              <a:avLst/>
              <a:gdLst/>
              <a:ahLst/>
              <a:cxnLst/>
              <a:rect l="l" t="t" r="r" b="b"/>
              <a:pathLst>
                <a:path w="25252" h="6895" extrusionOk="0">
                  <a:moveTo>
                    <a:pt x="13448" y="201"/>
                  </a:moveTo>
                  <a:lnTo>
                    <a:pt x="14249" y="241"/>
                  </a:lnTo>
                  <a:lnTo>
                    <a:pt x="15011" y="341"/>
                  </a:lnTo>
                  <a:lnTo>
                    <a:pt x="15792" y="462"/>
                  </a:lnTo>
                  <a:lnTo>
                    <a:pt x="16534" y="622"/>
                  </a:lnTo>
                  <a:lnTo>
                    <a:pt x="17275" y="802"/>
                  </a:lnTo>
                  <a:lnTo>
                    <a:pt x="17977" y="1023"/>
                  </a:lnTo>
                  <a:lnTo>
                    <a:pt x="18658" y="1283"/>
                  </a:lnTo>
                  <a:lnTo>
                    <a:pt x="19320" y="1564"/>
                  </a:lnTo>
                  <a:lnTo>
                    <a:pt x="19961" y="1844"/>
                  </a:lnTo>
                  <a:lnTo>
                    <a:pt x="20542" y="2165"/>
                  </a:lnTo>
                  <a:lnTo>
                    <a:pt x="21123" y="2486"/>
                  </a:lnTo>
                  <a:lnTo>
                    <a:pt x="21644" y="2826"/>
                  </a:lnTo>
                  <a:lnTo>
                    <a:pt x="22125" y="3167"/>
                  </a:lnTo>
                  <a:lnTo>
                    <a:pt x="22566" y="3508"/>
                  </a:lnTo>
                  <a:lnTo>
                    <a:pt x="22967" y="3869"/>
                  </a:lnTo>
                  <a:lnTo>
                    <a:pt x="23328" y="4209"/>
                  </a:lnTo>
                  <a:lnTo>
                    <a:pt x="23649" y="4530"/>
                  </a:lnTo>
                  <a:lnTo>
                    <a:pt x="23949" y="4871"/>
                  </a:lnTo>
                  <a:lnTo>
                    <a:pt x="24210" y="5211"/>
                  </a:lnTo>
                  <a:lnTo>
                    <a:pt x="24450" y="5552"/>
                  </a:lnTo>
                  <a:lnTo>
                    <a:pt x="24651" y="5873"/>
                  </a:lnTo>
                  <a:lnTo>
                    <a:pt x="24811" y="6213"/>
                  </a:lnTo>
                  <a:lnTo>
                    <a:pt x="24951" y="6534"/>
                  </a:lnTo>
                  <a:lnTo>
                    <a:pt x="24590" y="6334"/>
                  </a:lnTo>
                  <a:lnTo>
                    <a:pt x="24109" y="6073"/>
                  </a:lnTo>
                  <a:lnTo>
                    <a:pt x="23548" y="5793"/>
                  </a:lnTo>
                  <a:lnTo>
                    <a:pt x="22927" y="5492"/>
                  </a:lnTo>
                  <a:lnTo>
                    <a:pt x="22246" y="5191"/>
                  </a:lnTo>
                  <a:lnTo>
                    <a:pt x="21524" y="4911"/>
                  </a:lnTo>
                  <a:lnTo>
                    <a:pt x="20803" y="4650"/>
                  </a:lnTo>
                  <a:lnTo>
                    <a:pt x="20081" y="4430"/>
                  </a:lnTo>
                  <a:lnTo>
                    <a:pt x="19179" y="4169"/>
                  </a:lnTo>
                  <a:lnTo>
                    <a:pt x="18278" y="3969"/>
                  </a:lnTo>
                  <a:lnTo>
                    <a:pt x="17376" y="3788"/>
                  </a:lnTo>
                  <a:lnTo>
                    <a:pt x="16474" y="3648"/>
                  </a:lnTo>
                  <a:lnTo>
                    <a:pt x="15592" y="3528"/>
                  </a:lnTo>
                  <a:lnTo>
                    <a:pt x="14710" y="3428"/>
                  </a:lnTo>
                  <a:lnTo>
                    <a:pt x="12967" y="3267"/>
                  </a:lnTo>
                  <a:lnTo>
                    <a:pt x="12185" y="3207"/>
                  </a:lnTo>
                  <a:lnTo>
                    <a:pt x="11183" y="3127"/>
                  </a:lnTo>
                  <a:lnTo>
                    <a:pt x="10201" y="3067"/>
                  </a:lnTo>
                  <a:lnTo>
                    <a:pt x="9199" y="3027"/>
                  </a:lnTo>
                  <a:lnTo>
                    <a:pt x="8217" y="3007"/>
                  </a:lnTo>
                  <a:lnTo>
                    <a:pt x="6293" y="2967"/>
                  </a:lnTo>
                  <a:lnTo>
                    <a:pt x="1463" y="2967"/>
                  </a:lnTo>
                  <a:lnTo>
                    <a:pt x="822" y="2947"/>
                  </a:lnTo>
                  <a:lnTo>
                    <a:pt x="361" y="2927"/>
                  </a:lnTo>
                  <a:lnTo>
                    <a:pt x="862" y="2786"/>
                  </a:lnTo>
                  <a:lnTo>
                    <a:pt x="1724" y="2526"/>
                  </a:lnTo>
                  <a:lnTo>
                    <a:pt x="2265" y="2345"/>
                  </a:lnTo>
                  <a:lnTo>
                    <a:pt x="2886" y="2145"/>
                  </a:lnTo>
                  <a:lnTo>
                    <a:pt x="3567" y="1925"/>
                  </a:lnTo>
                  <a:lnTo>
                    <a:pt x="4389" y="1684"/>
                  </a:lnTo>
                  <a:lnTo>
                    <a:pt x="5291" y="1404"/>
                  </a:lnTo>
                  <a:lnTo>
                    <a:pt x="6313" y="1143"/>
                  </a:lnTo>
                  <a:lnTo>
                    <a:pt x="7395" y="882"/>
                  </a:lnTo>
                  <a:lnTo>
                    <a:pt x="7976" y="742"/>
                  </a:lnTo>
                  <a:lnTo>
                    <a:pt x="8578" y="642"/>
                  </a:lnTo>
                  <a:lnTo>
                    <a:pt x="9219" y="522"/>
                  </a:lnTo>
                  <a:lnTo>
                    <a:pt x="9860" y="442"/>
                  </a:lnTo>
                  <a:lnTo>
                    <a:pt x="10522" y="361"/>
                  </a:lnTo>
                  <a:lnTo>
                    <a:pt x="11223" y="301"/>
                  </a:lnTo>
                  <a:lnTo>
                    <a:pt x="11925" y="241"/>
                  </a:lnTo>
                  <a:lnTo>
                    <a:pt x="12666" y="221"/>
                  </a:lnTo>
                  <a:lnTo>
                    <a:pt x="13448" y="201"/>
                  </a:lnTo>
                  <a:close/>
                  <a:moveTo>
                    <a:pt x="12646" y="1"/>
                  </a:moveTo>
                  <a:lnTo>
                    <a:pt x="11904" y="41"/>
                  </a:lnTo>
                  <a:lnTo>
                    <a:pt x="11203" y="81"/>
                  </a:lnTo>
                  <a:lnTo>
                    <a:pt x="10502" y="141"/>
                  </a:lnTo>
                  <a:lnTo>
                    <a:pt x="9840" y="221"/>
                  </a:lnTo>
                  <a:lnTo>
                    <a:pt x="9179" y="321"/>
                  </a:lnTo>
                  <a:lnTo>
                    <a:pt x="8558" y="421"/>
                  </a:lnTo>
                  <a:lnTo>
                    <a:pt x="7936" y="542"/>
                  </a:lnTo>
                  <a:lnTo>
                    <a:pt x="7355" y="662"/>
                  </a:lnTo>
                  <a:lnTo>
                    <a:pt x="6253" y="923"/>
                  </a:lnTo>
                  <a:lnTo>
                    <a:pt x="5251" y="1203"/>
                  </a:lnTo>
                  <a:lnTo>
                    <a:pt x="4329" y="1464"/>
                  </a:lnTo>
                  <a:lnTo>
                    <a:pt x="3507" y="1724"/>
                  </a:lnTo>
                  <a:lnTo>
                    <a:pt x="2826" y="1945"/>
                  </a:lnTo>
                  <a:lnTo>
                    <a:pt x="2205" y="2145"/>
                  </a:lnTo>
                  <a:lnTo>
                    <a:pt x="1663" y="2325"/>
                  </a:lnTo>
                  <a:lnTo>
                    <a:pt x="802" y="2566"/>
                  </a:lnTo>
                  <a:lnTo>
                    <a:pt x="401" y="2686"/>
                  </a:lnTo>
                  <a:lnTo>
                    <a:pt x="140" y="2766"/>
                  </a:lnTo>
                  <a:lnTo>
                    <a:pt x="80" y="2806"/>
                  </a:lnTo>
                  <a:lnTo>
                    <a:pt x="20" y="2846"/>
                  </a:lnTo>
                  <a:lnTo>
                    <a:pt x="0" y="2887"/>
                  </a:lnTo>
                  <a:lnTo>
                    <a:pt x="0" y="2947"/>
                  </a:lnTo>
                  <a:lnTo>
                    <a:pt x="0" y="3007"/>
                  </a:lnTo>
                  <a:lnTo>
                    <a:pt x="60" y="3047"/>
                  </a:lnTo>
                  <a:lnTo>
                    <a:pt x="100" y="3087"/>
                  </a:lnTo>
                  <a:lnTo>
                    <a:pt x="160" y="3107"/>
                  </a:lnTo>
                  <a:lnTo>
                    <a:pt x="341" y="3127"/>
                  </a:lnTo>
                  <a:lnTo>
                    <a:pt x="581" y="3147"/>
                  </a:lnTo>
                  <a:lnTo>
                    <a:pt x="1263" y="3167"/>
                  </a:lnTo>
                  <a:lnTo>
                    <a:pt x="5251" y="3167"/>
                  </a:lnTo>
                  <a:lnTo>
                    <a:pt x="7475" y="3207"/>
                  </a:lnTo>
                  <a:lnTo>
                    <a:pt x="8618" y="3227"/>
                  </a:lnTo>
                  <a:lnTo>
                    <a:pt x="9800" y="3267"/>
                  </a:lnTo>
                  <a:lnTo>
                    <a:pt x="10983" y="3327"/>
                  </a:lnTo>
                  <a:lnTo>
                    <a:pt x="12165" y="3428"/>
                  </a:lnTo>
                  <a:lnTo>
                    <a:pt x="12947" y="3488"/>
                  </a:lnTo>
                  <a:lnTo>
                    <a:pt x="14690" y="3648"/>
                  </a:lnTo>
                  <a:lnTo>
                    <a:pt x="15552" y="3748"/>
                  </a:lnTo>
                  <a:lnTo>
                    <a:pt x="16454" y="3869"/>
                  </a:lnTo>
                  <a:lnTo>
                    <a:pt x="17336" y="4009"/>
                  </a:lnTo>
                  <a:lnTo>
                    <a:pt x="18237" y="4169"/>
                  </a:lnTo>
                  <a:lnTo>
                    <a:pt x="19119" y="4390"/>
                  </a:lnTo>
                  <a:lnTo>
                    <a:pt x="20021" y="4630"/>
                  </a:lnTo>
                  <a:lnTo>
                    <a:pt x="20482" y="4770"/>
                  </a:lnTo>
                  <a:lnTo>
                    <a:pt x="20923" y="4911"/>
                  </a:lnTo>
                  <a:lnTo>
                    <a:pt x="21785" y="5231"/>
                  </a:lnTo>
                  <a:lnTo>
                    <a:pt x="22606" y="5592"/>
                  </a:lnTo>
                  <a:lnTo>
                    <a:pt x="23348" y="5933"/>
                  </a:lnTo>
                  <a:lnTo>
                    <a:pt x="23989" y="6253"/>
                  </a:lnTo>
                  <a:lnTo>
                    <a:pt x="24490" y="6534"/>
                  </a:lnTo>
                  <a:lnTo>
                    <a:pt x="25071" y="6855"/>
                  </a:lnTo>
                  <a:lnTo>
                    <a:pt x="25132" y="6895"/>
                  </a:lnTo>
                  <a:lnTo>
                    <a:pt x="25172" y="6895"/>
                  </a:lnTo>
                  <a:lnTo>
                    <a:pt x="25212" y="6875"/>
                  </a:lnTo>
                  <a:lnTo>
                    <a:pt x="25252" y="6835"/>
                  </a:lnTo>
                  <a:lnTo>
                    <a:pt x="25252" y="6775"/>
                  </a:lnTo>
                  <a:lnTo>
                    <a:pt x="25232" y="6734"/>
                  </a:lnTo>
                  <a:lnTo>
                    <a:pt x="25212" y="6654"/>
                  </a:lnTo>
                  <a:lnTo>
                    <a:pt x="25071" y="6294"/>
                  </a:lnTo>
                  <a:lnTo>
                    <a:pt x="24911" y="5933"/>
                  </a:lnTo>
                  <a:lnTo>
                    <a:pt x="24711" y="5552"/>
                  </a:lnTo>
                  <a:lnTo>
                    <a:pt x="24450" y="5191"/>
                  </a:lnTo>
                  <a:lnTo>
                    <a:pt x="24170" y="4810"/>
                  </a:lnTo>
                  <a:lnTo>
                    <a:pt x="23849" y="4450"/>
                  </a:lnTo>
                  <a:lnTo>
                    <a:pt x="23488" y="4069"/>
                  </a:lnTo>
                  <a:lnTo>
                    <a:pt x="23107" y="3708"/>
                  </a:lnTo>
                  <a:lnTo>
                    <a:pt x="22707" y="3347"/>
                  </a:lnTo>
                  <a:lnTo>
                    <a:pt x="22266" y="3007"/>
                  </a:lnTo>
                  <a:lnTo>
                    <a:pt x="21765" y="2646"/>
                  </a:lnTo>
                  <a:lnTo>
                    <a:pt x="21224" y="2305"/>
                  </a:lnTo>
                  <a:lnTo>
                    <a:pt x="20662" y="1985"/>
                  </a:lnTo>
                  <a:lnTo>
                    <a:pt x="20061" y="1664"/>
                  </a:lnTo>
                  <a:lnTo>
                    <a:pt x="19420" y="1363"/>
                  </a:lnTo>
                  <a:lnTo>
                    <a:pt x="18738" y="1083"/>
                  </a:lnTo>
                  <a:lnTo>
                    <a:pt x="18057" y="842"/>
                  </a:lnTo>
                  <a:lnTo>
                    <a:pt x="17336" y="602"/>
                  </a:lnTo>
                  <a:lnTo>
                    <a:pt x="16594" y="401"/>
                  </a:lnTo>
                  <a:lnTo>
                    <a:pt x="15833" y="241"/>
                  </a:lnTo>
                  <a:lnTo>
                    <a:pt x="15051" y="121"/>
                  </a:lnTo>
                  <a:lnTo>
                    <a:pt x="14249" y="41"/>
                  </a:lnTo>
                  <a:lnTo>
                    <a:pt x="1344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14000" y="2819900"/>
              <a:ext cx="629300" cy="132300"/>
            </a:xfrm>
            <a:custGeom>
              <a:avLst/>
              <a:gdLst/>
              <a:ahLst/>
              <a:cxnLst/>
              <a:rect l="l" t="t" r="r" b="b"/>
              <a:pathLst>
                <a:path w="25172" h="5292" extrusionOk="0">
                  <a:moveTo>
                    <a:pt x="10622" y="1"/>
                  </a:moveTo>
                  <a:lnTo>
                    <a:pt x="9620" y="61"/>
                  </a:lnTo>
                  <a:lnTo>
                    <a:pt x="8638" y="141"/>
                  </a:lnTo>
                  <a:lnTo>
                    <a:pt x="7676" y="241"/>
                  </a:lnTo>
                  <a:lnTo>
                    <a:pt x="6754" y="362"/>
                  </a:lnTo>
                  <a:lnTo>
                    <a:pt x="5031" y="622"/>
                  </a:lnTo>
                  <a:lnTo>
                    <a:pt x="4249" y="742"/>
                  </a:lnTo>
                  <a:lnTo>
                    <a:pt x="3127" y="923"/>
                  </a:lnTo>
                  <a:lnTo>
                    <a:pt x="2125" y="1063"/>
                  </a:lnTo>
                  <a:lnTo>
                    <a:pt x="1303" y="1163"/>
                  </a:lnTo>
                  <a:lnTo>
                    <a:pt x="662" y="1223"/>
                  </a:lnTo>
                  <a:lnTo>
                    <a:pt x="281" y="1264"/>
                  </a:lnTo>
                  <a:lnTo>
                    <a:pt x="80" y="1284"/>
                  </a:lnTo>
                  <a:lnTo>
                    <a:pt x="40" y="1304"/>
                  </a:lnTo>
                  <a:lnTo>
                    <a:pt x="20" y="1344"/>
                  </a:lnTo>
                  <a:lnTo>
                    <a:pt x="0" y="1384"/>
                  </a:lnTo>
                  <a:lnTo>
                    <a:pt x="0" y="1424"/>
                  </a:lnTo>
                  <a:lnTo>
                    <a:pt x="20" y="1464"/>
                  </a:lnTo>
                  <a:lnTo>
                    <a:pt x="40" y="1484"/>
                  </a:lnTo>
                  <a:lnTo>
                    <a:pt x="80" y="1504"/>
                  </a:lnTo>
                  <a:lnTo>
                    <a:pt x="121" y="1504"/>
                  </a:lnTo>
                  <a:lnTo>
                    <a:pt x="682" y="1444"/>
                  </a:lnTo>
                  <a:lnTo>
                    <a:pt x="1323" y="1364"/>
                  </a:lnTo>
                  <a:lnTo>
                    <a:pt x="2145" y="1284"/>
                  </a:lnTo>
                  <a:lnTo>
                    <a:pt x="3147" y="1143"/>
                  </a:lnTo>
                  <a:lnTo>
                    <a:pt x="4289" y="963"/>
                  </a:lnTo>
                  <a:lnTo>
                    <a:pt x="5051" y="843"/>
                  </a:lnTo>
                  <a:lnTo>
                    <a:pt x="6774" y="582"/>
                  </a:lnTo>
                  <a:lnTo>
                    <a:pt x="7696" y="462"/>
                  </a:lnTo>
                  <a:lnTo>
                    <a:pt x="8638" y="362"/>
                  </a:lnTo>
                  <a:lnTo>
                    <a:pt x="9620" y="281"/>
                  </a:lnTo>
                  <a:lnTo>
                    <a:pt x="10642" y="221"/>
                  </a:lnTo>
                  <a:lnTo>
                    <a:pt x="11664" y="201"/>
                  </a:lnTo>
                  <a:lnTo>
                    <a:pt x="12185" y="221"/>
                  </a:lnTo>
                  <a:lnTo>
                    <a:pt x="12706" y="241"/>
                  </a:lnTo>
                  <a:lnTo>
                    <a:pt x="13287" y="261"/>
                  </a:lnTo>
                  <a:lnTo>
                    <a:pt x="13869" y="322"/>
                  </a:lnTo>
                  <a:lnTo>
                    <a:pt x="14450" y="382"/>
                  </a:lnTo>
                  <a:lnTo>
                    <a:pt x="15031" y="462"/>
                  </a:lnTo>
                  <a:lnTo>
                    <a:pt x="15612" y="562"/>
                  </a:lnTo>
                  <a:lnTo>
                    <a:pt x="16173" y="682"/>
                  </a:lnTo>
                  <a:lnTo>
                    <a:pt x="16735" y="803"/>
                  </a:lnTo>
                  <a:lnTo>
                    <a:pt x="17296" y="943"/>
                  </a:lnTo>
                  <a:lnTo>
                    <a:pt x="17857" y="1103"/>
                  </a:lnTo>
                  <a:lnTo>
                    <a:pt x="18378" y="1264"/>
                  </a:lnTo>
                  <a:lnTo>
                    <a:pt x="18919" y="1444"/>
                  </a:lnTo>
                  <a:lnTo>
                    <a:pt x="19420" y="1644"/>
                  </a:lnTo>
                  <a:lnTo>
                    <a:pt x="19921" y="1845"/>
                  </a:lnTo>
                  <a:lnTo>
                    <a:pt x="20402" y="2065"/>
                  </a:lnTo>
                  <a:lnTo>
                    <a:pt x="20843" y="2286"/>
                  </a:lnTo>
                  <a:lnTo>
                    <a:pt x="21284" y="2526"/>
                  </a:lnTo>
                  <a:lnTo>
                    <a:pt x="21925" y="2887"/>
                  </a:lnTo>
                  <a:lnTo>
                    <a:pt x="22486" y="3248"/>
                  </a:lnTo>
                  <a:lnTo>
                    <a:pt x="23007" y="3608"/>
                  </a:lnTo>
                  <a:lnTo>
                    <a:pt x="23468" y="3969"/>
                  </a:lnTo>
                  <a:lnTo>
                    <a:pt x="23889" y="4290"/>
                  </a:lnTo>
                  <a:lnTo>
                    <a:pt x="24230" y="4590"/>
                  </a:lnTo>
                  <a:lnTo>
                    <a:pt x="24751" y="5051"/>
                  </a:lnTo>
                  <a:lnTo>
                    <a:pt x="24971" y="5252"/>
                  </a:lnTo>
                  <a:lnTo>
                    <a:pt x="25032" y="5292"/>
                  </a:lnTo>
                  <a:lnTo>
                    <a:pt x="25112" y="5292"/>
                  </a:lnTo>
                  <a:lnTo>
                    <a:pt x="25152" y="5252"/>
                  </a:lnTo>
                  <a:lnTo>
                    <a:pt x="25172" y="5192"/>
                  </a:lnTo>
                  <a:lnTo>
                    <a:pt x="25172" y="5151"/>
                  </a:lnTo>
                  <a:lnTo>
                    <a:pt x="25152" y="5111"/>
                  </a:lnTo>
                  <a:lnTo>
                    <a:pt x="25132" y="5091"/>
                  </a:lnTo>
                  <a:lnTo>
                    <a:pt x="25092" y="5071"/>
                  </a:lnTo>
                  <a:lnTo>
                    <a:pt x="24891" y="4891"/>
                  </a:lnTo>
                  <a:lnTo>
                    <a:pt x="24370" y="4430"/>
                  </a:lnTo>
                  <a:lnTo>
                    <a:pt x="24009" y="4129"/>
                  </a:lnTo>
                  <a:lnTo>
                    <a:pt x="23609" y="3789"/>
                  </a:lnTo>
                  <a:lnTo>
                    <a:pt x="23128" y="3448"/>
                  </a:lnTo>
                  <a:lnTo>
                    <a:pt x="22607" y="3067"/>
                  </a:lnTo>
                  <a:lnTo>
                    <a:pt x="22025" y="2706"/>
                  </a:lnTo>
                  <a:lnTo>
                    <a:pt x="21404" y="2346"/>
                  </a:lnTo>
                  <a:lnTo>
                    <a:pt x="20943" y="2105"/>
                  </a:lnTo>
                  <a:lnTo>
                    <a:pt x="20482" y="1865"/>
                  </a:lnTo>
                  <a:lnTo>
                    <a:pt x="20001" y="1644"/>
                  </a:lnTo>
                  <a:lnTo>
                    <a:pt x="19500" y="1444"/>
                  </a:lnTo>
                  <a:lnTo>
                    <a:pt x="18979" y="1243"/>
                  </a:lnTo>
                  <a:lnTo>
                    <a:pt x="18458" y="1063"/>
                  </a:lnTo>
                  <a:lnTo>
                    <a:pt x="17917" y="883"/>
                  </a:lnTo>
                  <a:lnTo>
                    <a:pt x="17356" y="742"/>
                  </a:lnTo>
                  <a:lnTo>
                    <a:pt x="16795" y="602"/>
                  </a:lnTo>
                  <a:lnTo>
                    <a:pt x="16233" y="462"/>
                  </a:lnTo>
                  <a:lnTo>
                    <a:pt x="15652" y="362"/>
                  </a:lnTo>
                  <a:lnTo>
                    <a:pt x="15071" y="261"/>
                  </a:lnTo>
                  <a:lnTo>
                    <a:pt x="14470" y="181"/>
                  </a:lnTo>
                  <a:lnTo>
                    <a:pt x="13889" y="101"/>
                  </a:lnTo>
                  <a:lnTo>
                    <a:pt x="13307" y="61"/>
                  </a:lnTo>
                  <a:lnTo>
                    <a:pt x="12706" y="21"/>
                  </a:lnTo>
                  <a:lnTo>
                    <a:pt x="1218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66475" y="2621500"/>
              <a:ext cx="645350" cy="209450"/>
            </a:xfrm>
            <a:custGeom>
              <a:avLst/>
              <a:gdLst/>
              <a:ahLst/>
              <a:cxnLst/>
              <a:rect l="l" t="t" r="r" b="b"/>
              <a:pathLst>
                <a:path w="25814" h="8378" extrusionOk="0">
                  <a:moveTo>
                    <a:pt x="16996" y="221"/>
                  </a:moveTo>
                  <a:lnTo>
                    <a:pt x="17858" y="241"/>
                  </a:lnTo>
                  <a:lnTo>
                    <a:pt x="18679" y="301"/>
                  </a:lnTo>
                  <a:lnTo>
                    <a:pt x="19481" y="421"/>
                  </a:lnTo>
                  <a:lnTo>
                    <a:pt x="20242" y="562"/>
                  </a:lnTo>
                  <a:lnTo>
                    <a:pt x="20964" y="742"/>
                  </a:lnTo>
                  <a:lnTo>
                    <a:pt x="21625" y="963"/>
                  </a:lnTo>
                  <a:lnTo>
                    <a:pt x="22247" y="1203"/>
                  </a:lnTo>
                  <a:lnTo>
                    <a:pt x="22808" y="1464"/>
                  </a:lnTo>
                  <a:lnTo>
                    <a:pt x="23249" y="1684"/>
                  </a:lnTo>
                  <a:lnTo>
                    <a:pt x="23669" y="1925"/>
                  </a:lnTo>
                  <a:lnTo>
                    <a:pt x="24050" y="2185"/>
                  </a:lnTo>
                  <a:lnTo>
                    <a:pt x="24411" y="2466"/>
                  </a:lnTo>
                  <a:lnTo>
                    <a:pt x="24732" y="2746"/>
                  </a:lnTo>
                  <a:lnTo>
                    <a:pt x="25012" y="3027"/>
                  </a:lnTo>
                  <a:lnTo>
                    <a:pt x="25253" y="3327"/>
                  </a:lnTo>
                  <a:lnTo>
                    <a:pt x="25473" y="3648"/>
                  </a:lnTo>
                  <a:lnTo>
                    <a:pt x="25072" y="3568"/>
                  </a:lnTo>
                  <a:lnTo>
                    <a:pt x="24531" y="3468"/>
                  </a:lnTo>
                  <a:lnTo>
                    <a:pt x="23910" y="3388"/>
                  </a:lnTo>
                  <a:lnTo>
                    <a:pt x="23188" y="3307"/>
                  </a:lnTo>
                  <a:lnTo>
                    <a:pt x="22427" y="3247"/>
                  </a:lnTo>
                  <a:lnTo>
                    <a:pt x="21625" y="3207"/>
                  </a:lnTo>
                  <a:lnTo>
                    <a:pt x="20824" y="3207"/>
                  </a:lnTo>
                  <a:lnTo>
                    <a:pt x="20062" y="3247"/>
                  </a:lnTo>
                  <a:lnTo>
                    <a:pt x="19140" y="3287"/>
                  </a:lnTo>
                  <a:lnTo>
                    <a:pt x="18258" y="3388"/>
                  </a:lnTo>
                  <a:lnTo>
                    <a:pt x="17377" y="3528"/>
                  </a:lnTo>
                  <a:lnTo>
                    <a:pt x="16495" y="3668"/>
                  </a:lnTo>
                  <a:lnTo>
                    <a:pt x="15653" y="3849"/>
                  </a:lnTo>
                  <a:lnTo>
                    <a:pt x="14811" y="4029"/>
                  </a:lnTo>
                  <a:lnTo>
                    <a:pt x="13148" y="4430"/>
                  </a:lnTo>
                  <a:lnTo>
                    <a:pt x="11945" y="4730"/>
                  </a:lnTo>
                  <a:lnTo>
                    <a:pt x="10903" y="5011"/>
                  </a:lnTo>
                  <a:lnTo>
                    <a:pt x="9861" y="5291"/>
                  </a:lnTo>
                  <a:lnTo>
                    <a:pt x="7797" y="5893"/>
                  </a:lnTo>
                  <a:lnTo>
                    <a:pt x="5813" y="6494"/>
                  </a:lnTo>
                  <a:lnTo>
                    <a:pt x="3989" y="7075"/>
                  </a:lnTo>
                  <a:lnTo>
                    <a:pt x="1684" y="7797"/>
                  </a:lnTo>
                  <a:lnTo>
                    <a:pt x="863" y="8017"/>
                  </a:lnTo>
                  <a:lnTo>
                    <a:pt x="542" y="8097"/>
                  </a:lnTo>
                  <a:lnTo>
                    <a:pt x="322" y="8137"/>
                  </a:lnTo>
                  <a:lnTo>
                    <a:pt x="803" y="7817"/>
                  </a:lnTo>
                  <a:lnTo>
                    <a:pt x="1584" y="7276"/>
                  </a:lnTo>
                  <a:lnTo>
                    <a:pt x="2065" y="6915"/>
                  </a:lnTo>
                  <a:lnTo>
                    <a:pt x="2626" y="6474"/>
                  </a:lnTo>
                  <a:lnTo>
                    <a:pt x="3288" y="5993"/>
                  </a:lnTo>
                  <a:lnTo>
                    <a:pt x="4009" y="5452"/>
                  </a:lnTo>
                  <a:lnTo>
                    <a:pt x="4831" y="4871"/>
                  </a:lnTo>
                  <a:lnTo>
                    <a:pt x="5733" y="4269"/>
                  </a:lnTo>
                  <a:lnTo>
                    <a:pt x="6735" y="3628"/>
                  </a:lnTo>
                  <a:lnTo>
                    <a:pt x="7256" y="3307"/>
                  </a:lnTo>
                  <a:lnTo>
                    <a:pt x="7817" y="2987"/>
                  </a:lnTo>
                  <a:lnTo>
                    <a:pt x="8398" y="2666"/>
                  </a:lnTo>
                  <a:lnTo>
                    <a:pt x="8999" y="2365"/>
                  </a:lnTo>
                  <a:lnTo>
                    <a:pt x="9641" y="2045"/>
                  </a:lnTo>
                  <a:lnTo>
                    <a:pt x="10302" y="1744"/>
                  </a:lnTo>
                  <a:lnTo>
                    <a:pt x="10963" y="1464"/>
                  </a:lnTo>
                  <a:lnTo>
                    <a:pt x="11685" y="1183"/>
                  </a:lnTo>
                  <a:lnTo>
                    <a:pt x="12346" y="943"/>
                  </a:lnTo>
                  <a:lnTo>
                    <a:pt x="13008" y="742"/>
                  </a:lnTo>
                  <a:lnTo>
                    <a:pt x="13689" y="582"/>
                  </a:lnTo>
                  <a:lnTo>
                    <a:pt x="14350" y="442"/>
                  </a:lnTo>
                  <a:lnTo>
                    <a:pt x="15032" y="341"/>
                  </a:lnTo>
                  <a:lnTo>
                    <a:pt x="15693" y="261"/>
                  </a:lnTo>
                  <a:lnTo>
                    <a:pt x="16354" y="221"/>
                  </a:lnTo>
                  <a:close/>
                  <a:moveTo>
                    <a:pt x="17136" y="1"/>
                  </a:moveTo>
                  <a:lnTo>
                    <a:pt x="16375" y="21"/>
                  </a:lnTo>
                  <a:lnTo>
                    <a:pt x="15593" y="61"/>
                  </a:lnTo>
                  <a:lnTo>
                    <a:pt x="14791" y="161"/>
                  </a:lnTo>
                  <a:lnTo>
                    <a:pt x="13990" y="281"/>
                  </a:lnTo>
                  <a:lnTo>
                    <a:pt x="13188" y="482"/>
                  </a:lnTo>
                  <a:lnTo>
                    <a:pt x="12787" y="582"/>
                  </a:lnTo>
                  <a:lnTo>
                    <a:pt x="12386" y="702"/>
                  </a:lnTo>
                  <a:lnTo>
                    <a:pt x="12006" y="842"/>
                  </a:lnTo>
                  <a:lnTo>
                    <a:pt x="11605" y="983"/>
                  </a:lnTo>
                  <a:lnTo>
                    <a:pt x="10883" y="1263"/>
                  </a:lnTo>
                  <a:lnTo>
                    <a:pt x="10202" y="1564"/>
                  </a:lnTo>
                  <a:lnTo>
                    <a:pt x="9541" y="1864"/>
                  </a:lnTo>
                  <a:lnTo>
                    <a:pt x="8919" y="2165"/>
                  </a:lnTo>
                  <a:lnTo>
                    <a:pt x="8298" y="2486"/>
                  </a:lnTo>
                  <a:lnTo>
                    <a:pt x="7717" y="2806"/>
                  </a:lnTo>
                  <a:lnTo>
                    <a:pt x="7156" y="3127"/>
                  </a:lnTo>
                  <a:lnTo>
                    <a:pt x="6615" y="3448"/>
                  </a:lnTo>
                  <a:lnTo>
                    <a:pt x="5612" y="4089"/>
                  </a:lnTo>
                  <a:lnTo>
                    <a:pt x="4711" y="4710"/>
                  </a:lnTo>
                  <a:lnTo>
                    <a:pt x="3889" y="5291"/>
                  </a:lnTo>
                  <a:lnTo>
                    <a:pt x="3167" y="5813"/>
                  </a:lnTo>
                  <a:lnTo>
                    <a:pt x="2506" y="6314"/>
                  </a:lnTo>
                  <a:lnTo>
                    <a:pt x="1945" y="6734"/>
                  </a:lnTo>
                  <a:lnTo>
                    <a:pt x="1444" y="7095"/>
                  </a:lnTo>
                  <a:lnTo>
                    <a:pt x="682" y="7636"/>
                  </a:lnTo>
                  <a:lnTo>
                    <a:pt x="342" y="7877"/>
                  </a:lnTo>
                  <a:lnTo>
                    <a:pt x="121" y="8037"/>
                  </a:lnTo>
                  <a:lnTo>
                    <a:pt x="61" y="8097"/>
                  </a:lnTo>
                  <a:lnTo>
                    <a:pt x="21" y="8137"/>
                  </a:lnTo>
                  <a:lnTo>
                    <a:pt x="1" y="8197"/>
                  </a:lnTo>
                  <a:lnTo>
                    <a:pt x="21" y="8258"/>
                  </a:lnTo>
                  <a:lnTo>
                    <a:pt x="61" y="8318"/>
                  </a:lnTo>
                  <a:lnTo>
                    <a:pt x="101" y="8338"/>
                  </a:lnTo>
                  <a:lnTo>
                    <a:pt x="161" y="8358"/>
                  </a:lnTo>
                  <a:lnTo>
                    <a:pt x="221" y="8378"/>
                  </a:lnTo>
                  <a:lnTo>
                    <a:pt x="422" y="8338"/>
                  </a:lnTo>
                  <a:lnTo>
                    <a:pt x="722" y="8278"/>
                  </a:lnTo>
                  <a:lnTo>
                    <a:pt x="1564" y="8057"/>
                  </a:lnTo>
                  <a:lnTo>
                    <a:pt x="2686" y="7696"/>
                  </a:lnTo>
                  <a:lnTo>
                    <a:pt x="4069" y="7276"/>
                  </a:lnTo>
                  <a:lnTo>
                    <a:pt x="5873" y="6694"/>
                  </a:lnTo>
                  <a:lnTo>
                    <a:pt x="7857" y="6093"/>
                  </a:lnTo>
                  <a:lnTo>
                    <a:pt x="9921" y="5492"/>
                  </a:lnTo>
                  <a:lnTo>
                    <a:pt x="10963" y="5211"/>
                  </a:lnTo>
                  <a:lnTo>
                    <a:pt x="12006" y="4931"/>
                  </a:lnTo>
                  <a:lnTo>
                    <a:pt x="13208" y="4650"/>
                  </a:lnTo>
                  <a:lnTo>
                    <a:pt x="14851" y="4249"/>
                  </a:lnTo>
                  <a:lnTo>
                    <a:pt x="15693" y="4049"/>
                  </a:lnTo>
                  <a:lnTo>
                    <a:pt x="16535" y="3889"/>
                  </a:lnTo>
                  <a:lnTo>
                    <a:pt x="17397" y="3728"/>
                  </a:lnTo>
                  <a:lnTo>
                    <a:pt x="18278" y="3608"/>
                  </a:lnTo>
                  <a:lnTo>
                    <a:pt x="19160" y="3508"/>
                  </a:lnTo>
                  <a:lnTo>
                    <a:pt x="20062" y="3448"/>
                  </a:lnTo>
                  <a:lnTo>
                    <a:pt x="20543" y="3428"/>
                  </a:lnTo>
                  <a:lnTo>
                    <a:pt x="21485" y="3428"/>
                  </a:lnTo>
                  <a:lnTo>
                    <a:pt x="21966" y="3448"/>
                  </a:lnTo>
                  <a:lnTo>
                    <a:pt x="22848" y="3488"/>
                  </a:lnTo>
                  <a:lnTo>
                    <a:pt x="23669" y="3588"/>
                  </a:lnTo>
                  <a:lnTo>
                    <a:pt x="24391" y="3668"/>
                  </a:lnTo>
                  <a:lnTo>
                    <a:pt x="24992" y="3768"/>
                  </a:lnTo>
                  <a:lnTo>
                    <a:pt x="25654" y="3889"/>
                  </a:lnTo>
                  <a:lnTo>
                    <a:pt x="25714" y="3909"/>
                  </a:lnTo>
                  <a:lnTo>
                    <a:pt x="25754" y="3889"/>
                  </a:lnTo>
                  <a:lnTo>
                    <a:pt x="25794" y="3869"/>
                  </a:lnTo>
                  <a:lnTo>
                    <a:pt x="25814" y="3808"/>
                  </a:lnTo>
                  <a:lnTo>
                    <a:pt x="25794" y="3748"/>
                  </a:lnTo>
                  <a:lnTo>
                    <a:pt x="25774" y="3728"/>
                  </a:lnTo>
                  <a:lnTo>
                    <a:pt x="25734" y="3648"/>
                  </a:lnTo>
                  <a:lnTo>
                    <a:pt x="25513" y="3307"/>
                  </a:lnTo>
                  <a:lnTo>
                    <a:pt x="25253" y="2987"/>
                  </a:lnTo>
                  <a:lnTo>
                    <a:pt x="24952" y="2666"/>
                  </a:lnTo>
                  <a:lnTo>
                    <a:pt x="24611" y="2345"/>
                  </a:lnTo>
                  <a:lnTo>
                    <a:pt x="24251" y="2065"/>
                  </a:lnTo>
                  <a:lnTo>
                    <a:pt x="23830" y="1784"/>
                  </a:lnTo>
                  <a:lnTo>
                    <a:pt x="23389" y="1524"/>
                  </a:lnTo>
                  <a:lnTo>
                    <a:pt x="22908" y="1263"/>
                  </a:lnTo>
                  <a:lnTo>
                    <a:pt x="22407" y="1043"/>
                  </a:lnTo>
                  <a:lnTo>
                    <a:pt x="21866" y="822"/>
                  </a:lnTo>
                  <a:lnTo>
                    <a:pt x="21305" y="622"/>
                  </a:lnTo>
                  <a:lnTo>
                    <a:pt x="20683" y="442"/>
                  </a:lnTo>
                  <a:lnTo>
                    <a:pt x="20022" y="301"/>
                  </a:lnTo>
                  <a:lnTo>
                    <a:pt x="19341" y="181"/>
                  </a:lnTo>
                  <a:lnTo>
                    <a:pt x="18639" y="81"/>
                  </a:lnTo>
                  <a:lnTo>
                    <a:pt x="17898" y="21"/>
                  </a:lnTo>
                  <a:lnTo>
                    <a:pt x="1713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69500" y="2668100"/>
              <a:ext cx="642325" cy="162850"/>
            </a:xfrm>
            <a:custGeom>
              <a:avLst/>
              <a:gdLst/>
              <a:ahLst/>
              <a:cxnLst/>
              <a:rect l="l" t="t" r="r" b="b"/>
              <a:pathLst>
                <a:path w="25693" h="6514" extrusionOk="0">
                  <a:moveTo>
                    <a:pt x="17396" y="0"/>
                  </a:moveTo>
                  <a:lnTo>
                    <a:pt x="16795" y="41"/>
                  </a:lnTo>
                  <a:lnTo>
                    <a:pt x="16213" y="81"/>
                  </a:lnTo>
                  <a:lnTo>
                    <a:pt x="15612" y="141"/>
                  </a:lnTo>
                  <a:lnTo>
                    <a:pt x="15011" y="241"/>
                  </a:lnTo>
                  <a:lnTo>
                    <a:pt x="14410" y="321"/>
                  </a:lnTo>
                  <a:lnTo>
                    <a:pt x="13809" y="441"/>
                  </a:lnTo>
                  <a:lnTo>
                    <a:pt x="13207" y="582"/>
                  </a:lnTo>
                  <a:lnTo>
                    <a:pt x="12626" y="722"/>
                  </a:lnTo>
                  <a:lnTo>
                    <a:pt x="12025" y="882"/>
                  </a:lnTo>
                  <a:lnTo>
                    <a:pt x="11524" y="1043"/>
                  </a:lnTo>
                  <a:lnTo>
                    <a:pt x="11023" y="1203"/>
                  </a:lnTo>
                  <a:lnTo>
                    <a:pt x="10061" y="1544"/>
                  </a:lnTo>
                  <a:lnTo>
                    <a:pt x="9099" y="1924"/>
                  </a:lnTo>
                  <a:lnTo>
                    <a:pt x="8197" y="2325"/>
                  </a:lnTo>
                  <a:lnTo>
                    <a:pt x="7315" y="2746"/>
                  </a:lnTo>
                  <a:lnTo>
                    <a:pt x="6453" y="3167"/>
                  </a:lnTo>
                  <a:lnTo>
                    <a:pt x="4890" y="3969"/>
                  </a:lnTo>
                  <a:lnTo>
                    <a:pt x="3968" y="4450"/>
                  </a:lnTo>
                  <a:lnTo>
                    <a:pt x="2886" y="5011"/>
                  </a:lnTo>
                  <a:lnTo>
                    <a:pt x="1944" y="5452"/>
                  </a:lnTo>
                  <a:lnTo>
                    <a:pt x="1163" y="5812"/>
                  </a:lnTo>
                  <a:lnTo>
                    <a:pt x="561" y="6073"/>
                  </a:lnTo>
                  <a:lnTo>
                    <a:pt x="221" y="6213"/>
                  </a:lnTo>
                  <a:lnTo>
                    <a:pt x="40" y="6313"/>
                  </a:lnTo>
                  <a:lnTo>
                    <a:pt x="0" y="6333"/>
                  </a:lnTo>
                  <a:lnTo>
                    <a:pt x="0" y="6374"/>
                  </a:lnTo>
                  <a:lnTo>
                    <a:pt x="0" y="6414"/>
                  </a:lnTo>
                  <a:lnTo>
                    <a:pt x="0" y="6454"/>
                  </a:lnTo>
                  <a:lnTo>
                    <a:pt x="40" y="6494"/>
                  </a:lnTo>
                  <a:lnTo>
                    <a:pt x="100" y="6514"/>
                  </a:lnTo>
                  <a:lnTo>
                    <a:pt x="161" y="6494"/>
                  </a:lnTo>
                  <a:lnTo>
                    <a:pt x="321" y="6414"/>
                  </a:lnTo>
                  <a:lnTo>
                    <a:pt x="642" y="6273"/>
                  </a:lnTo>
                  <a:lnTo>
                    <a:pt x="1243" y="6013"/>
                  </a:lnTo>
                  <a:lnTo>
                    <a:pt x="2044" y="5652"/>
                  </a:lnTo>
                  <a:lnTo>
                    <a:pt x="2986" y="5191"/>
                  </a:lnTo>
                  <a:lnTo>
                    <a:pt x="4049" y="4630"/>
                  </a:lnTo>
                  <a:lnTo>
                    <a:pt x="4990" y="4149"/>
                  </a:lnTo>
                  <a:lnTo>
                    <a:pt x="6554" y="3347"/>
                  </a:lnTo>
                  <a:lnTo>
                    <a:pt x="7395" y="2947"/>
                  </a:lnTo>
                  <a:lnTo>
                    <a:pt x="8277" y="2526"/>
                  </a:lnTo>
                  <a:lnTo>
                    <a:pt x="9179" y="2125"/>
                  </a:lnTo>
                  <a:lnTo>
                    <a:pt x="10121" y="1744"/>
                  </a:lnTo>
                  <a:lnTo>
                    <a:pt x="11103" y="1403"/>
                  </a:lnTo>
                  <a:lnTo>
                    <a:pt x="11584" y="1243"/>
                  </a:lnTo>
                  <a:lnTo>
                    <a:pt x="12085" y="1103"/>
                  </a:lnTo>
                  <a:lnTo>
                    <a:pt x="12666" y="942"/>
                  </a:lnTo>
                  <a:lnTo>
                    <a:pt x="13267" y="782"/>
                  </a:lnTo>
                  <a:lnTo>
                    <a:pt x="13849" y="662"/>
                  </a:lnTo>
                  <a:lnTo>
                    <a:pt x="14450" y="542"/>
                  </a:lnTo>
                  <a:lnTo>
                    <a:pt x="15031" y="441"/>
                  </a:lnTo>
                  <a:lnTo>
                    <a:pt x="15632" y="361"/>
                  </a:lnTo>
                  <a:lnTo>
                    <a:pt x="16213" y="301"/>
                  </a:lnTo>
                  <a:lnTo>
                    <a:pt x="16815" y="261"/>
                  </a:lnTo>
                  <a:lnTo>
                    <a:pt x="17396" y="221"/>
                  </a:lnTo>
                  <a:lnTo>
                    <a:pt x="18518" y="221"/>
                  </a:lnTo>
                  <a:lnTo>
                    <a:pt x="19079" y="241"/>
                  </a:lnTo>
                  <a:lnTo>
                    <a:pt x="19620" y="281"/>
                  </a:lnTo>
                  <a:lnTo>
                    <a:pt x="20141" y="341"/>
                  </a:lnTo>
                  <a:lnTo>
                    <a:pt x="20663" y="421"/>
                  </a:lnTo>
                  <a:lnTo>
                    <a:pt x="21164" y="522"/>
                  </a:lnTo>
                  <a:lnTo>
                    <a:pt x="21865" y="662"/>
                  </a:lnTo>
                  <a:lnTo>
                    <a:pt x="22526" y="842"/>
                  </a:lnTo>
                  <a:lnTo>
                    <a:pt x="23128" y="1023"/>
                  </a:lnTo>
                  <a:lnTo>
                    <a:pt x="23669" y="1223"/>
                  </a:lnTo>
                  <a:lnTo>
                    <a:pt x="24170" y="1423"/>
                  </a:lnTo>
                  <a:lnTo>
                    <a:pt x="24591" y="1604"/>
                  </a:lnTo>
                  <a:lnTo>
                    <a:pt x="25212" y="1904"/>
                  </a:lnTo>
                  <a:lnTo>
                    <a:pt x="25533" y="2045"/>
                  </a:lnTo>
                  <a:lnTo>
                    <a:pt x="25613" y="2045"/>
                  </a:lnTo>
                  <a:lnTo>
                    <a:pt x="25653" y="2025"/>
                  </a:lnTo>
                  <a:lnTo>
                    <a:pt x="25693" y="1964"/>
                  </a:lnTo>
                  <a:lnTo>
                    <a:pt x="25693" y="1904"/>
                  </a:lnTo>
                  <a:lnTo>
                    <a:pt x="25673" y="1884"/>
                  </a:lnTo>
                  <a:lnTo>
                    <a:pt x="25653" y="1844"/>
                  </a:lnTo>
                  <a:lnTo>
                    <a:pt x="25613" y="1824"/>
                  </a:lnTo>
                  <a:lnTo>
                    <a:pt x="25573" y="1824"/>
                  </a:lnTo>
                  <a:lnTo>
                    <a:pt x="25312" y="1704"/>
                  </a:lnTo>
                  <a:lnTo>
                    <a:pt x="24671" y="1403"/>
                  </a:lnTo>
                  <a:lnTo>
                    <a:pt x="24250" y="1223"/>
                  </a:lnTo>
                  <a:lnTo>
                    <a:pt x="23749" y="1023"/>
                  </a:lnTo>
                  <a:lnTo>
                    <a:pt x="23188" y="822"/>
                  </a:lnTo>
                  <a:lnTo>
                    <a:pt x="22586" y="642"/>
                  </a:lnTo>
                  <a:lnTo>
                    <a:pt x="21905" y="461"/>
                  </a:lnTo>
                  <a:lnTo>
                    <a:pt x="21204" y="301"/>
                  </a:lnTo>
                  <a:lnTo>
                    <a:pt x="20703" y="201"/>
                  </a:lnTo>
                  <a:lnTo>
                    <a:pt x="20182" y="121"/>
                  </a:lnTo>
                  <a:lnTo>
                    <a:pt x="19640" y="81"/>
                  </a:lnTo>
                  <a:lnTo>
                    <a:pt x="19099" y="20"/>
                  </a:lnTo>
                  <a:lnTo>
                    <a:pt x="18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17475" y="2496250"/>
              <a:ext cx="605775" cy="373800"/>
            </a:xfrm>
            <a:custGeom>
              <a:avLst/>
              <a:gdLst/>
              <a:ahLst/>
              <a:cxnLst/>
              <a:rect l="l" t="t" r="r" b="b"/>
              <a:pathLst>
                <a:path w="24231" h="14952" extrusionOk="0">
                  <a:moveTo>
                    <a:pt x="18759" y="201"/>
                  </a:moveTo>
                  <a:lnTo>
                    <a:pt x="19260" y="221"/>
                  </a:lnTo>
                  <a:lnTo>
                    <a:pt x="19741" y="261"/>
                  </a:lnTo>
                  <a:lnTo>
                    <a:pt x="20202" y="301"/>
                  </a:lnTo>
                  <a:lnTo>
                    <a:pt x="20643" y="381"/>
                  </a:lnTo>
                  <a:lnTo>
                    <a:pt x="21164" y="501"/>
                  </a:lnTo>
                  <a:lnTo>
                    <a:pt x="21645" y="622"/>
                  </a:lnTo>
                  <a:lnTo>
                    <a:pt x="22106" y="782"/>
                  </a:lnTo>
                  <a:lnTo>
                    <a:pt x="22527" y="962"/>
                  </a:lnTo>
                  <a:lnTo>
                    <a:pt x="22907" y="1183"/>
                  </a:lnTo>
                  <a:lnTo>
                    <a:pt x="23268" y="1403"/>
                  </a:lnTo>
                  <a:lnTo>
                    <a:pt x="23589" y="1664"/>
                  </a:lnTo>
                  <a:lnTo>
                    <a:pt x="23890" y="1944"/>
                  </a:lnTo>
                  <a:lnTo>
                    <a:pt x="23469" y="1984"/>
                  </a:lnTo>
                  <a:lnTo>
                    <a:pt x="22928" y="2085"/>
                  </a:lnTo>
                  <a:lnTo>
                    <a:pt x="22266" y="2205"/>
                  </a:lnTo>
                  <a:lnTo>
                    <a:pt x="21545" y="2365"/>
                  </a:lnTo>
                  <a:lnTo>
                    <a:pt x="20763" y="2566"/>
                  </a:lnTo>
                  <a:lnTo>
                    <a:pt x="19941" y="2786"/>
                  </a:lnTo>
                  <a:lnTo>
                    <a:pt x="19160" y="3047"/>
                  </a:lnTo>
                  <a:lnTo>
                    <a:pt x="18378" y="3347"/>
                  </a:lnTo>
                  <a:lnTo>
                    <a:pt x="17536" y="3688"/>
                  </a:lnTo>
                  <a:lnTo>
                    <a:pt x="16695" y="4069"/>
                  </a:lnTo>
                  <a:lnTo>
                    <a:pt x="15893" y="4470"/>
                  </a:lnTo>
                  <a:lnTo>
                    <a:pt x="15112" y="4910"/>
                  </a:lnTo>
                  <a:lnTo>
                    <a:pt x="14330" y="5351"/>
                  </a:lnTo>
                  <a:lnTo>
                    <a:pt x="13588" y="5812"/>
                  </a:lnTo>
                  <a:lnTo>
                    <a:pt x="12105" y="6754"/>
                  </a:lnTo>
                  <a:lnTo>
                    <a:pt x="10823" y="7556"/>
                  </a:lnTo>
                  <a:lnTo>
                    <a:pt x="9079" y="8698"/>
                  </a:lnTo>
                  <a:lnTo>
                    <a:pt x="7356" y="9861"/>
                  </a:lnTo>
                  <a:lnTo>
                    <a:pt x="5712" y="11003"/>
                  </a:lnTo>
                  <a:lnTo>
                    <a:pt x="4189" y="12085"/>
                  </a:lnTo>
                  <a:lnTo>
                    <a:pt x="2846" y="13027"/>
                  </a:lnTo>
                  <a:lnTo>
                    <a:pt x="1704" y="13829"/>
                  </a:lnTo>
                  <a:lnTo>
                    <a:pt x="822" y="14410"/>
                  </a:lnTo>
                  <a:lnTo>
                    <a:pt x="502" y="14610"/>
                  </a:lnTo>
                  <a:lnTo>
                    <a:pt x="261" y="14711"/>
                  </a:lnTo>
                  <a:lnTo>
                    <a:pt x="421" y="14490"/>
                  </a:lnTo>
                  <a:lnTo>
                    <a:pt x="662" y="14169"/>
                  </a:lnTo>
                  <a:lnTo>
                    <a:pt x="1283" y="13348"/>
                  </a:lnTo>
                  <a:lnTo>
                    <a:pt x="1664" y="12807"/>
                  </a:lnTo>
                  <a:lnTo>
                    <a:pt x="2105" y="12165"/>
                  </a:lnTo>
                  <a:lnTo>
                    <a:pt x="2626" y="11424"/>
                  </a:lnTo>
                  <a:lnTo>
                    <a:pt x="3207" y="10622"/>
                  </a:lnTo>
                  <a:lnTo>
                    <a:pt x="3848" y="9760"/>
                  </a:lnTo>
                  <a:lnTo>
                    <a:pt x="4570" y="8818"/>
                  </a:lnTo>
                  <a:lnTo>
                    <a:pt x="5372" y="7816"/>
                  </a:lnTo>
                  <a:lnTo>
                    <a:pt x="5812" y="7295"/>
                  </a:lnTo>
                  <a:lnTo>
                    <a:pt x="6273" y="6794"/>
                  </a:lnTo>
                  <a:lnTo>
                    <a:pt x="6754" y="6253"/>
                  </a:lnTo>
                  <a:lnTo>
                    <a:pt x="7275" y="5732"/>
                  </a:lnTo>
                  <a:lnTo>
                    <a:pt x="7797" y="5211"/>
                  </a:lnTo>
                  <a:lnTo>
                    <a:pt x="8358" y="4670"/>
                  </a:lnTo>
                  <a:lnTo>
                    <a:pt x="8959" y="4149"/>
                  </a:lnTo>
                  <a:lnTo>
                    <a:pt x="9580" y="3628"/>
                  </a:lnTo>
                  <a:lnTo>
                    <a:pt x="10141" y="3187"/>
                  </a:lnTo>
                  <a:lnTo>
                    <a:pt x="10703" y="2786"/>
                  </a:lnTo>
                  <a:lnTo>
                    <a:pt x="11284" y="2405"/>
                  </a:lnTo>
                  <a:lnTo>
                    <a:pt x="11865" y="2065"/>
                  </a:lnTo>
                  <a:lnTo>
                    <a:pt x="12466" y="1764"/>
                  </a:lnTo>
                  <a:lnTo>
                    <a:pt x="13047" y="1483"/>
                  </a:lnTo>
                  <a:lnTo>
                    <a:pt x="13649" y="1223"/>
                  </a:lnTo>
                  <a:lnTo>
                    <a:pt x="14250" y="1002"/>
                  </a:lnTo>
                  <a:lnTo>
                    <a:pt x="14851" y="802"/>
                  </a:lnTo>
                  <a:lnTo>
                    <a:pt x="15432" y="642"/>
                  </a:lnTo>
                  <a:lnTo>
                    <a:pt x="16013" y="501"/>
                  </a:lnTo>
                  <a:lnTo>
                    <a:pt x="16595" y="401"/>
                  </a:lnTo>
                  <a:lnTo>
                    <a:pt x="17156" y="321"/>
                  </a:lnTo>
                  <a:lnTo>
                    <a:pt x="17697" y="261"/>
                  </a:lnTo>
                  <a:lnTo>
                    <a:pt x="18238" y="221"/>
                  </a:lnTo>
                  <a:lnTo>
                    <a:pt x="18759" y="201"/>
                  </a:lnTo>
                  <a:close/>
                  <a:moveTo>
                    <a:pt x="18278" y="0"/>
                  </a:moveTo>
                  <a:lnTo>
                    <a:pt x="17577" y="60"/>
                  </a:lnTo>
                  <a:lnTo>
                    <a:pt x="16875" y="141"/>
                  </a:lnTo>
                  <a:lnTo>
                    <a:pt x="16154" y="261"/>
                  </a:lnTo>
                  <a:lnTo>
                    <a:pt x="15412" y="441"/>
                  </a:lnTo>
                  <a:lnTo>
                    <a:pt x="14651" y="642"/>
                  </a:lnTo>
                  <a:lnTo>
                    <a:pt x="13889" y="902"/>
                  </a:lnTo>
                  <a:lnTo>
                    <a:pt x="13127" y="1203"/>
                  </a:lnTo>
                  <a:lnTo>
                    <a:pt x="12366" y="1564"/>
                  </a:lnTo>
                  <a:lnTo>
                    <a:pt x="12005" y="1744"/>
                  </a:lnTo>
                  <a:lnTo>
                    <a:pt x="11624" y="1964"/>
                  </a:lnTo>
                  <a:lnTo>
                    <a:pt x="11244" y="2185"/>
                  </a:lnTo>
                  <a:lnTo>
                    <a:pt x="10883" y="2405"/>
                  </a:lnTo>
                  <a:lnTo>
                    <a:pt x="10522" y="2646"/>
                  </a:lnTo>
                  <a:lnTo>
                    <a:pt x="10141" y="2906"/>
                  </a:lnTo>
                  <a:lnTo>
                    <a:pt x="9801" y="3187"/>
                  </a:lnTo>
                  <a:lnTo>
                    <a:pt x="9440" y="3467"/>
                  </a:lnTo>
                  <a:lnTo>
                    <a:pt x="8819" y="3989"/>
                  </a:lnTo>
                  <a:lnTo>
                    <a:pt x="8217" y="4530"/>
                  </a:lnTo>
                  <a:lnTo>
                    <a:pt x="7656" y="5051"/>
                  </a:lnTo>
                  <a:lnTo>
                    <a:pt x="7115" y="5592"/>
                  </a:lnTo>
                  <a:lnTo>
                    <a:pt x="6594" y="6113"/>
                  </a:lnTo>
                  <a:lnTo>
                    <a:pt x="6113" y="6634"/>
                  </a:lnTo>
                  <a:lnTo>
                    <a:pt x="5652" y="7155"/>
                  </a:lnTo>
                  <a:lnTo>
                    <a:pt x="5211" y="7676"/>
                  </a:lnTo>
                  <a:lnTo>
                    <a:pt x="4390" y="8678"/>
                  </a:lnTo>
                  <a:lnTo>
                    <a:pt x="3668" y="9620"/>
                  </a:lnTo>
                  <a:lnTo>
                    <a:pt x="3027" y="10502"/>
                  </a:lnTo>
                  <a:lnTo>
                    <a:pt x="2466" y="11304"/>
                  </a:lnTo>
                  <a:lnTo>
                    <a:pt x="1925" y="12045"/>
                  </a:lnTo>
                  <a:lnTo>
                    <a:pt x="1504" y="12686"/>
                  </a:lnTo>
                  <a:lnTo>
                    <a:pt x="1103" y="13227"/>
                  </a:lnTo>
                  <a:lnTo>
                    <a:pt x="502" y="14049"/>
                  </a:lnTo>
                  <a:lnTo>
                    <a:pt x="221" y="14390"/>
                  </a:lnTo>
                  <a:lnTo>
                    <a:pt x="61" y="14630"/>
                  </a:lnTo>
                  <a:lnTo>
                    <a:pt x="21" y="14711"/>
                  </a:lnTo>
                  <a:lnTo>
                    <a:pt x="1" y="14771"/>
                  </a:lnTo>
                  <a:lnTo>
                    <a:pt x="1" y="14831"/>
                  </a:lnTo>
                  <a:lnTo>
                    <a:pt x="21" y="14891"/>
                  </a:lnTo>
                  <a:lnTo>
                    <a:pt x="61" y="14911"/>
                  </a:lnTo>
                  <a:lnTo>
                    <a:pt x="81" y="14931"/>
                  </a:lnTo>
                  <a:lnTo>
                    <a:pt x="181" y="14951"/>
                  </a:lnTo>
                  <a:lnTo>
                    <a:pt x="261" y="14951"/>
                  </a:lnTo>
                  <a:lnTo>
                    <a:pt x="482" y="14851"/>
                  </a:lnTo>
                  <a:lnTo>
                    <a:pt x="802" y="14670"/>
                  </a:lnTo>
                  <a:lnTo>
                    <a:pt x="1203" y="14410"/>
                  </a:lnTo>
                  <a:lnTo>
                    <a:pt x="1684" y="14089"/>
                  </a:lnTo>
                  <a:lnTo>
                    <a:pt x="2887" y="13268"/>
                  </a:lnTo>
                  <a:lnTo>
                    <a:pt x="4329" y="12245"/>
                  </a:lnTo>
                  <a:lnTo>
                    <a:pt x="5833" y="11183"/>
                  </a:lnTo>
                  <a:lnTo>
                    <a:pt x="7476" y="10041"/>
                  </a:lnTo>
                  <a:lnTo>
                    <a:pt x="9199" y="8879"/>
                  </a:lnTo>
                  <a:lnTo>
                    <a:pt x="10923" y="7736"/>
                  </a:lnTo>
                  <a:lnTo>
                    <a:pt x="12206" y="6935"/>
                  </a:lnTo>
                  <a:lnTo>
                    <a:pt x="13689" y="5993"/>
                  </a:lnTo>
                  <a:lnTo>
                    <a:pt x="14430" y="5552"/>
                  </a:lnTo>
                  <a:lnTo>
                    <a:pt x="15212" y="5091"/>
                  </a:lnTo>
                  <a:lnTo>
                    <a:pt x="15993" y="4670"/>
                  </a:lnTo>
                  <a:lnTo>
                    <a:pt x="16795" y="4269"/>
                  </a:lnTo>
                  <a:lnTo>
                    <a:pt x="17617" y="3888"/>
                  </a:lnTo>
                  <a:lnTo>
                    <a:pt x="18458" y="3528"/>
                  </a:lnTo>
                  <a:lnTo>
                    <a:pt x="18919" y="3347"/>
                  </a:lnTo>
                  <a:lnTo>
                    <a:pt x="19380" y="3187"/>
                  </a:lnTo>
                  <a:lnTo>
                    <a:pt x="19861" y="3027"/>
                  </a:lnTo>
                  <a:lnTo>
                    <a:pt x="20322" y="2886"/>
                  </a:lnTo>
                  <a:lnTo>
                    <a:pt x="21224" y="2646"/>
                  </a:lnTo>
                  <a:lnTo>
                    <a:pt x="22046" y="2465"/>
                  </a:lnTo>
                  <a:lnTo>
                    <a:pt x="22787" y="2325"/>
                  </a:lnTo>
                  <a:lnTo>
                    <a:pt x="23388" y="2225"/>
                  </a:lnTo>
                  <a:lnTo>
                    <a:pt x="24090" y="2125"/>
                  </a:lnTo>
                  <a:lnTo>
                    <a:pt x="24150" y="2125"/>
                  </a:lnTo>
                  <a:lnTo>
                    <a:pt x="24210" y="2085"/>
                  </a:lnTo>
                  <a:lnTo>
                    <a:pt x="24230" y="2045"/>
                  </a:lnTo>
                  <a:lnTo>
                    <a:pt x="24230" y="1984"/>
                  </a:lnTo>
                  <a:lnTo>
                    <a:pt x="24190" y="1944"/>
                  </a:lnTo>
                  <a:lnTo>
                    <a:pt x="24170" y="1924"/>
                  </a:lnTo>
                  <a:lnTo>
                    <a:pt x="24110" y="1864"/>
                  </a:lnTo>
                  <a:lnTo>
                    <a:pt x="23809" y="1564"/>
                  </a:lnTo>
                  <a:lnTo>
                    <a:pt x="23469" y="1283"/>
                  </a:lnTo>
                  <a:lnTo>
                    <a:pt x="23088" y="1022"/>
                  </a:lnTo>
                  <a:lnTo>
                    <a:pt x="22667" y="802"/>
                  </a:lnTo>
                  <a:lnTo>
                    <a:pt x="22226" y="602"/>
                  </a:lnTo>
                  <a:lnTo>
                    <a:pt x="21745" y="441"/>
                  </a:lnTo>
                  <a:lnTo>
                    <a:pt x="21224" y="301"/>
                  </a:lnTo>
                  <a:lnTo>
                    <a:pt x="20683" y="181"/>
                  </a:lnTo>
                  <a:lnTo>
                    <a:pt x="20142" y="81"/>
                  </a:lnTo>
                  <a:lnTo>
                    <a:pt x="19541" y="20"/>
                  </a:lnTo>
                  <a:lnTo>
                    <a:pt x="189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20475" y="2536825"/>
              <a:ext cx="602775" cy="333225"/>
            </a:xfrm>
            <a:custGeom>
              <a:avLst/>
              <a:gdLst/>
              <a:ahLst/>
              <a:cxnLst/>
              <a:rect l="l" t="t" r="r" b="b"/>
              <a:pathLst>
                <a:path w="24111" h="13329" extrusionOk="0">
                  <a:moveTo>
                    <a:pt x="20683" y="1"/>
                  </a:moveTo>
                  <a:lnTo>
                    <a:pt x="19982" y="21"/>
                  </a:lnTo>
                  <a:lnTo>
                    <a:pt x="19240" y="101"/>
                  </a:lnTo>
                  <a:lnTo>
                    <a:pt x="18719" y="161"/>
                  </a:lnTo>
                  <a:lnTo>
                    <a:pt x="18178" y="241"/>
                  </a:lnTo>
                  <a:lnTo>
                    <a:pt x="17637" y="341"/>
                  </a:lnTo>
                  <a:lnTo>
                    <a:pt x="17096" y="482"/>
                  </a:lnTo>
                  <a:lnTo>
                    <a:pt x="16535" y="642"/>
                  </a:lnTo>
                  <a:lnTo>
                    <a:pt x="15974" y="802"/>
                  </a:lnTo>
                  <a:lnTo>
                    <a:pt x="15392" y="1003"/>
                  </a:lnTo>
                  <a:lnTo>
                    <a:pt x="14831" y="1223"/>
                  </a:lnTo>
                  <a:lnTo>
                    <a:pt x="14250" y="1464"/>
                  </a:lnTo>
                  <a:lnTo>
                    <a:pt x="13689" y="1724"/>
                  </a:lnTo>
                  <a:lnTo>
                    <a:pt x="13108" y="2005"/>
                  </a:lnTo>
                  <a:lnTo>
                    <a:pt x="12547" y="2305"/>
                  </a:lnTo>
                  <a:lnTo>
                    <a:pt x="11985" y="2626"/>
                  </a:lnTo>
                  <a:lnTo>
                    <a:pt x="11424" y="2947"/>
                  </a:lnTo>
                  <a:lnTo>
                    <a:pt x="10883" y="3287"/>
                  </a:lnTo>
                  <a:lnTo>
                    <a:pt x="10362" y="3668"/>
                  </a:lnTo>
                  <a:lnTo>
                    <a:pt x="9901" y="3969"/>
                  </a:lnTo>
                  <a:lnTo>
                    <a:pt x="9460" y="4289"/>
                  </a:lnTo>
                  <a:lnTo>
                    <a:pt x="8618" y="4971"/>
                  </a:lnTo>
                  <a:lnTo>
                    <a:pt x="7797" y="5652"/>
                  </a:lnTo>
                  <a:lnTo>
                    <a:pt x="7015" y="6354"/>
                  </a:lnTo>
                  <a:lnTo>
                    <a:pt x="6274" y="7055"/>
                  </a:lnTo>
                  <a:lnTo>
                    <a:pt x="5572" y="7757"/>
                  </a:lnTo>
                  <a:lnTo>
                    <a:pt x="4250" y="9079"/>
                  </a:lnTo>
                  <a:lnTo>
                    <a:pt x="3368" y="9981"/>
                  </a:lnTo>
                  <a:lnTo>
                    <a:pt x="2907" y="10462"/>
                  </a:lnTo>
                  <a:lnTo>
                    <a:pt x="2466" y="10903"/>
                  </a:lnTo>
                  <a:lnTo>
                    <a:pt x="1664" y="11685"/>
                  </a:lnTo>
                  <a:lnTo>
                    <a:pt x="983" y="12306"/>
                  </a:lnTo>
                  <a:lnTo>
                    <a:pt x="462" y="12767"/>
                  </a:lnTo>
                  <a:lnTo>
                    <a:pt x="161" y="13007"/>
                  </a:lnTo>
                  <a:lnTo>
                    <a:pt x="21" y="13148"/>
                  </a:lnTo>
                  <a:lnTo>
                    <a:pt x="1" y="13188"/>
                  </a:lnTo>
                  <a:lnTo>
                    <a:pt x="1" y="13228"/>
                  </a:lnTo>
                  <a:lnTo>
                    <a:pt x="1" y="13268"/>
                  </a:lnTo>
                  <a:lnTo>
                    <a:pt x="41" y="13308"/>
                  </a:lnTo>
                  <a:lnTo>
                    <a:pt x="61" y="13328"/>
                  </a:lnTo>
                  <a:lnTo>
                    <a:pt x="101" y="13328"/>
                  </a:lnTo>
                  <a:lnTo>
                    <a:pt x="141" y="13308"/>
                  </a:lnTo>
                  <a:lnTo>
                    <a:pt x="181" y="13288"/>
                  </a:lnTo>
                  <a:lnTo>
                    <a:pt x="321" y="13148"/>
                  </a:lnTo>
                  <a:lnTo>
                    <a:pt x="602" y="12927"/>
                  </a:lnTo>
                  <a:lnTo>
                    <a:pt x="1123" y="12466"/>
                  </a:lnTo>
                  <a:lnTo>
                    <a:pt x="1805" y="11845"/>
                  </a:lnTo>
                  <a:lnTo>
                    <a:pt x="2626" y="11063"/>
                  </a:lnTo>
                  <a:lnTo>
                    <a:pt x="3067" y="10622"/>
                  </a:lnTo>
                  <a:lnTo>
                    <a:pt x="3528" y="10141"/>
                  </a:lnTo>
                  <a:lnTo>
                    <a:pt x="4410" y="9240"/>
                  </a:lnTo>
                  <a:lnTo>
                    <a:pt x="5713" y="7917"/>
                  </a:lnTo>
                  <a:lnTo>
                    <a:pt x="6414" y="7215"/>
                  </a:lnTo>
                  <a:lnTo>
                    <a:pt x="7155" y="6514"/>
                  </a:lnTo>
                  <a:lnTo>
                    <a:pt x="7937" y="5813"/>
                  </a:lnTo>
                  <a:lnTo>
                    <a:pt x="8739" y="5131"/>
                  </a:lnTo>
                  <a:lnTo>
                    <a:pt x="9600" y="4470"/>
                  </a:lnTo>
                  <a:lnTo>
                    <a:pt x="10021" y="4149"/>
                  </a:lnTo>
                  <a:lnTo>
                    <a:pt x="10482" y="3829"/>
                  </a:lnTo>
                  <a:lnTo>
                    <a:pt x="11003" y="3468"/>
                  </a:lnTo>
                  <a:lnTo>
                    <a:pt x="11544" y="3127"/>
                  </a:lnTo>
                  <a:lnTo>
                    <a:pt x="12086" y="2806"/>
                  </a:lnTo>
                  <a:lnTo>
                    <a:pt x="12647" y="2486"/>
                  </a:lnTo>
                  <a:lnTo>
                    <a:pt x="13208" y="2205"/>
                  </a:lnTo>
                  <a:lnTo>
                    <a:pt x="13769" y="1925"/>
                  </a:lnTo>
                  <a:lnTo>
                    <a:pt x="14330" y="1664"/>
                  </a:lnTo>
                  <a:lnTo>
                    <a:pt x="14891" y="1424"/>
                  </a:lnTo>
                  <a:lnTo>
                    <a:pt x="15473" y="1203"/>
                  </a:lnTo>
                  <a:lnTo>
                    <a:pt x="16034" y="1023"/>
                  </a:lnTo>
                  <a:lnTo>
                    <a:pt x="16595" y="842"/>
                  </a:lnTo>
                  <a:lnTo>
                    <a:pt x="17136" y="682"/>
                  </a:lnTo>
                  <a:lnTo>
                    <a:pt x="17677" y="562"/>
                  </a:lnTo>
                  <a:lnTo>
                    <a:pt x="18218" y="442"/>
                  </a:lnTo>
                  <a:lnTo>
                    <a:pt x="18739" y="361"/>
                  </a:lnTo>
                  <a:lnTo>
                    <a:pt x="19260" y="301"/>
                  </a:lnTo>
                  <a:lnTo>
                    <a:pt x="19982" y="241"/>
                  </a:lnTo>
                  <a:lnTo>
                    <a:pt x="20683" y="221"/>
                  </a:lnTo>
                  <a:lnTo>
                    <a:pt x="21324" y="221"/>
                  </a:lnTo>
                  <a:lnTo>
                    <a:pt x="21926" y="241"/>
                  </a:lnTo>
                  <a:lnTo>
                    <a:pt x="22447" y="301"/>
                  </a:lnTo>
                  <a:lnTo>
                    <a:pt x="22908" y="361"/>
                  </a:lnTo>
                  <a:lnTo>
                    <a:pt x="23609" y="462"/>
                  </a:lnTo>
                  <a:lnTo>
                    <a:pt x="23970" y="522"/>
                  </a:lnTo>
                  <a:lnTo>
                    <a:pt x="24050" y="502"/>
                  </a:lnTo>
                  <a:lnTo>
                    <a:pt x="24090" y="462"/>
                  </a:lnTo>
                  <a:lnTo>
                    <a:pt x="24110" y="422"/>
                  </a:lnTo>
                  <a:lnTo>
                    <a:pt x="24110" y="361"/>
                  </a:lnTo>
                  <a:lnTo>
                    <a:pt x="24070" y="321"/>
                  </a:lnTo>
                  <a:lnTo>
                    <a:pt x="24050" y="301"/>
                  </a:lnTo>
                  <a:lnTo>
                    <a:pt x="24010" y="281"/>
                  </a:lnTo>
                  <a:lnTo>
                    <a:pt x="23970" y="301"/>
                  </a:lnTo>
                  <a:lnTo>
                    <a:pt x="23950" y="301"/>
                  </a:lnTo>
                  <a:lnTo>
                    <a:pt x="23649" y="261"/>
                  </a:lnTo>
                  <a:lnTo>
                    <a:pt x="22948" y="141"/>
                  </a:lnTo>
                  <a:lnTo>
                    <a:pt x="22467" y="81"/>
                  </a:lnTo>
                  <a:lnTo>
                    <a:pt x="21926" y="41"/>
                  </a:lnTo>
                  <a:lnTo>
                    <a:pt x="213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75975" y="2425600"/>
              <a:ext cx="516600" cy="556175"/>
            </a:xfrm>
            <a:custGeom>
              <a:avLst/>
              <a:gdLst/>
              <a:ahLst/>
              <a:cxnLst/>
              <a:rect l="l" t="t" r="r" b="b"/>
              <a:pathLst>
                <a:path w="20664" h="22247" extrusionOk="0">
                  <a:moveTo>
                    <a:pt x="17857" y="221"/>
                  </a:moveTo>
                  <a:lnTo>
                    <a:pt x="18258" y="261"/>
                  </a:lnTo>
                  <a:lnTo>
                    <a:pt x="18659" y="321"/>
                  </a:lnTo>
                  <a:lnTo>
                    <a:pt x="19020" y="421"/>
                  </a:lnTo>
                  <a:lnTo>
                    <a:pt x="19380" y="542"/>
                  </a:lnTo>
                  <a:lnTo>
                    <a:pt x="19721" y="682"/>
                  </a:lnTo>
                  <a:lnTo>
                    <a:pt x="20022" y="842"/>
                  </a:lnTo>
                  <a:lnTo>
                    <a:pt x="20322" y="1023"/>
                  </a:lnTo>
                  <a:lnTo>
                    <a:pt x="19501" y="1444"/>
                  </a:lnTo>
                  <a:lnTo>
                    <a:pt x="18920" y="1744"/>
                  </a:lnTo>
                  <a:lnTo>
                    <a:pt x="18238" y="2145"/>
                  </a:lnTo>
                  <a:lnTo>
                    <a:pt x="17497" y="2586"/>
                  </a:lnTo>
                  <a:lnTo>
                    <a:pt x="16735" y="3087"/>
                  </a:lnTo>
                  <a:lnTo>
                    <a:pt x="15974" y="3648"/>
                  </a:lnTo>
                  <a:lnTo>
                    <a:pt x="15593" y="3949"/>
                  </a:lnTo>
                  <a:lnTo>
                    <a:pt x="15212" y="4269"/>
                  </a:lnTo>
                  <a:lnTo>
                    <a:pt x="14470" y="4891"/>
                  </a:lnTo>
                  <a:lnTo>
                    <a:pt x="13769" y="5552"/>
                  </a:lnTo>
                  <a:lnTo>
                    <a:pt x="13088" y="6233"/>
                  </a:lnTo>
                  <a:lnTo>
                    <a:pt x="12426" y="6915"/>
                  </a:lnTo>
                  <a:lnTo>
                    <a:pt x="11805" y="7616"/>
                  </a:lnTo>
                  <a:lnTo>
                    <a:pt x="11184" y="8338"/>
                  </a:lnTo>
                  <a:lnTo>
                    <a:pt x="10001" y="9761"/>
                  </a:lnTo>
                  <a:lnTo>
                    <a:pt x="8859" y="11143"/>
                  </a:lnTo>
                  <a:lnTo>
                    <a:pt x="7576" y="12727"/>
                  </a:lnTo>
                  <a:lnTo>
                    <a:pt x="6314" y="14330"/>
                  </a:lnTo>
                  <a:lnTo>
                    <a:pt x="3909" y="17456"/>
                  </a:lnTo>
                  <a:lnTo>
                    <a:pt x="2646" y="19100"/>
                  </a:lnTo>
                  <a:lnTo>
                    <a:pt x="1584" y="20483"/>
                  </a:lnTo>
                  <a:lnTo>
                    <a:pt x="1143" y="21024"/>
                  </a:lnTo>
                  <a:lnTo>
                    <a:pt x="762" y="21465"/>
                  </a:lnTo>
                  <a:lnTo>
                    <a:pt x="462" y="21805"/>
                  </a:lnTo>
                  <a:lnTo>
                    <a:pt x="221" y="22006"/>
                  </a:lnTo>
                  <a:lnTo>
                    <a:pt x="321" y="21705"/>
                  </a:lnTo>
                  <a:lnTo>
                    <a:pt x="502" y="21244"/>
                  </a:lnTo>
                  <a:lnTo>
                    <a:pt x="883" y="20162"/>
                  </a:lnTo>
                  <a:lnTo>
                    <a:pt x="1123" y="19460"/>
                  </a:lnTo>
                  <a:lnTo>
                    <a:pt x="1384" y="18619"/>
                  </a:lnTo>
                  <a:lnTo>
                    <a:pt x="1704" y="17637"/>
                  </a:lnTo>
                  <a:lnTo>
                    <a:pt x="2045" y="16595"/>
                  </a:lnTo>
                  <a:lnTo>
                    <a:pt x="2446" y="15452"/>
                  </a:lnTo>
                  <a:lnTo>
                    <a:pt x="2907" y="14210"/>
                  </a:lnTo>
                  <a:lnTo>
                    <a:pt x="3428" y="12887"/>
                  </a:lnTo>
                  <a:lnTo>
                    <a:pt x="3728" y="12206"/>
                  </a:lnTo>
                  <a:lnTo>
                    <a:pt x="4049" y="11504"/>
                  </a:lnTo>
                  <a:lnTo>
                    <a:pt x="4390" y="10783"/>
                  </a:lnTo>
                  <a:lnTo>
                    <a:pt x="4751" y="10061"/>
                  </a:lnTo>
                  <a:lnTo>
                    <a:pt x="5131" y="9320"/>
                  </a:lnTo>
                  <a:lnTo>
                    <a:pt x="5552" y="8578"/>
                  </a:lnTo>
                  <a:lnTo>
                    <a:pt x="5993" y="7817"/>
                  </a:lnTo>
                  <a:lnTo>
                    <a:pt x="6474" y="7075"/>
                  </a:lnTo>
                  <a:lnTo>
                    <a:pt x="6755" y="6654"/>
                  </a:lnTo>
                  <a:lnTo>
                    <a:pt x="7015" y="6273"/>
                  </a:lnTo>
                  <a:lnTo>
                    <a:pt x="7316" y="5893"/>
                  </a:lnTo>
                  <a:lnTo>
                    <a:pt x="7596" y="5512"/>
                  </a:lnTo>
                  <a:lnTo>
                    <a:pt x="7897" y="5151"/>
                  </a:lnTo>
                  <a:lnTo>
                    <a:pt x="8218" y="4810"/>
                  </a:lnTo>
                  <a:lnTo>
                    <a:pt x="8518" y="4490"/>
                  </a:lnTo>
                  <a:lnTo>
                    <a:pt x="8839" y="4169"/>
                  </a:lnTo>
                  <a:lnTo>
                    <a:pt x="9180" y="3848"/>
                  </a:lnTo>
                  <a:lnTo>
                    <a:pt x="9500" y="3568"/>
                  </a:lnTo>
                  <a:lnTo>
                    <a:pt x="10162" y="3007"/>
                  </a:lnTo>
                  <a:lnTo>
                    <a:pt x="10843" y="2526"/>
                  </a:lnTo>
                  <a:lnTo>
                    <a:pt x="11524" y="2065"/>
                  </a:lnTo>
                  <a:lnTo>
                    <a:pt x="12206" y="1664"/>
                  </a:lnTo>
                  <a:lnTo>
                    <a:pt x="12887" y="1323"/>
                  </a:lnTo>
                  <a:lnTo>
                    <a:pt x="13569" y="1023"/>
                  </a:lnTo>
                  <a:lnTo>
                    <a:pt x="14230" y="762"/>
                  </a:lnTo>
                  <a:lnTo>
                    <a:pt x="14871" y="562"/>
                  </a:lnTo>
                  <a:lnTo>
                    <a:pt x="15493" y="421"/>
                  </a:lnTo>
                  <a:lnTo>
                    <a:pt x="16094" y="321"/>
                  </a:lnTo>
                  <a:lnTo>
                    <a:pt x="16655" y="261"/>
                  </a:lnTo>
                  <a:lnTo>
                    <a:pt x="17056" y="221"/>
                  </a:lnTo>
                  <a:close/>
                  <a:moveTo>
                    <a:pt x="17216" y="1"/>
                  </a:moveTo>
                  <a:lnTo>
                    <a:pt x="16635" y="41"/>
                  </a:lnTo>
                  <a:lnTo>
                    <a:pt x="16054" y="101"/>
                  </a:lnTo>
                  <a:lnTo>
                    <a:pt x="15452" y="201"/>
                  </a:lnTo>
                  <a:lnTo>
                    <a:pt x="14831" y="361"/>
                  </a:lnTo>
                  <a:lnTo>
                    <a:pt x="14170" y="562"/>
                  </a:lnTo>
                  <a:lnTo>
                    <a:pt x="13488" y="822"/>
                  </a:lnTo>
                  <a:lnTo>
                    <a:pt x="12807" y="1123"/>
                  </a:lnTo>
                  <a:lnTo>
                    <a:pt x="12126" y="1484"/>
                  </a:lnTo>
                  <a:lnTo>
                    <a:pt x="11424" y="1884"/>
                  </a:lnTo>
                  <a:lnTo>
                    <a:pt x="10723" y="2345"/>
                  </a:lnTo>
                  <a:lnTo>
                    <a:pt x="10041" y="2846"/>
                  </a:lnTo>
                  <a:lnTo>
                    <a:pt x="9701" y="3107"/>
                  </a:lnTo>
                  <a:lnTo>
                    <a:pt x="9360" y="3388"/>
                  </a:lnTo>
                  <a:lnTo>
                    <a:pt x="9039" y="3688"/>
                  </a:lnTo>
                  <a:lnTo>
                    <a:pt x="8699" y="4009"/>
                  </a:lnTo>
                  <a:lnTo>
                    <a:pt x="8378" y="4329"/>
                  </a:lnTo>
                  <a:lnTo>
                    <a:pt x="8057" y="4670"/>
                  </a:lnTo>
                  <a:lnTo>
                    <a:pt x="7757" y="5011"/>
                  </a:lnTo>
                  <a:lnTo>
                    <a:pt x="7436" y="5372"/>
                  </a:lnTo>
                  <a:lnTo>
                    <a:pt x="7135" y="5752"/>
                  </a:lnTo>
                  <a:lnTo>
                    <a:pt x="6855" y="6133"/>
                  </a:lnTo>
                  <a:lnTo>
                    <a:pt x="6574" y="6534"/>
                  </a:lnTo>
                  <a:lnTo>
                    <a:pt x="6294" y="6955"/>
                  </a:lnTo>
                  <a:lnTo>
                    <a:pt x="5813" y="7716"/>
                  </a:lnTo>
                  <a:lnTo>
                    <a:pt x="5372" y="8458"/>
                  </a:lnTo>
                  <a:lnTo>
                    <a:pt x="4951" y="9219"/>
                  </a:lnTo>
                  <a:lnTo>
                    <a:pt x="4570" y="9961"/>
                  </a:lnTo>
                  <a:lnTo>
                    <a:pt x="4189" y="10682"/>
                  </a:lnTo>
                  <a:lnTo>
                    <a:pt x="3849" y="11404"/>
                  </a:lnTo>
                  <a:lnTo>
                    <a:pt x="3528" y="12105"/>
                  </a:lnTo>
                  <a:lnTo>
                    <a:pt x="3247" y="12807"/>
                  </a:lnTo>
                  <a:lnTo>
                    <a:pt x="2706" y="14130"/>
                  </a:lnTo>
                  <a:lnTo>
                    <a:pt x="2245" y="15372"/>
                  </a:lnTo>
                  <a:lnTo>
                    <a:pt x="1845" y="16534"/>
                  </a:lnTo>
                  <a:lnTo>
                    <a:pt x="1504" y="17577"/>
                  </a:lnTo>
                  <a:lnTo>
                    <a:pt x="1183" y="18559"/>
                  </a:lnTo>
                  <a:lnTo>
                    <a:pt x="923" y="19380"/>
                  </a:lnTo>
                  <a:lnTo>
                    <a:pt x="682" y="20102"/>
                  </a:lnTo>
                  <a:lnTo>
                    <a:pt x="301" y="21164"/>
                  </a:lnTo>
                  <a:lnTo>
                    <a:pt x="121" y="21625"/>
                  </a:lnTo>
                  <a:lnTo>
                    <a:pt x="41" y="21926"/>
                  </a:lnTo>
                  <a:lnTo>
                    <a:pt x="21" y="22026"/>
                  </a:lnTo>
                  <a:lnTo>
                    <a:pt x="1" y="22106"/>
                  </a:lnTo>
                  <a:lnTo>
                    <a:pt x="21" y="22166"/>
                  </a:lnTo>
                  <a:lnTo>
                    <a:pt x="61" y="22206"/>
                  </a:lnTo>
                  <a:lnTo>
                    <a:pt x="121" y="22246"/>
                  </a:lnTo>
                  <a:lnTo>
                    <a:pt x="161" y="22246"/>
                  </a:lnTo>
                  <a:lnTo>
                    <a:pt x="241" y="22226"/>
                  </a:lnTo>
                  <a:lnTo>
                    <a:pt x="301" y="22206"/>
                  </a:lnTo>
                  <a:lnTo>
                    <a:pt x="422" y="22126"/>
                  </a:lnTo>
                  <a:lnTo>
                    <a:pt x="542" y="22026"/>
                  </a:lnTo>
                  <a:lnTo>
                    <a:pt x="843" y="21705"/>
                  </a:lnTo>
                  <a:lnTo>
                    <a:pt x="1223" y="21264"/>
                  </a:lnTo>
                  <a:lnTo>
                    <a:pt x="1664" y="20703"/>
                  </a:lnTo>
                  <a:lnTo>
                    <a:pt x="2766" y="19300"/>
                  </a:lnTo>
                  <a:lnTo>
                    <a:pt x="4089" y="17577"/>
                  </a:lnTo>
                  <a:lnTo>
                    <a:pt x="6474" y="14470"/>
                  </a:lnTo>
                  <a:lnTo>
                    <a:pt x="7737" y="12867"/>
                  </a:lnTo>
                  <a:lnTo>
                    <a:pt x="9019" y="11264"/>
                  </a:lnTo>
                  <a:lnTo>
                    <a:pt x="10162" y="9901"/>
                  </a:lnTo>
                  <a:lnTo>
                    <a:pt x="11344" y="8478"/>
                  </a:lnTo>
                  <a:lnTo>
                    <a:pt x="11965" y="7777"/>
                  </a:lnTo>
                  <a:lnTo>
                    <a:pt x="12587" y="7075"/>
                  </a:lnTo>
                  <a:lnTo>
                    <a:pt x="13248" y="6374"/>
                  </a:lnTo>
                  <a:lnTo>
                    <a:pt x="13909" y="5712"/>
                  </a:lnTo>
                  <a:lnTo>
                    <a:pt x="14611" y="5051"/>
                  </a:lnTo>
                  <a:lnTo>
                    <a:pt x="15352" y="4430"/>
                  </a:lnTo>
                  <a:lnTo>
                    <a:pt x="15753" y="4089"/>
                  </a:lnTo>
                  <a:lnTo>
                    <a:pt x="16154" y="3768"/>
                  </a:lnTo>
                  <a:lnTo>
                    <a:pt x="16575" y="3468"/>
                  </a:lnTo>
                  <a:lnTo>
                    <a:pt x="16996" y="3167"/>
                  </a:lnTo>
                  <a:lnTo>
                    <a:pt x="17817" y="2646"/>
                  </a:lnTo>
                  <a:lnTo>
                    <a:pt x="18579" y="2185"/>
                  </a:lnTo>
                  <a:lnTo>
                    <a:pt x="19280" y="1804"/>
                  </a:lnTo>
                  <a:lnTo>
                    <a:pt x="19861" y="1504"/>
                  </a:lnTo>
                  <a:lnTo>
                    <a:pt x="20563" y="1163"/>
                  </a:lnTo>
                  <a:lnTo>
                    <a:pt x="20603" y="1143"/>
                  </a:lnTo>
                  <a:lnTo>
                    <a:pt x="20643" y="1103"/>
                  </a:lnTo>
                  <a:lnTo>
                    <a:pt x="20663" y="1043"/>
                  </a:lnTo>
                  <a:lnTo>
                    <a:pt x="20663" y="1003"/>
                  </a:lnTo>
                  <a:lnTo>
                    <a:pt x="20623" y="942"/>
                  </a:lnTo>
                  <a:lnTo>
                    <a:pt x="20563" y="922"/>
                  </a:lnTo>
                  <a:lnTo>
                    <a:pt x="20503" y="902"/>
                  </a:lnTo>
                  <a:lnTo>
                    <a:pt x="20322" y="762"/>
                  </a:lnTo>
                  <a:lnTo>
                    <a:pt x="20122" y="642"/>
                  </a:lnTo>
                  <a:lnTo>
                    <a:pt x="19922" y="542"/>
                  </a:lnTo>
                  <a:lnTo>
                    <a:pt x="19701" y="441"/>
                  </a:lnTo>
                  <a:lnTo>
                    <a:pt x="19260" y="261"/>
                  </a:lnTo>
                  <a:lnTo>
                    <a:pt x="18779" y="141"/>
                  </a:lnTo>
                  <a:lnTo>
                    <a:pt x="18298" y="61"/>
                  </a:lnTo>
                  <a:lnTo>
                    <a:pt x="1775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500" y="2448650"/>
              <a:ext cx="513075" cy="532625"/>
            </a:xfrm>
            <a:custGeom>
              <a:avLst/>
              <a:gdLst/>
              <a:ahLst/>
              <a:cxnLst/>
              <a:rect l="l" t="t" r="r" b="b"/>
              <a:pathLst>
                <a:path w="20523" h="21305" extrusionOk="0">
                  <a:moveTo>
                    <a:pt x="20442" y="0"/>
                  </a:moveTo>
                  <a:lnTo>
                    <a:pt x="20402" y="20"/>
                  </a:lnTo>
                  <a:lnTo>
                    <a:pt x="20362" y="20"/>
                  </a:lnTo>
                  <a:lnTo>
                    <a:pt x="20342" y="41"/>
                  </a:lnTo>
                  <a:lnTo>
                    <a:pt x="20021" y="81"/>
                  </a:lnTo>
                  <a:lnTo>
                    <a:pt x="19280" y="181"/>
                  </a:lnTo>
                  <a:lnTo>
                    <a:pt x="18799" y="261"/>
                  </a:lnTo>
                  <a:lnTo>
                    <a:pt x="18257" y="361"/>
                  </a:lnTo>
                  <a:lnTo>
                    <a:pt x="17636" y="522"/>
                  </a:lnTo>
                  <a:lnTo>
                    <a:pt x="16995" y="702"/>
                  </a:lnTo>
                  <a:lnTo>
                    <a:pt x="16314" y="942"/>
                  </a:lnTo>
                  <a:lnTo>
                    <a:pt x="15592" y="1243"/>
                  </a:lnTo>
                  <a:lnTo>
                    <a:pt x="15091" y="1463"/>
                  </a:lnTo>
                  <a:lnTo>
                    <a:pt x="14590" y="1704"/>
                  </a:lnTo>
                  <a:lnTo>
                    <a:pt x="14069" y="1985"/>
                  </a:lnTo>
                  <a:lnTo>
                    <a:pt x="13548" y="2305"/>
                  </a:lnTo>
                  <a:lnTo>
                    <a:pt x="13047" y="2646"/>
                  </a:lnTo>
                  <a:lnTo>
                    <a:pt x="12526" y="3007"/>
                  </a:lnTo>
                  <a:lnTo>
                    <a:pt x="12025" y="3387"/>
                  </a:lnTo>
                  <a:lnTo>
                    <a:pt x="11504" y="3788"/>
                  </a:lnTo>
                  <a:lnTo>
                    <a:pt x="11003" y="4229"/>
                  </a:lnTo>
                  <a:lnTo>
                    <a:pt x="10502" y="4670"/>
                  </a:lnTo>
                  <a:lnTo>
                    <a:pt x="10021" y="5151"/>
                  </a:lnTo>
                  <a:lnTo>
                    <a:pt x="9540" y="5652"/>
                  </a:lnTo>
                  <a:lnTo>
                    <a:pt x="9059" y="6153"/>
                  </a:lnTo>
                  <a:lnTo>
                    <a:pt x="8598" y="6674"/>
                  </a:lnTo>
                  <a:lnTo>
                    <a:pt x="8157" y="7215"/>
                  </a:lnTo>
                  <a:lnTo>
                    <a:pt x="7716" y="7776"/>
                  </a:lnTo>
                  <a:lnTo>
                    <a:pt x="7355" y="8237"/>
                  </a:lnTo>
                  <a:lnTo>
                    <a:pt x="7014" y="8718"/>
                  </a:lnTo>
                  <a:lnTo>
                    <a:pt x="6353" y="9680"/>
                  </a:lnTo>
                  <a:lnTo>
                    <a:pt x="5752" y="10682"/>
                  </a:lnTo>
                  <a:lnTo>
                    <a:pt x="5171" y="11664"/>
                  </a:lnTo>
                  <a:lnTo>
                    <a:pt x="4630" y="12646"/>
                  </a:lnTo>
                  <a:lnTo>
                    <a:pt x="4109" y="13588"/>
                  </a:lnTo>
                  <a:lnTo>
                    <a:pt x="3187" y="15412"/>
                  </a:lnTo>
                  <a:lnTo>
                    <a:pt x="2505" y="16735"/>
                  </a:lnTo>
                  <a:lnTo>
                    <a:pt x="2185" y="17396"/>
                  </a:lnTo>
                  <a:lnTo>
                    <a:pt x="1864" y="18017"/>
                  </a:lnTo>
                  <a:lnTo>
                    <a:pt x="1243" y="19100"/>
                  </a:lnTo>
                  <a:lnTo>
                    <a:pt x="742" y="19961"/>
                  </a:lnTo>
                  <a:lnTo>
                    <a:pt x="321" y="20623"/>
                  </a:lnTo>
                  <a:lnTo>
                    <a:pt x="120" y="20963"/>
                  </a:lnTo>
                  <a:lnTo>
                    <a:pt x="20" y="21164"/>
                  </a:lnTo>
                  <a:lnTo>
                    <a:pt x="0" y="21204"/>
                  </a:lnTo>
                  <a:lnTo>
                    <a:pt x="20" y="21244"/>
                  </a:lnTo>
                  <a:lnTo>
                    <a:pt x="40" y="21264"/>
                  </a:lnTo>
                  <a:lnTo>
                    <a:pt x="60" y="21304"/>
                  </a:lnTo>
                  <a:lnTo>
                    <a:pt x="100" y="21304"/>
                  </a:lnTo>
                  <a:lnTo>
                    <a:pt x="160" y="21284"/>
                  </a:lnTo>
                  <a:lnTo>
                    <a:pt x="201" y="21244"/>
                  </a:lnTo>
                  <a:lnTo>
                    <a:pt x="321" y="21064"/>
                  </a:lnTo>
                  <a:lnTo>
                    <a:pt x="521" y="20743"/>
                  </a:lnTo>
                  <a:lnTo>
                    <a:pt x="922" y="20082"/>
                  </a:lnTo>
                  <a:lnTo>
                    <a:pt x="1443" y="19200"/>
                  </a:lnTo>
                  <a:lnTo>
                    <a:pt x="2044" y="18118"/>
                  </a:lnTo>
                  <a:lnTo>
                    <a:pt x="2365" y="17496"/>
                  </a:lnTo>
                  <a:lnTo>
                    <a:pt x="2706" y="16815"/>
                  </a:lnTo>
                  <a:lnTo>
                    <a:pt x="3367" y="15512"/>
                  </a:lnTo>
                  <a:lnTo>
                    <a:pt x="4289" y="13709"/>
                  </a:lnTo>
                  <a:lnTo>
                    <a:pt x="4810" y="12747"/>
                  </a:lnTo>
                  <a:lnTo>
                    <a:pt x="5351" y="11765"/>
                  </a:lnTo>
                  <a:lnTo>
                    <a:pt x="5932" y="10783"/>
                  </a:lnTo>
                  <a:lnTo>
                    <a:pt x="6533" y="9801"/>
                  </a:lnTo>
                  <a:lnTo>
                    <a:pt x="7195" y="8839"/>
                  </a:lnTo>
                  <a:lnTo>
                    <a:pt x="7536" y="8378"/>
                  </a:lnTo>
                  <a:lnTo>
                    <a:pt x="7896" y="7897"/>
                  </a:lnTo>
                  <a:lnTo>
                    <a:pt x="8317" y="7356"/>
                  </a:lnTo>
                  <a:lnTo>
                    <a:pt x="8758" y="6814"/>
                  </a:lnTo>
                  <a:lnTo>
                    <a:pt x="9219" y="6293"/>
                  </a:lnTo>
                  <a:lnTo>
                    <a:pt x="9680" y="5792"/>
                  </a:lnTo>
                  <a:lnTo>
                    <a:pt x="10161" y="5311"/>
                  </a:lnTo>
                  <a:lnTo>
                    <a:pt x="10642" y="4830"/>
                  </a:lnTo>
                  <a:lnTo>
                    <a:pt x="11143" y="4389"/>
                  </a:lnTo>
                  <a:lnTo>
                    <a:pt x="11644" y="3969"/>
                  </a:lnTo>
                  <a:lnTo>
                    <a:pt x="12145" y="3548"/>
                  </a:lnTo>
                  <a:lnTo>
                    <a:pt x="12646" y="3167"/>
                  </a:lnTo>
                  <a:lnTo>
                    <a:pt x="13147" y="2826"/>
                  </a:lnTo>
                  <a:lnTo>
                    <a:pt x="13668" y="2486"/>
                  </a:lnTo>
                  <a:lnTo>
                    <a:pt x="14169" y="2185"/>
                  </a:lnTo>
                  <a:lnTo>
                    <a:pt x="14670" y="1904"/>
                  </a:lnTo>
                  <a:lnTo>
                    <a:pt x="15171" y="1664"/>
                  </a:lnTo>
                  <a:lnTo>
                    <a:pt x="15672" y="1443"/>
                  </a:lnTo>
                  <a:lnTo>
                    <a:pt x="16374" y="1143"/>
                  </a:lnTo>
                  <a:lnTo>
                    <a:pt x="17055" y="902"/>
                  </a:lnTo>
                  <a:lnTo>
                    <a:pt x="17696" y="722"/>
                  </a:lnTo>
                  <a:lnTo>
                    <a:pt x="18298" y="582"/>
                  </a:lnTo>
                  <a:lnTo>
                    <a:pt x="18839" y="461"/>
                  </a:lnTo>
                  <a:lnTo>
                    <a:pt x="19320" y="381"/>
                  </a:lnTo>
                  <a:lnTo>
                    <a:pt x="20041" y="301"/>
                  </a:lnTo>
                  <a:lnTo>
                    <a:pt x="20402" y="241"/>
                  </a:lnTo>
                  <a:lnTo>
                    <a:pt x="20482" y="221"/>
                  </a:lnTo>
                  <a:lnTo>
                    <a:pt x="20522" y="161"/>
                  </a:lnTo>
                  <a:lnTo>
                    <a:pt x="20522" y="101"/>
                  </a:lnTo>
                  <a:lnTo>
                    <a:pt x="20502" y="61"/>
                  </a:lnTo>
                  <a:lnTo>
                    <a:pt x="20482" y="20"/>
                  </a:lnTo>
                  <a:lnTo>
                    <a:pt x="204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39875" y="3078950"/>
              <a:ext cx="154825" cy="549150"/>
            </a:xfrm>
            <a:custGeom>
              <a:avLst/>
              <a:gdLst/>
              <a:ahLst/>
              <a:cxnLst/>
              <a:rect l="l" t="t" r="r" b="b"/>
              <a:pathLst>
                <a:path w="6193" h="21966" extrusionOk="0">
                  <a:moveTo>
                    <a:pt x="421" y="501"/>
                  </a:moveTo>
                  <a:lnTo>
                    <a:pt x="641" y="782"/>
                  </a:lnTo>
                  <a:lnTo>
                    <a:pt x="922" y="1143"/>
                  </a:lnTo>
                  <a:lnTo>
                    <a:pt x="1223" y="1583"/>
                  </a:lnTo>
                  <a:lnTo>
                    <a:pt x="1543" y="2104"/>
                  </a:lnTo>
                  <a:lnTo>
                    <a:pt x="1884" y="2686"/>
                  </a:lnTo>
                  <a:lnTo>
                    <a:pt x="2245" y="3307"/>
                  </a:lnTo>
                  <a:lnTo>
                    <a:pt x="2626" y="3988"/>
                  </a:lnTo>
                  <a:lnTo>
                    <a:pt x="2986" y="4710"/>
                  </a:lnTo>
                  <a:lnTo>
                    <a:pt x="3347" y="5471"/>
                  </a:lnTo>
                  <a:lnTo>
                    <a:pt x="3708" y="6273"/>
                  </a:lnTo>
                  <a:lnTo>
                    <a:pt x="4028" y="7075"/>
                  </a:lnTo>
                  <a:lnTo>
                    <a:pt x="4349" y="7916"/>
                  </a:lnTo>
                  <a:lnTo>
                    <a:pt x="4630" y="8758"/>
                  </a:lnTo>
                  <a:lnTo>
                    <a:pt x="4870" y="9600"/>
                  </a:lnTo>
                  <a:lnTo>
                    <a:pt x="5071" y="10442"/>
                  </a:lnTo>
                  <a:lnTo>
                    <a:pt x="5151" y="10842"/>
                  </a:lnTo>
                  <a:lnTo>
                    <a:pt x="5211" y="11263"/>
                  </a:lnTo>
                  <a:lnTo>
                    <a:pt x="5371" y="12085"/>
                  </a:lnTo>
                  <a:lnTo>
                    <a:pt x="5491" y="12867"/>
                  </a:lnTo>
                  <a:lnTo>
                    <a:pt x="5592" y="13668"/>
                  </a:lnTo>
                  <a:lnTo>
                    <a:pt x="5672" y="14430"/>
                  </a:lnTo>
                  <a:lnTo>
                    <a:pt x="5732" y="15211"/>
                  </a:lnTo>
                  <a:lnTo>
                    <a:pt x="5772" y="15953"/>
                  </a:lnTo>
                  <a:lnTo>
                    <a:pt x="5832" y="17456"/>
                  </a:lnTo>
                  <a:lnTo>
                    <a:pt x="5852" y="17977"/>
                  </a:lnTo>
                  <a:lnTo>
                    <a:pt x="5912" y="20121"/>
                  </a:lnTo>
                  <a:lnTo>
                    <a:pt x="5952" y="21584"/>
                  </a:lnTo>
                  <a:lnTo>
                    <a:pt x="5952" y="21584"/>
                  </a:lnTo>
                  <a:lnTo>
                    <a:pt x="5792" y="21344"/>
                  </a:lnTo>
                  <a:lnTo>
                    <a:pt x="5572" y="21023"/>
                  </a:lnTo>
                  <a:lnTo>
                    <a:pt x="5451" y="20803"/>
                  </a:lnTo>
                  <a:lnTo>
                    <a:pt x="5331" y="20562"/>
                  </a:lnTo>
                  <a:lnTo>
                    <a:pt x="5211" y="20262"/>
                  </a:lnTo>
                  <a:lnTo>
                    <a:pt x="5091" y="19941"/>
                  </a:lnTo>
                  <a:lnTo>
                    <a:pt x="4870" y="19340"/>
                  </a:lnTo>
                  <a:lnTo>
                    <a:pt x="4670" y="18638"/>
                  </a:lnTo>
                  <a:lnTo>
                    <a:pt x="4469" y="17817"/>
                  </a:lnTo>
                  <a:lnTo>
                    <a:pt x="4289" y="16915"/>
                  </a:lnTo>
                  <a:lnTo>
                    <a:pt x="4109" y="15893"/>
                  </a:lnTo>
                  <a:lnTo>
                    <a:pt x="3948" y="14791"/>
                  </a:lnTo>
                  <a:lnTo>
                    <a:pt x="3788" y="13588"/>
                  </a:lnTo>
                  <a:lnTo>
                    <a:pt x="3648" y="12305"/>
                  </a:lnTo>
                  <a:lnTo>
                    <a:pt x="3487" y="11023"/>
                  </a:lnTo>
                  <a:lnTo>
                    <a:pt x="3287" y="9760"/>
                  </a:lnTo>
                  <a:lnTo>
                    <a:pt x="3066" y="8498"/>
                  </a:lnTo>
                  <a:lnTo>
                    <a:pt x="2806" y="7255"/>
                  </a:lnTo>
                  <a:lnTo>
                    <a:pt x="2525" y="6093"/>
                  </a:lnTo>
                  <a:lnTo>
                    <a:pt x="2225" y="4970"/>
                  </a:lnTo>
                  <a:lnTo>
                    <a:pt x="1904" y="3948"/>
                  </a:lnTo>
                  <a:lnTo>
                    <a:pt x="1724" y="3467"/>
                  </a:lnTo>
                  <a:lnTo>
                    <a:pt x="1563" y="3006"/>
                  </a:lnTo>
                  <a:lnTo>
                    <a:pt x="1223" y="2185"/>
                  </a:lnTo>
                  <a:lnTo>
                    <a:pt x="902" y="1483"/>
                  </a:lnTo>
                  <a:lnTo>
                    <a:pt x="641" y="922"/>
                  </a:lnTo>
                  <a:lnTo>
                    <a:pt x="421" y="501"/>
                  </a:lnTo>
                  <a:close/>
                  <a:moveTo>
                    <a:pt x="100" y="0"/>
                  </a:moveTo>
                  <a:lnTo>
                    <a:pt x="40" y="40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20" y="181"/>
                  </a:lnTo>
                  <a:lnTo>
                    <a:pt x="80" y="321"/>
                  </a:lnTo>
                  <a:lnTo>
                    <a:pt x="201" y="541"/>
                  </a:lnTo>
                  <a:lnTo>
                    <a:pt x="401" y="962"/>
                  </a:lnTo>
                  <a:lnTo>
                    <a:pt x="682" y="1523"/>
                  </a:lnTo>
                  <a:lnTo>
                    <a:pt x="1002" y="2225"/>
                  </a:lnTo>
                  <a:lnTo>
                    <a:pt x="1363" y="3087"/>
                  </a:lnTo>
                  <a:lnTo>
                    <a:pt x="1523" y="3547"/>
                  </a:lnTo>
                  <a:lnTo>
                    <a:pt x="1704" y="4008"/>
                  </a:lnTo>
                  <a:lnTo>
                    <a:pt x="2024" y="5031"/>
                  </a:lnTo>
                  <a:lnTo>
                    <a:pt x="2325" y="6153"/>
                  </a:lnTo>
                  <a:lnTo>
                    <a:pt x="2605" y="7315"/>
                  </a:lnTo>
                  <a:lnTo>
                    <a:pt x="2866" y="8538"/>
                  </a:lnTo>
                  <a:lnTo>
                    <a:pt x="3086" y="9780"/>
                  </a:lnTo>
                  <a:lnTo>
                    <a:pt x="3267" y="11063"/>
                  </a:lnTo>
                  <a:lnTo>
                    <a:pt x="3427" y="12325"/>
                  </a:lnTo>
                  <a:lnTo>
                    <a:pt x="3567" y="13628"/>
                  </a:lnTo>
                  <a:lnTo>
                    <a:pt x="3728" y="14851"/>
                  </a:lnTo>
                  <a:lnTo>
                    <a:pt x="3888" y="15953"/>
                  </a:lnTo>
                  <a:lnTo>
                    <a:pt x="4068" y="16975"/>
                  </a:lnTo>
                  <a:lnTo>
                    <a:pt x="4269" y="17877"/>
                  </a:lnTo>
                  <a:lnTo>
                    <a:pt x="4449" y="18699"/>
                  </a:lnTo>
                  <a:lnTo>
                    <a:pt x="4670" y="19400"/>
                  </a:lnTo>
                  <a:lnTo>
                    <a:pt x="4890" y="20021"/>
                  </a:lnTo>
                  <a:lnTo>
                    <a:pt x="5050" y="20442"/>
                  </a:lnTo>
                  <a:lnTo>
                    <a:pt x="5211" y="20823"/>
                  </a:lnTo>
                  <a:lnTo>
                    <a:pt x="5371" y="21124"/>
                  </a:lnTo>
                  <a:lnTo>
                    <a:pt x="5531" y="21364"/>
                  </a:lnTo>
                  <a:lnTo>
                    <a:pt x="5672" y="21564"/>
                  </a:lnTo>
                  <a:lnTo>
                    <a:pt x="5792" y="21705"/>
                  </a:lnTo>
                  <a:lnTo>
                    <a:pt x="5952" y="21885"/>
                  </a:lnTo>
                  <a:lnTo>
                    <a:pt x="5972" y="21905"/>
                  </a:lnTo>
                  <a:lnTo>
                    <a:pt x="6012" y="21965"/>
                  </a:lnTo>
                  <a:lnTo>
                    <a:pt x="6153" y="21965"/>
                  </a:lnTo>
                  <a:lnTo>
                    <a:pt x="6173" y="21945"/>
                  </a:lnTo>
                  <a:lnTo>
                    <a:pt x="6173" y="21905"/>
                  </a:lnTo>
                  <a:lnTo>
                    <a:pt x="6193" y="21865"/>
                  </a:lnTo>
                  <a:lnTo>
                    <a:pt x="6173" y="21825"/>
                  </a:lnTo>
                  <a:lnTo>
                    <a:pt x="6173" y="21584"/>
                  </a:lnTo>
                  <a:lnTo>
                    <a:pt x="6133" y="20121"/>
                  </a:lnTo>
                  <a:lnTo>
                    <a:pt x="6053" y="17977"/>
                  </a:lnTo>
                  <a:lnTo>
                    <a:pt x="6053" y="17456"/>
                  </a:lnTo>
                  <a:lnTo>
                    <a:pt x="5972" y="15953"/>
                  </a:lnTo>
                  <a:lnTo>
                    <a:pt x="5932" y="15191"/>
                  </a:lnTo>
                  <a:lnTo>
                    <a:pt x="5892" y="14410"/>
                  </a:lnTo>
                  <a:lnTo>
                    <a:pt x="5812" y="13628"/>
                  </a:lnTo>
                  <a:lnTo>
                    <a:pt x="5712" y="12847"/>
                  </a:lnTo>
                  <a:lnTo>
                    <a:pt x="5592" y="12045"/>
                  </a:lnTo>
                  <a:lnTo>
                    <a:pt x="5431" y="11223"/>
                  </a:lnTo>
                  <a:lnTo>
                    <a:pt x="5351" y="10762"/>
                  </a:lnTo>
                  <a:lnTo>
                    <a:pt x="5251" y="10301"/>
                  </a:lnTo>
                  <a:lnTo>
                    <a:pt x="5151" y="9840"/>
                  </a:lnTo>
                  <a:lnTo>
                    <a:pt x="5030" y="9359"/>
                  </a:lnTo>
                  <a:lnTo>
                    <a:pt x="4750" y="8417"/>
                  </a:lnTo>
                  <a:lnTo>
                    <a:pt x="4409" y="7496"/>
                  </a:lnTo>
                  <a:lnTo>
                    <a:pt x="4048" y="6574"/>
                  </a:lnTo>
                  <a:lnTo>
                    <a:pt x="3668" y="5672"/>
                  </a:lnTo>
                  <a:lnTo>
                    <a:pt x="3267" y="4810"/>
                  </a:lnTo>
                  <a:lnTo>
                    <a:pt x="2846" y="4008"/>
                  </a:lnTo>
                  <a:lnTo>
                    <a:pt x="2445" y="3227"/>
                  </a:lnTo>
                  <a:lnTo>
                    <a:pt x="2044" y="2525"/>
                  </a:lnTo>
                  <a:lnTo>
                    <a:pt x="1643" y="1884"/>
                  </a:lnTo>
                  <a:lnTo>
                    <a:pt x="1283" y="1323"/>
                  </a:lnTo>
                  <a:lnTo>
                    <a:pt x="962" y="862"/>
                  </a:lnTo>
                  <a:lnTo>
                    <a:pt x="661" y="481"/>
                  </a:lnTo>
                  <a:lnTo>
                    <a:pt x="441" y="221"/>
                  </a:lnTo>
                  <a:lnTo>
                    <a:pt x="341" y="120"/>
                  </a:lnTo>
                  <a:lnTo>
                    <a:pt x="261" y="60"/>
                  </a:lnTo>
                  <a:lnTo>
                    <a:pt x="221" y="40"/>
                  </a:lnTo>
                  <a:lnTo>
                    <a:pt x="160" y="20"/>
                  </a:lnTo>
                  <a:lnTo>
                    <a:pt x="10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41875" y="3079950"/>
              <a:ext cx="152825" cy="548150"/>
            </a:xfrm>
            <a:custGeom>
              <a:avLst/>
              <a:gdLst/>
              <a:ahLst/>
              <a:cxnLst/>
              <a:rect l="l" t="t" r="r" b="b"/>
              <a:pathLst>
                <a:path w="6113" h="21926" extrusionOk="0">
                  <a:moveTo>
                    <a:pt x="100" y="0"/>
                  </a:moveTo>
                  <a:lnTo>
                    <a:pt x="60" y="20"/>
                  </a:lnTo>
                  <a:lnTo>
                    <a:pt x="20" y="40"/>
                  </a:lnTo>
                  <a:lnTo>
                    <a:pt x="0" y="80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181" y="401"/>
                  </a:lnTo>
                  <a:lnTo>
                    <a:pt x="541" y="942"/>
                  </a:lnTo>
                  <a:lnTo>
                    <a:pt x="782" y="1323"/>
                  </a:lnTo>
                  <a:lnTo>
                    <a:pt x="1042" y="1764"/>
                  </a:lnTo>
                  <a:lnTo>
                    <a:pt x="1323" y="2285"/>
                  </a:lnTo>
                  <a:lnTo>
                    <a:pt x="1624" y="2866"/>
                  </a:lnTo>
                  <a:lnTo>
                    <a:pt x="1924" y="3487"/>
                  </a:lnTo>
                  <a:lnTo>
                    <a:pt x="2225" y="4169"/>
                  </a:lnTo>
                  <a:lnTo>
                    <a:pt x="2546" y="4950"/>
                  </a:lnTo>
                  <a:lnTo>
                    <a:pt x="2846" y="5812"/>
                  </a:lnTo>
                  <a:lnTo>
                    <a:pt x="3127" y="6714"/>
                  </a:lnTo>
                  <a:lnTo>
                    <a:pt x="3407" y="7696"/>
                  </a:lnTo>
                  <a:lnTo>
                    <a:pt x="3648" y="8718"/>
                  </a:lnTo>
                  <a:lnTo>
                    <a:pt x="3888" y="9800"/>
                  </a:lnTo>
                  <a:lnTo>
                    <a:pt x="4109" y="10923"/>
                  </a:lnTo>
                  <a:lnTo>
                    <a:pt x="4289" y="12065"/>
                  </a:lnTo>
                  <a:lnTo>
                    <a:pt x="4449" y="13027"/>
                  </a:lnTo>
                  <a:lnTo>
                    <a:pt x="4570" y="13949"/>
                  </a:lnTo>
                  <a:lnTo>
                    <a:pt x="4790" y="15692"/>
                  </a:lnTo>
                  <a:lnTo>
                    <a:pt x="5031" y="17416"/>
                  </a:lnTo>
                  <a:lnTo>
                    <a:pt x="5131" y="18198"/>
                  </a:lnTo>
                  <a:lnTo>
                    <a:pt x="5251" y="18919"/>
                  </a:lnTo>
                  <a:lnTo>
                    <a:pt x="5411" y="19741"/>
                  </a:lnTo>
                  <a:lnTo>
                    <a:pt x="5572" y="20442"/>
                  </a:lnTo>
                  <a:lnTo>
                    <a:pt x="5812" y="21484"/>
                  </a:lnTo>
                  <a:lnTo>
                    <a:pt x="5892" y="21805"/>
                  </a:lnTo>
                  <a:lnTo>
                    <a:pt x="5892" y="21845"/>
                  </a:lnTo>
                  <a:lnTo>
                    <a:pt x="5912" y="21885"/>
                  </a:lnTo>
                  <a:lnTo>
                    <a:pt x="5932" y="21905"/>
                  </a:lnTo>
                  <a:lnTo>
                    <a:pt x="5973" y="21925"/>
                  </a:lnTo>
                  <a:lnTo>
                    <a:pt x="6033" y="21925"/>
                  </a:lnTo>
                  <a:lnTo>
                    <a:pt x="6073" y="21905"/>
                  </a:lnTo>
                  <a:lnTo>
                    <a:pt x="6113" y="21865"/>
                  </a:lnTo>
                  <a:lnTo>
                    <a:pt x="6113" y="21805"/>
                  </a:lnTo>
                  <a:lnTo>
                    <a:pt x="6013" y="21424"/>
                  </a:lnTo>
                  <a:lnTo>
                    <a:pt x="5772" y="20402"/>
                  </a:lnTo>
                  <a:lnTo>
                    <a:pt x="5612" y="19701"/>
                  </a:lnTo>
                  <a:lnTo>
                    <a:pt x="5471" y="18879"/>
                  </a:lnTo>
                  <a:lnTo>
                    <a:pt x="5351" y="18158"/>
                  </a:lnTo>
                  <a:lnTo>
                    <a:pt x="5231" y="17396"/>
                  </a:lnTo>
                  <a:lnTo>
                    <a:pt x="5011" y="15652"/>
                  </a:lnTo>
                  <a:lnTo>
                    <a:pt x="4790" y="13929"/>
                  </a:lnTo>
                  <a:lnTo>
                    <a:pt x="4650" y="12987"/>
                  </a:lnTo>
                  <a:lnTo>
                    <a:pt x="4510" y="12025"/>
                  </a:lnTo>
                  <a:lnTo>
                    <a:pt x="4309" y="10883"/>
                  </a:lnTo>
                  <a:lnTo>
                    <a:pt x="4089" y="9760"/>
                  </a:lnTo>
                  <a:lnTo>
                    <a:pt x="3868" y="8678"/>
                  </a:lnTo>
                  <a:lnTo>
                    <a:pt x="3608" y="7636"/>
                  </a:lnTo>
                  <a:lnTo>
                    <a:pt x="3327" y="6654"/>
                  </a:lnTo>
                  <a:lnTo>
                    <a:pt x="3047" y="5732"/>
                  </a:lnTo>
                  <a:lnTo>
                    <a:pt x="2746" y="4870"/>
                  </a:lnTo>
                  <a:lnTo>
                    <a:pt x="2425" y="4089"/>
                  </a:lnTo>
                  <a:lnTo>
                    <a:pt x="2125" y="3407"/>
                  </a:lnTo>
                  <a:lnTo>
                    <a:pt x="1824" y="2766"/>
                  </a:lnTo>
                  <a:lnTo>
                    <a:pt x="1523" y="2185"/>
                  </a:lnTo>
                  <a:lnTo>
                    <a:pt x="1223" y="1664"/>
                  </a:lnTo>
                  <a:lnTo>
                    <a:pt x="962" y="1203"/>
                  </a:lnTo>
                  <a:lnTo>
                    <a:pt x="722" y="822"/>
                  </a:lnTo>
                  <a:lnTo>
                    <a:pt x="341" y="281"/>
                  </a:lnTo>
                  <a:lnTo>
                    <a:pt x="201" y="60"/>
                  </a:lnTo>
                  <a:lnTo>
                    <a:pt x="181" y="20"/>
                  </a:lnTo>
                  <a:lnTo>
                    <a:pt x="1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39950" y="2938650"/>
              <a:ext cx="257050" cy="525600"/>
            </a:xfrm>
            <a:custGeom>
              <a:avLst/>
              <a:gdLst/>
              <a:ahLst/>
              <a:cxnLst/>
              <a:rect l="l" t="t" r="r" b="b"/>
              <a:pathLst>
                <a:path w="10282" h="21024" extrusionOk="0">
                  <a:moveTo>
                    <a:pt x="422" y="361"/>
                  </a:moveTo>
                  <a:lnTo>
                    <a:pt x="702" y="562"/>
                  </a:lnTo>
                  <a:lnTo>
                    <a:pt x="1043" y="862"/>
                  </a:lnTo>
                  <a:lnTo>
                    <a:pt x="1444" y="1223"/>
                  </a:lnTo>
                  <a:lnTo>
                    <a:pt x="1865" y="1644"/>
                  </a:lnTo>
                  <a:lnTo>
                    <a:pt x="2346" y="2145"/>
                  </a:lnTo>
                  <a:lnTo>
                    <a:pt x="2847" y="2706"/>
                  </a:lnTo>
                  <a:lnTo>
                    <a:pt x="3368" y="3307"/>
                  </a:lnTo>
                  <a:lnTo>
                    <a:pt x="3909" y="3969"/>
                  </a:lnTo>
                  <a:lnTo>
                    <a:pt x="4450" y="4650"/>
                  </a:lnTo>
                  <a:lnTo>
                    <a:pt x="4971" y="5372"/>
                  </a:lnTo>
                  <a:lnTo>
                    <a:pt x="5492" y="6133"/>
                  </a:lnTo>
                  <a:lnTo>
                    <a:pt x="5973" y="6915"/>
                  </a:lnTo>
                  <a:lnTo>
                    <a:pt x="6434" y="7716"/>
                  </a:lnTo>
                  <a:lnTo>
                    <a:pt x="6855" y="8518"/>
                  </a:lnTo>
                  <a:lnTo>
                    <a:pt x="7055" y="8939"/>
                  </a:lnTo>
                  <a:lnTo>
                    <a:pt x="7236" y="9340"/>
                  </a:lnTo>
                  <a:lnTo>
                    <a:pt x="7396" y="9741"/>
                  </a:lnTo>
                  <a:lnTo>
                    <a:pt x="7556" y="10162"/>
                  </a:lnTo>
                  <a:lnTo>
                    <a:pt x="7897" y="11023"/>
                  </a:lnTo>
                  <a:lnTo>
                    <a:pt x="8198" y="11905"/>
                  </a:lnTo>
                  <a:lnTo>
                    <a:pt x="8458" y="12767"/>
                  </a:lnTo>
                  <a:lnTo>
                    <a:pt x="8679" y="13629"/>
                  </a:lnTo>
                  <a:lnTo>
                    <a:pt x="8899" y="14490"/>
                  </a:lnTo>
                  <a:lnTo>
                    <a:pt x="9079" y="15332"/>
                  </a:lnTo>
                  <a:lnTo>
                    <a:pt x="9400" y="16955"/>
                  </a:lnTo>
                  <a:lnTo>
                    <a:pt x="9801" y="19300"/>
                  </a:lnTo>
                  <a:lnTo>
                    <a:pt x="10041" y="20743"/>
                  </a:lnTo>
                  <a:lnTo>
                    <a:pt x="9821" y="20623"/>
                  </a:lnTo>
                  <a:lnTo>
                    <a:pt x="9681" y="20523"/>
                  </a:lnTo>
                  <a:lnTo>
                    <a:pt x="9540" y="20403"/>
                  </a:lnTo>
                  <a:lnTo>
                    <a:pt x="9380" y="20242"/>
                  </a:lnTo>
                  <a:lnTo>
                    <a:pt x="9200" y="20042"/>
                  </a:lnTo>
                  <a:lnTo>
                    <a:pt x="9019" y="19801"/>
                  </a:lnTo>
                  <a:lnTo>
                    <a:pt x="8839" y="19501"/>
                  </a:lnTo>
                  <a:lnTo>
                    <a:pt x="8699" y="19280"/>
                  </a:lnTo>
                  <a:lnTo>
                    <a:pt x="8558" y="19020"/>
                  </a:lnTo>
                  <a:lnTo>
                    <a:pt x="8258" y="18418"/>
                  </a:lnTo>
                  <a:lnTo>
                    <a:pt x="7957" y="17697"/>
                  </a:lnTo>
                  <a:lnTo>
                    <a:pt x="7636" y="16855"/>
                  </a:lnTo>
                  <a:lnTo>
                    <a:pt x="7296" y="15873"/>
                  </a:lnTo>
                  <a:lnTo>
                    <a:pt x="6935" y="14751"/>
                  </a:lnTo>
                  <a:lnTo>
                    <a:pt x="6554" y="13488"/>
                  </a:lnTo>
                  <a:lnTo>
                    <a:pt x="6153" y="12065"/>
                  </a:lnTo>
                  <a:lnTo>
                    <a:pt x="5773" y="10783"/>
                  </a:lnTo>
                  <a:lnTo>
                    <a:pt x="5332" y="9480"/>
                  </a:lnTo>
                  <a:lnTo>
                    <a:pt x="4871" y="8218"/>
                  </a:lnTo>
                  <a:lnTo>
                    <a:pt x="4370" y="6995"/>
                  </a:lnTo>
                  <a:lnTo>
                    <a:pt x="3829" y="5813"/>
                  </a:lnTo>
                  <a:lnTo>
                    <a:pt x="3287" y="4710"/>
                  </a:lnTo>
                  <a:lnTo>
                    <a:pt x="3027" y="4189"/>
                  </a:lnTo>
                  <a:lnTo>
                    <a:pt x="2746" y="3708"/>
                  </a:lnTo>
                  <a:lnTo>
                    <a:pt x="2466" y="3227"/>
                  </a:lnTo>
                  <a:lnTo>
                    <a:pt x="2185" y="2786"/>
                  </a:lnTo>
                  <a:lnTo>
                    <a:pt x="1905" y="2345"/>
                  </a:lnTo>
                  <a:lnTo>
                    <a:pt x="1644" y="1965"/>
                  </a:lnTo>
                  <a:lnTo>
                    <a:pt x="1163" y="1303"/>
                  </a:lnTo>
                  <a:lnTo>
                    <a:pt x="762" y="782"/>
                  </a:lnTo>
                  <a:lnTo>
                    <a:pt x="462" y="401"/>
                  </a:lnTo>
                  <a:lnTo>
                    <a:pt x="422" y="361"/>
                  </a:lnTo>
                  <a:close/>
                  <a:moveTo>
                    <a:pt x="81" y="1"/>
                  </a:moveTo>
                  <a:lnTo>
                    <a:pt x="2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201"/>
                  </a:lnTo>
                  <a:lnTo>
                    <a:pt x="121" y="341"/>
                  </a:lnTo>
                  <a:lnTo>
                    <a:pt x="281" y="542"/>
                  </a:lnTo>
                  <a:lnTo>
                    <a:pt x="602" y="903"/>
                  </a:lnTo>
                  <a:lnTo>
                    <a:pt x="1003" y="1424"/>
                  </a:lnTo>
                  <a:lnTo>
                    <a:pt x="1464" y="2085"/>
                  </a:lnTo>
                  <a:lnTo>
                    <a:pt x="1724" y="2466"/>
                  </a:lnTo>
                  <a:lnTo>
                    <a:pt x="2005" y="2907"/>
                  </a:lnTo>
                  <a:lnTo>
                    <a:pt x="2285" y="3348"/>
                  </a:lnTo>
                  <a:lnTo>
                    <a:pt x="2566" y="3808"/>
                  </a:lnTo>
                  <a:lnTo>
                    <a:pt x="2827" y="4310"/>
                  </a:lnTo>
                  <a:lnTo>
                    <a:pt x="3107" y="4811"/>
                  </a:lnTo>
                  <a:lnTo>
                    <a:pt x="3648" y="5913"/>
                  </a:lnTo>
                  <a:lnTo>
                    <a:pt x="4169" y="7075"/>
                  </a:lnTo>
                  <a:lnTo>
                    <a:pt x="4670" y="8298"/>
                  </a:lnTo>
                  <a:lnTo>
                    <a:pt x="5131" y="9560"/>
                  </a:lnTo>
                  <a:lnTo>
                    <a:pt x="5552" y="10843"/>
                  </a:lnTo>
                  <a:lnTo>
                    <a:pt x="5933" y="12126"/>
                  </a:lnTo>
                  <a:lnTo>
                    <a:pt x="6354" y="13548"/>
                  </a:lnTo>
                  <a:lnTo>
                    <a:pt x="6735" y="14831"/>
                  </a:lnTo>
                  <a:lnTo>
                    <a:pt x="7095" y="15953"/>
                  </a:lnTo>
                  <a:lnTo>
                    <a:pt x="7436" y="16935"/>
                  </a:lnTo>
                  <a:lnTo>
                    <a:pt x="7757" y="17797"/>
                  </a:lnTo>
                  <a:lnTo>
                    <a:pt x="8077" y="18519"/>
                  </a:lnTo>
                  <a:lnTo>
                    <a:pt x="8358" y="19120"/>
                  </a:lnTo>
                  <a:lnTo>
                    <a:pt x="8518" y="19380"/>
                  </a:lnTo>
                  <a:lnTo>
                    <a:pt x="8658" y="19621"/>
                  </a:lnTo>
                  <a:lnTo>
                    <a:pt x="8899" y="19982"/>
                  </a:lnTo>
                  <a:lnTo>
                    <a:pt x="9119" y="20282"/>
                  </a:lnTo>
                  <a:lnTo>
                    <a:pt x="9340" y="20503"/>
                  </a:lnTo>
                  <a:lnTo>
                    <a:pt x="9540" y="20683"/>
                  </a:lnTo>
                  <a:lnTo>
                    <a:pt x="9721" y="20803"/>
                  </a:lnTo>
                  <a:lnTo>
                    <a:pt x="9861" y="20904"/>
                  </a:lnTo>
                  <a:lnTo>
                    <a:pt x="10081" y="20984"/>
                  </a:lnTo>
                  <a:lnTo>
                    <a:pt x="10101" y="21004"/>
                  </a:lnTo>
                  <a:lnTo>
                    <a:pt x="10142" y="21024"/>
                  </a:lnTo>
                  <a:lnTo>
                    <a:pt x="10222" y="21024"/>
                  </a:lnTo>
                  <a:lnTo>
                    <a:pt x="10262" y="20984"/>
                  </a:lnTo>
                  <a:lnTo>
                    <a:pt x="10282" y="20944"/>
                  </a:lnTo>
                  <a:lnTo>
                    <a:pt x="10282" y="20884"/>
                  </a:lnTo>
                  <a:lnTo>
                    <a:pt x="10262" y="20843"/>
                  </a:lnTo>
                  <a:lnTo>
                    <a:pt x="10222" y="20483"/>
                  </a:lnTo>
                  <a:lnTo>
                    <a:pt x="10101" y="19781"/>
                  </a:lnTo>
                  <a:lnTo>
                    <a:pt x="9600" y="16935"/>
                  </a:lnTo>
                  <a:lnTo>
                    <a:pt x="9280" y="15292"/>
                  </a:lnTo>
                  <a:lnTo>
                    <a:pt x="9099" y="14450"/>
                  </a:lnTo>
                  <a:lnTo>
                    <a:pt x="8899" y="13589"/>
                  </a:lnTo>
                  <a:lnTo>
                    <a:pt x="8658" y="12707"/>
                  </a:lnTo>
                  <a:lnTo>
                    <a:pt x="8398" y="11825"/>
                  </a:lnTo>
                  <a:lnTo>
                    <a:pt x="8097" y="10943"/>
                  </a:lnTo>
                  <a:lnTo>
                    <a:pt x="7757" y="10081"/>
                  </a:lnTo>
                  <a:lnTo>
                    <a:pt x="7576" y="9620"/>
                  </a:lnTo>
                  <a:lnTo>
                    <a:pt x="7396" y="9159"/>
                  </a:lnTo>
                  <a:lnTo>
                    <a:pt x="7195" y="8719"/>
                  </a:lnTo>
                  <a:lnTo>
                    <a:pt x="6975" y="8258"/>
                  </a:lnTo>
                  <a:lnTo>
                    <a:pt x="6755" y="7817"/>
                  </a:lnTo>
                  <a:lnTo>
                    <a:pt x="6494" y="7376"/>
                  </a:lnTo>
                  <a:lnTo>
                    <a:pt x="5993" y="6514"/>
                  </a:lnTo>
                  <a:lnTo>
                    <a:pt x="5432" y="5652"/>
                  </a:lnTo>
                  <a:lnTo>
                    <a:pt x="4871" y="4851"/>
                  </a:lnTo>
                  <a:lnTo>
                    <a:pt x="4290" y="4069"/>
                  </a:lnTo>
                  <a:lnTo>
                    <a:pt x="3688" y="3348"/>
                  </a:lnTo>
                  <a:lnTo>
                    <a:pt x="3127" y="2666"/>
                  </a:lnTo>
                  <a:lnTo>
                    <a:pt x="2566" y="2065"/>
                  </a:lnTo>
                  <a:lnTo>
                    <a:pt x="2045" y="1504"/>
                  </a:lnTo>
                  <a:lnTo>
                    <a:pt x="1544" y="1043"/>
                  </a:lnTo>
                  <a:lnTo>
                    <a:pt x="1123" y="642"/>
                  </a:lnTo>
                  <a:lnTo>
                    <a:pt x="742" y="341"/>
                  </a:lnTo>
                  <a:lnTo>
                    <a:pt x="442" y="121"/>
                  </a:lnTo>
                  <a:lnTo>
                    <a:pt x="341" y="61"/>
                  </a:lnTo>
                  <a:lnTo>
                    <a:pt x="24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42450" y="2939150"/>
              <a:ext cx="254550" cy="525100"/>
            </a:xfrm>
            <a:custGeom>
              <a:avLst/>
              <a:gdLst/>
              <a:ahLst/>
              <a:cxnLst/>
              <a:rect l="l" t="t" r="r" b="b"/>
              <a:pathLst>
                <a:path w="10182" h="21004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221" y="381"/>
                  </a:lnTo>
                  <a:lnTo>
                    <a:pt x="702" y="842"/>
                  </a:lnTo>
                  <a:lnTo>
                    <a:pt x="1023" y="1163"/>
                  </a:lnTo>
                  <a:lnTo>
                    <a:pt x="1404" y="1564"/>
                  </a:lnTo>
                  <a:lnTo>
                    <a:pt x="1785" y="2005"/>
                  </a:lnTo>
                  <a:lnTo>
                    <a:pt x="2205" y="2526"/>
                  </a:lnTo>
                  <a:lnTo>
                    <a:pt x="2646" y="3107"/>
                  </a:lnTo>
                  <a:lnTo>
                    <a:pt x="3087" y="3728"/>
                  </a:lnTo>
                  <a:lnTo>
                    <a:pt x="3408" y="4209"/>
                  </a:lnTo>
                  <a:lnTo>
                    <a:pt x="3729" y="4730"/>
                  </a:lnTo>
                  <a:lnTo>
                    <a:pt x="4029" y="5231"/>
                  </a:lnTo>
                  <a:lnTo>
                    <a:pt x="4330" y="5753"/>
                  </a:lnTo>
                  <a:lnTo>
                    <a:pt x="4590" y="6294"/>
                  </a:lnTo>
                  <a:lnTo>
                    <a:pt x="4871" y="6815"/>
                  </a:lnTo>
                  <a:lnTo>
                    <a:pt x="5352" y="7877"/>
                  </a:lnTo>
                  <a:lnTo>
                    <a:pt x="5793" y="8879"/>
                  </a:lnTo>
                  <a:lnTo>
                    <a:pt x="6174" y="9841"/>
                  </a:lnTo>
                  <a:lnTo>
                    <a:pt x="6494" y="10683"/>
                  </a:lnTo>
                  <a:lnTo>
                    <a:pt x="6755" y="11424"/>
                  </a:lnTo>
                  <a:lnTo>
                    <a:pt x="7116" y="12506"/>
                  </a:lnTo>
                  <a:lnTo>
                    <a:pt x="7456" y="13549"/>
                  </a:lnTo>
                  <a:lnTo>
                    <a:pt x="8037" y="15513"/>
                  </a:lnTo>
                  <a:lnTo>
                    <a:pt x="8478" y="16976"/>
                  </a:lnTo>
                  <a:lnTo>
                    <a:pt x="8699" y="17617"/>
                  </a:lnTo>
                  <a:lnTo>
                    <a:pt x="8899" y="18218"/>
                  </a:lnTo>
                  <a:lnTo>
                    <a:pt x="9180" y="19000"/>
                  </a:lnTo>
                  <a:lnTo>
                    <a:pt x="9440" y="19681"/>
                  </a:lnTo>
                  <a:lnTo>
                    <a:pt x="9661" y="20202"/>
                  </a:lnTo>
                  <a:lnTo>
                    <a:pt x="9841" y="20603"/>
                  </a:lnTo>
                  <a:lnTo>
                    <a:pt x="9961" y="20904"/>
                  </a:lnTo>
                  <a:lnTo>
                    <a:pt x="9981" y="20924"/>
                  </a:lnTo>
                  <a:lnTo>
                    <a:pt x="10001" y="20984"/>
                  </a:lnTo>
                  <a:lnTo>
                    <a:pt x="10082" y="21004"/>
                  </a:lnTo>
                  <a:lnTo>
                    <a:pt x="10102" y="21004"/>
                  </a:lnTo>
                  <a:lnTo>
                    <a:pt x="10142" y="20984"/>
                  </a:lnTo>
                  <a:lnTo>
                    <a:pt x="10182" y="20944"/>
                  </a:lnTo>
                  <a:lnTo>
                    <a:pt x="10182" y="20904"/>
                  </a:lnTo>
                  <a:lnTo>
                    <a:pt x="10182" y="20843"/>
                  </a:lnTo>
                  <a:lnTo>
                    <a:pt x="10042" y="20523"/>
                  </a:lnTo>
                  <a:lnTo>
                    <a:pt x="9861" y="20122"/>
                  </a:lnTo>
                  <a:lnTo>
                    <a:pt x="9641" y="19581"/>
                  </a:lnTo>
                  <a:lnTo>
                    <a:pt x="9380" y="18940"/>
                  </a:lnTo>
                  <a:lnTo>
                    <a:pt x="9100" y="18158"/>
                  </a:lnTo>
                  <a:lnTo>
                    <a:pt x="8899" y="17557"/>
                  </a:lnTo>
                  <a:lnTo>
                    <a:pt x="8699" y="16915"/>
                  </a:lnTo>
                  <a:lnTo>
                    <a:pt x="8258" y="15452"/>
                  </a:lnTo>
                  <a:lnTo>
                    <a:pt x="7657" y="13488"/>
                  </a:lnTo>
                  <a:lnTo>
                    <a:pt x="7336" y="12446"/>
                  </a:lnTo>
                  <a:lnTo>
                    <a:pt x="6955" y="11364"/>
                  </a:lnTo>
                  <a:lnTo>
                    <a:pt x="6695" y="10623"/>
                  </a:lnTo>
                  <a:lnTo>
                    <a:pt x="6374" y="9761"/>
                  </a:lnTo>
                  <a:lnTo>
                    <a:pt x="5993" y="8799"/>
                  </a:lnTo>
                  <a:lnTo>
                    <a:pt x="5552" y="7777"/>
                  </a:lnTo>
                  <a:lnTo>
                    <a:pt x="5051" y="6714"/>
                  </a:lnTo>
                  <a:lnTo>
                    <a:pt x="4791" y="6193"/>
                  </a:lnTo>
                  <a:lnTo>
                    <a:pt x="4510" y="5652"/>
                  </a:lnTo>
                  <a:lnTo>
                    <a:pt x="4210" y="5131"/>
                  </a:lnTo>
                  <a:lnTo>
                    <a:pt x="3909" y="4610"/>
                  </a:lnTo>
                  <a:lnTo>
                    <a:pt x="3588" y="4109"/>
                  </a:lnTo>
                  <a:lnTo>
                    <a:pt x="3268" y="3608"/>
                  </a:lnTo>
                  <a:lnTo>
                    <a:pt x="2827" y="2967"/>
                  </a:lnTo>
                  <a:lnTo>
                    <a:pt x="2386" y="2386"/>
                  </a:lnTo>
                  <a:lnTo>
                    <a:pt x="1965" y="1885"/>
                  </a:lnTo>
                  <a:lnTo>
                    <a:pt x="1564" y="1424"/>
                  </a:lnTo>
                  <a:lnTo>
                    <a:pt x="1183" y="1023"/>
                  </a:lnTo>
                  <a:lnTo>
                    <a:pt x="863" y="682"/>
                  </a:lnTo>
                  <a:lnTo>
                    <a:pt x="382" y="221"/>
                  </a:lnTo>
                  <a:lnTo>
                    <a:pt x="181" y="4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11500" y="2851975"/>
              <a:ext cx="360750" cy="488025"/>
            </a:xfrm>
            <a:custGeom>
              <a:avLst/>
              <a:gdLst/>
              <a:ahLst/>
              <a:cxnLst/>
              <a:rect l="l" t="t" r="r" b="b"/>
              <a:pathLst>
                <a:path w="14430" h="19521" extrusionOk="0">
                  <a:moveTo>
                    <a:pt x="401" y="261"/>
                  </a:moveTo>
                  <a:lnTo>
                    <a:pt x="701" y="381"/>
                  </a:lnTo>
                  <a:lnTo>
                    <a:pt x="1102" y="582"/>
                  </a:lnTo>
                  <a:lnTo>
                    <a:pt x="1563" y="842"/>
                  </a:lnTo>
                  <a:lnTo>
                    <a:pt x="2104" y="1163"/>
                  </a:lnTo>
                  <a:lnTo>
                    <a:pt x="2686" y="1564"/>
                  </a:lnTo>
                  <a:lnTo>
                    <a:pt x="3307" y="2005"/>
                  </a:lnTo>
                  <a:lnTo>
                    <a:pt x="3968" y="2506"/>
                  </a:lnTo>
                  <a:lnTo>
                    <a:pt x="4650" y="3047"/>
                  </a:lnTo>
                  <a:lnTo>
                    <a:pt x="5331" y="3628"/>
                  </a:lnTo>
                  <a:lnTo>
                    <a:pt x="6032" y="4269"/>
                  </a:lnTo>
                  <a:lnTo>
                    <a:pt x="6734" y="4931"/>
                  </a:lnTo>
                  <a:lnTo>
                    <a:pt x="7395" y="5632"/>
                  </a:lnTo>
                  <a:lnTo>
                    <a:pt x="8037" y="6354"/>
                  </a:lnTo>
                  <a:lnTo>
                    <a:pt x="8357" y="6734"/>
                  </a:lnTo>
                  <a:lnTo>
                    <a:pt x="8638" y="7115"/>
                  </a:lnTo>
                  <a:lnTo>
                    <a:pt x="8938" y="7496"/>
                  </a:lnTo>
                  <a:lnTo>
                    <a:pt x="9199" y="7877"/>
                  </a:lnTo>
                  <a:lnTo>
                    <a:pt x="9459" y="8278"/>
                  </a:lnTo>
                  <a:lnTo>
                    <a:pt x="9700" y="8678"/>
                  </a:lnTo>
                  <a:lnTo>
                    <a:pt x="10201" y="9480"/>
                  </a:lnTo>
                  <a:lnTo>
                    <a:pt x="10682" y="10302"/>
                  </a:lnTo>
                  <a:lnTo>
                    <a:pt x="11103" y="11143"/>
                  </a:lnTo>
                  <a:lnTo>
                    <a:pt x="11504" y="11985"/>
                  </a:lnTo>
                  <a:lnTo>
                    <a:pt x="11864" y="12827"/>
                  </a:lnTo>
                  <a:lnTo>
                    <a:pt x="12225" y="13689"/>
                  </a:lnTo>
                  <a:lnTo>
                    <a:pt x="12546" y="14550"/>
                  </a:lnTo>
                  <a:lnTo>
                    <a:pt x="12886" y="15432"/>
                  </a:lnTo>
                  <a:lnTo>
                    <a:pt x="13327" y="16715"/>
                  </a:lnTo>
                  <a:lnTo>
                    <a:pt x="13708" y="17857"/>
                  </a:lnTo>
                  <a:lnTo>
                    <a:pt x="14189" y="19300"/>
                  </a:lnTo>
                  <a:lnTo>
                    <a:pt x="14089" y="19300"/>
                  </a:lnTo>
                  <a:lnTo>
                    <a:pt x="13949" y="19280"/>
                  </a:lnTo>
                  <a:lnTo>
                    <a:pt x="13808" y="19240"/>
                  </a:lnTo>
                  <a:lnTo>
                    <a:pt x="13628" y="19180"/>
                  </a:lnTo>
                  <a:lnTo>
                    <a:pt x="13448" y="19080"/>
                  </a:lnTo>
                  <a:lnTo>
                    <a:pt x="13227" y="18939"/>
                  </a:lnTo>
                  <a:lnTo>
                    <a:pt x="13007" y="18759"/>
                  </a:lnTo>
                  <a:lnTo>
                    <a:pt x="12766" y="18499"/>
                  </a:lnTo>
                  <a:lnTo>
                    <a:pt x="12586" y="18298"/>
                  </a:lnTo>
                  <a:lnTo>
                    <a:pt x="12385" y="18058"/>
                  </a:lnTo>
                  <a:lnTo>
                    <a:pt x="12185" y="17797"/>
                  </a:lnTo>
                  <a:lnTo>
                    <a:pt x="11985" y="17496"/>
                  </a:lnTo>
                  <a:lnTo>
                    <a:pt x="11524" y="16795"/>
                  </a:lnTo>
                  <a:lnTo>
                    <a:pt x="11043" y="15953"/>
                  </a:lnTo>
                  <a:lnTo>
                    <a:pt x="10542" y="14991"/>
                  </a:lnTo>
                  <a:lnTo>
                    <a:pt x="9980" y="13909"/>
                  </a:lnTo>
                  <a:lnTo>
                    <a:pt x="9399" y="12707"/>
                  </a:lnTo>
                  <a:lnTo>
                    <a:pt x="8758" y="11404"/>
                  </a:lnTo>
                  <a:lnTo>
                    <a:pt x="8397" y="10642"/>
                  </a:lnTo>
                  <a:lnTo>
                    <a:pt x="8016" y="9901"/>
                  </a:lnTo>
                  <a:lnTo>
                    <a:pt x="7616" y="9199"/>
                  </a:lnTo>
                  <a:lnTo>
                    <a:pt x="7235" y="8518"/>
                  </a:lnTo>
                  <a:lnTo>
                    <a:pt x="6834" y="7857"/>
                  </a:lnTo>
                  <a:lnTo>
                    <a:pt x="6433" y="7215"/>
                  </a:lnTo>
                  <a:lnTo>
                    <a:pt x="6032" y="6594"/>
                  </a:lnTo>
                  <a:lnTo>
                    <a:pt x="5652" y="6013"/>
                  </a:lnTo>
                  <a:lnTo>
                    <a:pt x="5251" y="5472"/>
                  </a:lnTo>
                  <a:lnTo>
                    <a:pt x="4870" y="4931"/>
                  </a:lnTo>
                  <a:lnTo>
                    <a:pt x="4129" y="3969"/>
                  </a:lnTo>
                  <a:lnTo>
                    <a:pt x="3427" y="3147"/>
                  </a:lnTo>
                  <a:lnTo>
                    <a:pt x="2806" y="2446"/>
                  </a:lnTo>
                  <a:lnTo>
                    <a:pt x="2425" y="2065"/>
                  </a:lnTo>
                  <a:lnTo>
                    <a:pt x="2064" y="1704"/>
                  </a:lnTo>
                  <a:lnTo>
                    <a:pt x="1443" y="1123"/>
                  </a:lnTo>
                  <a:lnTo>
                    <a:pt x="922" y="682"/>
                  </a:lnTo>
                  <a:lnTo>
                    <a:pt x="541" y="361"/>
                  </a:lnTo>
                  <a:lnTo>
                    <a:pt x="401" y="261"/>
                  </a:lnTo>
                  <a:close/>
                  <a:moveTo>
                    <a:pt x="221" y="1"/>
                  </a:moveTo>
                  <a:lnTo>
                    <a:pt x="120" y="21"/>
                  </a:lnTo>
                  <a:lnTo>
                    <a:pt x="6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60" y="241"/>
                  </a:lnTo>
                  <a:lnTo>
                    <a:pt x="180" y="361"/>
                  </a:lnTo>
                  <a:lnTo>
                    <a:pt x="401" y="542"/>
                  </a:lnTo>
                  <a:lnTo>
                    <a:pt x="782" y="842"/>
                  </a:lnTo>
                  <a:lnTo>
                    <a:pt x="1303" y="1283"/>
                  </a:lnTo>
                  <a:lnTo>
                    <a:pt x="1924" y="1864"/>
                  </a:lnTo>
                  <a:lnTo>
                    <a:pt x="2265" y="2205"/>
                  </a:lnTo>
                  <a:lnTo>
                    <a:pt x="2645" y="2606"/>
                  </a:lnTo>
                  <a:lnTo>
                    <a:pt x="3267" y="3287"/>
                  </a:lnTo>
                  <a:lnTo>
                    <a:pt x="3968" y="4109"/>
                  </a:lnTo>
                  <a:lnTo>
                    <a:pt x="4710" y="5071"/>
                  </a:lnTo>
                  <a:lnTo>
                    <a:pt x="5090" y="5592"/>
                  </a:lnTo>
                  <a:lnTo>
                    <a:pt x="5471" y="6133"/>
                  </a:lnTo>
                  <a:lnTo>
                    <a:pt x="5872" y="6714"/>
                  </a:lnTo>
                  <a:lnTo>
                    <a:pt x="6253" y="7336"/>
                  </a:lnTo>
                  <a:lnTo>
                    <a:pt x="6654" y="7957"/>
                  </a:lnTo>
                  <a:lnTo>
                    <a:pt x="7054" y="8618"/>
                  </a:lnTo>
                  <a:lnTo>
                    <a:pt x="7435" y="9300"/>
                  </a:lnTo>
                  <a:lnTo>
                    <a:pt x="7816" y="10001"/>
                  </a:lnTo>
                  <a:lnTo>
                    <a:pt x="8197" y="10743"/>
                  </a:lnTo>
                  <a:lnTo>
                    <a:pt x="8578" y="11484"/>
                  </a:lnTo>
                  <a:lnTo>
                    <a:pt x="9199" y="12807"/>
                  </a:lnTo>
                  <a:lnTo>
                    <a:pt x="9800" y="14009"/>
                  </a:lnTo>
                  <a:lnTo>
                    <a:pt x="10361" y="15112"/>
                  </a:lnTo>
                  <a:lnTo>
                    <a:pt x="10882" y="16074"/>
                  </a:lnTo>
                  <a:lnTo>
                    <a:pt x="11363" y="16915"/>
                  </a:lnTo>
                  <a:lnTo>
                    <a:pt x="11804" y="17617"/>
                  </a:lnTo>
                  <a:lnTo>
                    <a:pt x="12025" y="17937"/>
                  </a:lnTo>
                  <a:lnTo>
                    <a:pt x="12225" y="18198"/>
                  </a:lnTo>
                  <a:lnTo>
                    <a:pt x="12425" y="18438"/>
                  </a:lnTo>
                  <a:lnTo>
                    <a:pt x="12626" y="18659"/>
                  </a:lnTo>
                  <a:lnTo>
                    <a:pt x="12906" y="18959"/>
                  </a:lnTo>
                  <a:lnTo>
                    <a:pt x="13187" y="19180"/>
                  </a:lnTo>
                  <a:lnTo>
                    <a:pt x="13448" y="19320"/>
                  </a:lnTo>
                  <a:lnTo>
                    <a:pt x="13668" y="19420"/>
                  </a:lnTo>
                  <a:lnTo>
                    <a:pt x="13868" y="19481"/>
                  </a:lnTo>
                  <a:lnTo>
                    <a:pt x="14049" y="19521"/>
                  </a:lnTo>
                  <a:lnTo>
                    <a:pt x="14369" y="19521"/>
                  </a:lnTo>
                  <a:lnTo>
                    <a:pt x="14410" y="19501"/>
                  </a:lnTo>
                  <a:lnTo>
                    <a:pt x="14430" y="19460"/>
                  </a:lnTo>
                  <a:lnTo>
                    <a:pt x="14430" y="19400"/>
                  </a:lnTo>
                  <a:lnTo>
                    <a:pt x="14410" y="19360"/>
                  </a:lnTo>
                  <a:lnTo>
                    <a:pt x="14410" y="19340"/>
                  </a:lnTo>
                  <a:lnTo>
                    <a:pt x="14289" y="18959"/>
                  </a:lnTo>
                  <a:lnTo>
                    <a:pt x="14049" y="18158"/>
                  </a:lnTo>
                  <a:lnTo>
                    <a:pt x="13628" y="16935"/>
                  </a:lnTo>
                  <a:lnTo>
                    <a:pt x="13087" y="15352"/>
                  </a:lnTo>
                  <a:lnTo>
                    <a:pt x="12746" y="14470"/>
                  </a:lnTo>
                  <a:lnTo>
                    <a:pt x="12405" y="13608"/>
                  </a:lnTo>
                  <a:lnTo>
                    <a:pt x="12065" y="12747"/>
                  </a:lnTo>
                  <a:lnTo>
                    <a:pt x="11684" y="11885"/>
                  </a:lnTo>
                  <a:lnTo>
                    <a:pt x="11303" y="11043"/>
                  </a:lnTo>
                  <a:lnTo>
                    <a:pt x="10862" y="10201"/>
                  </a:lnTo>
                  <a:lnTo>
                    <a:pt x="10401" y="9380"/>
                  </a:lnTo>
                  <a:lnTo>
                    <a:pt x="9880" y="8558"/>
                  </a:lnTo>
                  <a:lnTo>
                    <a:pt x="9620" y="8137"/>
                  </a:lnTo>
                  <a:lnTo>
                    <a:pt x="9339" y="7696"/>
                  </a:lnTo>
                  <a:lnTo>
                    <a:pt x="9039" y="7275"/>
                  </a:lnTo>
                  <a:lnTo>
                    <a:pt x="8718" y="6855"/>
                  </a:lnTo>
                  <a:lnTo>
                    <a:pt x="8397" y="6454"/>
                  </a:lnTo>
                  <a:lnTo>
                    <a:pt x="8057" y="6053"/>
                  </a:lnTo>
                  <a:lnTo>
                    <a:pt x="7716" y="5652"/>
                  </a:lnTo>
                  <a:lnTo>
                    <a:pt x="7355" y="5271"/>
                  </a:lnTo>
                  <a:lnTo>
                    <a:pt x="6634" y="4510"/>
                  </a:lnTo>
                  <a:lnTo>
                    <a:pt x="5892" y="3808"/>
                  </a:lnTo>
                  <a:lnTo>
                    <a:pt x="5131" y="3167"/>
                  </a:lnTo>
                  <a:lnTo>
                    <a:pt x="4389" y="2546"/>
                  </a:lnTo>
                  <a:lnTo>
                    <a:pt x="3668" y="2005"/>
                  </a:lnTo>
                  <a:lnTo>
                    <a:pt x="2986" y="1504"/>
                  </a:lnTo>
                  <a:lnTo>
                    <a:pt x="2345" y="1083"/>
                  </a:lnTo>
                  <a:lnTo>
                    <a:pt x="1764" y="702"/>
                  </a:lnTo>
                  <a:lnTo>
                    <a:pt x="1243" y="421"/>
                  </a:lnTo>
                  <a:lnTo>
                    <a:pt x="802" y="201"/>
                  </a:lnTo>
                  <a:lnTo>
                    <a:pt x="461" y="61"/>
                  </a:lnTo>
                  <a:lnTo>
                    <a:pt x="321" y="21"/>
                  </a:lnTo>
                  <a:lnTo>
                    <a:pt x="2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14000" y="2851975"/>
              <a:ext cx="358750" cy="488025"/>
            </a:xfrm>
            <a:custGeom>
              <a:avLst/>
              <a:gdLst/>
              <a:ahLst/>
              <a:cxnLst/>
              <a:rect l="l" t="t" r="r" b="b"/>
              <a:pathLst>
                <a:path w="14350" h="19521" extrusionOk="0">
                  <a:moveTo>
                    <a:pt x="8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0" y="161"/>
                  </a:lnTo>
                  <a:lnTo>
                    <a:pt x="40" y="201"/>
                  </a:lnTo>
                  <a:lnTo>
                    <a:pt x="301" y="361"/>
                  </a:lnTo>
                  <a:lnTo>
                    <a:pt x="902" y="742"/>
                  </a:lnTo>
                  <a:lnTo>
                    <a:pt x="1303" y="1003"/>
                  </a:lnTo>
                  <a:lnTo>
                    <a:pt x="1744" y="1323"/>
                  </a:lnTo>
                  <a:lnTo>
                    <a:pt x="2245" y="1684"/>
                  </a:lnTo>
                  <a:lnTo>
                    <a:pt x="2766" y="2105"/>
                  </a:lnTo>
                  <a:lnTo>
                    <a:pt x="3327" y="2606"/>
                  </a:lnTo>
                  <a:lnTo>
                    <a:pt x="3888" y="3147"/>
                  </a:lnTo>
                  <a:lnTo>
                    <a:pt x="4229" y="3468"/>
                  </a:lnTo>
                  <a:lnTo>
                    <a:pt x="4550" y="3808"/>
                  </a:lnTo>
                  <a:lnTo>
                    <a:pt x="5231" y="4570"/>
                  </a:lnTo>
                  <a:lnTo>
                    <a:pt x="5912" y="5392"/>
                  </a:lnTo>
                  <a:lnTo>
                    <a:pt x="6574" y="6293"/>
                  </a:lnTo>
                  <a:lnTo>
                    <a:pt x="7255" y="7235"/>
                  </a:lnTo>
                  <a:lnTo>
                    <a:pt x="7916" y="8237"/>
                  </a:lnTo>
                  <a:lnTo>
                    <a:pt x="8578" y="9300"/>
                  </a:lnTo>
                  <a:lnTo>
                    <a:pt x="9199" y="10382"/>
                  </a:lnTo>
                  <a:lnTo>
                    <a:pt x="9820" y="11504"/>
                  </a:lnTo>
                  <a:lnTo>
                    <a:pt x="10402" y="12586"/>
                  </a:lnTo>
                  <a:lnTo>
                    <a:pt x="10923" y="13629"/>
                  </a:lnTo>
                  <a:lnTo>
                    <a:pt x="11404" y="14611"/>
                  </a:lnTo>
                  <a:lnTo>
                    <a:pt x="12045" y="15913"/>
                  </a:lnTo>
                  <a:lnTo>
                    <a:pt x="12346" y="16474"/>
                  </a:lnTo>
                  <a:lnTo>
                    <a:pt x="12626" y="16995"/>
                  </a:lnTo>
                  <a:lnTo>
                    <a:pt x="13027" y="17737"/>
                  </a:lnTo>
                  <a:lnTo>
                    <a:pt x="13388" y="18338"/>
                  </a:lnTo>
                  <a:lnTo>
                    <a:pt x="13708" y="18819"/>
                  </a:lnTo>
                  <a:lnTo>
                    <a:pt x="13949" y="19180"/>
                  </a:lnTo>
                  <a:lnTo>
                    <a:pt x="14129" y="19420"/>
                  </a:lnTo>
                  <a:lnTo>
                    <a:pt x="14149" y="19481"/>
                  </a:lnTo>
                  <a:lnTo>
                    <a:pt x="14189" y="19521"/>
                  </a:lnTo>
                  <a:lnTo>
                    <a:pt x="14269" y="19521"/>
                  </a:lnTo>
                  <a:lnTo>
                    <a:pt x="14310" y="19501"/>
                  </a:lnTo>
                  <a:lnTo>
                    <a:pt x="14350" y="19440"/>
                  </a:lnTo>
                  <a:lnTo>
                    <a:pt x="14350" y="19420"/>
                  </a:lnTo>
                  <a:lnTo>
                    <a:pt x="14330" y="19360"/>
                  </a:lnTo>
                  <a:lnTo>
                    <a:pt x="14269" y="19260"/>
                  </a:lnTo>
                  <a:lnTo>
                    <a:pt x="14129" y="19060"/>
                  </a:lnTo>
                  <a:lnTo>
                    <a:pt x="13889" y="18699"/>
                  </a:lnTo>
                  <a:lnTo>
                    <a:pt x="13588" y="18238"/>
                  </a:lnTo>
                  <a:lnTo>
                    <a:pt x="13207" y="17637"/>
                  </a:lnTo>
                  <a:lnTo>
                    <a:pt x="12806" y="16895"/>
                  </a:lnTo>
                  <a:lnTo>
                    <a:pt x="12526" y="16374"/>
                  </a:lnTo>
                  <a:lnTo>
                    <a:pt x="12225" y="15813"/>
                  </a:lnTo>
                  <a:lnTo>
                    <a:pt x="11604" y="14530"/>
                  </a:lnTo>
                  <a:lnTo>
                    <a:pt x="11103" y="13528"/>
                  </a:lnTo>
                  <a:lnTo>
                    <a:pt x="10582" y="12486"/>
                  </a:lnTo>
                  <a:lnTo>
                    <a:pt x="10021" y="11404"/>
                  </a:lnTo>
                  <a:lnTo>
                    <a:pt x="9399" y="10282"/>
                  </a:lnTo>
                  <a:lnTo>
                    <a:pt x="8758" y="9179"/>
                  </a:lnTo>
                  <a:lnTo>
                    <a:pt x="8097" y="8137"/>
                  </a:lnTo>
                  <a:lnTo>
                    <a:pt x="7435" y="7115"/>
                  </a:lnTo>
                  <a:lnTo>
                    <a:pt x="6754" y="6153"/>
                  </a:lnTo>
                  <a:lnTo>
                    <a:pt x="6073" y="5251"/>
                  </a:lnTo>
                  <a:lnTo>
                    <a:pt x="5391" y="4430"/>
                  </a:lnTo>
                  <a:lnTo>
                    <a:pt x="4710" y="3668"/>
                  </a:lnTo>
                  <a:lnTo>
                    <a:pt x="4369" y="3327"/>
                  </a:lnTo>
                  <a:lnTo>
                    <a:pt x="4049" y="2987"/>
                  </a:lnTo>
                  <a:lnTo>
                    <a:pt x="3467" y="2446"/>
                  </a:lnTo>
                  <a:lnTo>
                    <a:pt x="2906" y="1945"/>
                  </a:lnTo>
                  <a:lnTo>
                    <a:pt x="2365" y="1524"/>
                  </a:lnTo>
                  <a:lnTo>
                    <a:pt x="1884" y="1143"/>
                  </a:lnTo>
                  <a:lnTo>
                    <a:pt x="1423" y="822"/>
                  </a:lnTo>
                  <a:lnTo>
                    <a:pt x="1022" y="562"/>
                  </a:lnTo>
                  <a:lnTo>
                    <a:pt x="421" y="181"/>
                  </a:lnTo>
                  <a:lnTo>
                    <a:pt x="161" y="21"/>
                  </a:lnTo>
                  <a:lnTo>
                    <a:pt x="14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67000" y="2824925"/>
              <a:ext cx="462950" cy="434400"/>
            </a:xfrm>
            <a:custGeom>
              <a:avLst/>
              <a:gdLst/>
              <a:ahLst/>
              <a:cxnLst/>
              <a:rect l="l" t="t" r="r" b="b"/>
              <a:pathLst>
                <a:path w="18518" h="17376" extrusionOk="0">
                  <a:moveTo>
                    <a:pt x="381" y="221"/>
                  </a:moveTo>
                  <a:lnTo>
                    <a:pt x="681" y="261"/>
                  </a:lnTo>
                  <a:lnTo>
                    <a:pt x="1082" y="361"/>
                  </a:lnTo>
                  <a:lnTo>
                    <a:pt x="1583" y="501"/>
                  </a:lnTo>
                  <a:lnTo>
                    <a:pt x="2164" y="702"/>
                  </a:lnTo>
                  <a:lnTo>
                    <a:pt x="2826" y="942"/>
                  </a:lnTo>
                  <a:lnTo>
                    <a:pt x="3547" y="1223"/>
                  </a:lnTo>
                  <a:lnTo>
                    <a:pt x="4329" y="1584"/>
                  </a:lnTo>
                  <a:lnTo>
                    <a:pt x="5131" y="1964"/>
                  </a:lnTo>
                  <a:lnTo>
                    <a:pt x="5972" y="2405"/>
                  </a:lnTo>
                  <a:lnTo>
                    <a:pt x="6814" y="2886"/>
                  </a:lnTo>
                  <a:lnTo>
                    <a:pt x="7676" y="3427"/>
                  </a:lnTo>
                  <a:lnTo>
                    <a:pt x="8517" y="4009"/>
                  </a:lnTo>
                  <a:lnTo>
                    <a:pt x="8938" y="4309"/>
                  </a:lnTo>
                  <a:lnTo>
                    <a:pt x="9339" y="4630"/>
                  </a:lnTo>
                  <a:lnTo>
                    <a:pt x="9760" y="4950"/>
                  </a:lnTo>
                  <a:lnTo>
                    <a:pt x="10141" y="5291"/>
                  </a:lnTo>
                  <a:lnTo>
                    <a:pt x="10522" y="5632"/>
                  </a:lnTo>
                  <a:lnTo>
                    <a:pt x="10902" y="6013"/>
                  </a:lnTo>
                  <a:lnTo>
                    <a:pt x="11263" y="6373"/>
                  </a:lnTo>
                  <a:lnTo>
                    <a:pt x="11604" y="6754"/>
                  </a:lnTo>
                  <a:lnTo>
                    <a:pt x="11965" y="7135"/>
                  </a:lnTo>
                  <a:lnTo>
                    <a:pt x="12325" y="7516"/>
                  </a:lnTo>
                  <a:lnTo>
                    <a:pt x="12646" y="7917"/>
                  </a:lnTo>
                  <a:lnTo>
                    <a:pt x="12987" y="8317"/>
                  </a:lnTo>
                  <a:lnTo>
                    <a:pt x="13608" y="9119"/>
                  </a:lnTo>
                  <a:lnTo>
                    <a:pt x="14189" y="9941"/>
                  </a:lnTo>
                  <a:lnTo>
                    <a:pt x="14730" y="10782"/>
                  </a:lnTo>
                  <a:lnTo>
                    <a:pt x="15251" y="11604"/>
                  </a:lnTo>
                  <a:lnTo>
                    <a:pt x="15752" y="12426"/>
                  </a:lnTo>
                  <a:lnTo>
                    <a:pt x="16213" y="13207"/>
                  </a:lnTo>
                  <a:lnTo>
                    <a:pt x="16935" y="14510"/>
                  </a:lnTo>
                  <a:lnTo>
                    <a:pt x="17536" y="15652"/>
                  </a:lnTo>
                  <a:lnTo>
                    <a:pt x="18277" y="17075"/>
                  </a:lnTo>
                  <a:lnTo>
                    <a:pt x="18177" y="17115"/>
                  </a:lnTo>
                  <a:lnTo>
                    <a:pt x="18057" y="17156"/>
                  </a:lnTo>
                  <a:lnTo>
                    <a:pt x="17917" y="17176"/>
                  </a:lnTo>
                  <a:lnTo>
                    <a:pt x="17736" y="17176"/>
                  </a:lnTo>
                  <a:lnTo>
                    <a:pt x="17536" y="17135"/>
                  </a:lnTo>
                  <a:lnTo>
                    <a:pt x="17315" y="17055"/>
                  </a:lnTo>
                  <a:lnTo>
                    <a:pt x="17055" y="16935"/>
                  </a:lnTo>
                  <a:lnTo>
                    <a:pt x="16774" y="16735"/>
                  </a:lnTo>
                  <a:lnTo>
                    <a:pt x="16554" y="16574"/>
                  </a:lnTo>
                  <a:lnTo>
                    <a:pt x="16313" y="16394"/>
                  </a:lnTo>
                  <a:lnTo>
                    <a:pt x="16073" y="16153"/>
                  </a:lnTo>
                  <a:lnTo>
                    <a:pt x="15812" y="15893"/>
                  </a:lnTo>
                  <a:lnTo>
                    <a:pt x="15231" y="15252"/>
                  </a:lnTo>
                  <a:lnTo>
                    <a:pt x="14610" y="14490"/>
                  </a:lnTo>
                  <a:lnTo>
                    <a:pt x="13909" y="13588"/>
                  </a:lnTo>
                  <a:lnTo>
                    <a:pt x="13127" y="12566"/>
                  </a:lnTo>
                  <a:lnTo>
                    <a:pt x="11383" y="10161"/>
                  </a:lnTo>
                  <a:lnTo>
                    <a:pt x="10862" y="9440"/>
                  </a:lnTo>
                  <a:lnTo>
                    <a:pt x="10321" y="8738"/>
                  </a:lnTo>
                  <a:lnTo>
                    <a:pt x="9780" y="8077"/>
                  </a:lnTo>
                  <a:lnTo>
                    <a:pt x="9239" y="7436"/>
                  </a:lnTo>
                  <a:lnTo>
                    <a:pt x="8698" y="6814"/>
                  </a:lnTo>
                  <a:lnTo>
                    <a:pt x="8157" y="6233"/>
                  </a:lnTo>
                  <a:lnTo>
                    <a:pt x="7616" y="5672"/>
                  </a:lnTo>
                  <a:lnTo>
                    <a:pt x="7075" y="5131"/>
                  </a:lnTo>
                  <a:lnTo>
                    <a:pt x="6553" y="4630"/>
                  </a:lnTo>
                  <a:lnTo>
                    <a:pt x="6052" y="4169"/>
                  </a:lnTo>
                  <a:lnTo>
                    <a:pt x="5551" y="3728"/>
                  </a:lnTo>
                  <a:lnTo>
                    <a:pt x="5070" y="3307"/>
                  </a:lnTo>
                  <a:lnTo>
                    <a:pt x="4609" y="2926"/>
                  </a:lnTo>
                  <a:lnTo>
                    <a:pt x="4169" y="2586"/>
                  </a:lnTo>
                  <a:lnTo>
                    <a:pt x="3768" y="2265"/>
                  </a:lnTo>
                  <a:lnTo>
                    <a:pt x="3367" y="1984"/>
                  </a:lnTo>
                  <a:lnTo>
                    <a:pt x="2906" y="1664"/>
                  </a:lnTo>
                  <a:lnTo>
                    <a:pt x="2465" y="1383"/>
                  </a:lnTo>
                  <a:lnTo>
                    <a:pt x="1683" y="902"/>
                  </a:lnTo>
                  <a:lnTo>
                    <a:pt x="1062" y="561"/>
                  </a:lnTo>
                  <a:lnTo>
                    <a:pt x="581" y="321"/>
                  </a:lnTo>
                  <a:lnTo>
                    <a:pt x="381" y="221"/>
                  </a:lnTo>
                  <a:close/>
                  <a:moveTo>
                    <a:pt x="281" y="0"/>
                  </a:moveTo>
                  <a:lnTo>
                    <a:pt x="180" y="20"/>
                  </a:lnTo>
                  <a:lnTo>
                    <a:pt x="80" y="60"/>
                  </a:lnTo>
                  <a:lnTo>
                    <a:pt x="40" y="80"/>
                  </a:lnTo>
                  <a:lnTo>
                    <a:pt x="0" y="141"/>
                  </a:lnTo>
                  <a:lnTo>
                    <a:pt x="0" y="201"/>
                  </a:lnTo>
                  <a:lnTo>
                    <a:pt x="20" y="221"/>
                  </a:lnTo>
                  <a:lnTo>
                    <a:pt x="100" y="301"/>
                  </a:lnTo>
                  <a:lnTo>
                    <a:pt x="241" y="401"/>
                  </a:lnTo>
                  <a:lnTo>
                    <a:pt x="501" y="521"/>
                  </a:lnTo>
                  <a:lnTo>
                    <a:pt x="962" y="762"/>
                  </a:lnTo>
                  <a:lnTo>
                    <a:pt x="1583" y="1103"/>
                  </a:lnTo>
                  <a:lnTo>
                    <a:pt x="2345" y="1564"/>
                  </a:lnTo>
                  <a:lnTo>
                    <a:pt x="2786" y="1844"/>
                  </a:lnTo>
                  <a:lnTo>
                    <a:pt x="3247" y="2165"/>
                  </a:lnTo>
                  <a:lnTo>
                    <a:pt x="3627" y="2445"/>
                  </a:lnTo>
                  <a:lnTo>
                    <a:pt x="4048" y="2746"/>
                  </a:lnTo>
                  <a:lnTo>
                    <a:pt x="4489" y="3107"/>
                  </a:lnTo>
                  <a:lnTo>
                    <a:pt x="4950" y="3467"/>
                  </a:lnTo>
                  <a:lnTo>
                    <a:pt x="5431" y="3888"/>
                  </a:lnTo>
                  <a:lnTo>
                    <a:pt x="5912" y="4329"/>
                  </a:lnTo>
                  <a:lnTo>
                    <a:pt x="6413" y="4790"/>
                  </a:lnTo>
                  <a:lnTo>
                    <a:pt x="6934" y="5291"/>
                  </a:lnTo>
                  <a:lnTo>
                    <a:pt x="7455" y="5832"/>
                  </a:lnTo>
                  <a:lnTo>
                    <a:pt x="7996" y="6373"/>
                  </a:lnTo>
                  <a:lnTo>
                    <a:pt x="8538" y="6975"/>
                  </a:lnTo>
                  <a:lnTo>
                    <a:pt x="9079" y="7576"/>
                  </a:lnTo>
                  <a:lnTo>
                    <a:pt x="9620" y="8217"/>
                  </a:lnTo>
                  <a:lnTo>
                    <a:pt x="10161" y="8879"/>
                  </a:lnTo>
                  <a:lnTo>
                    <a:pt x="10682" y="9580"/>
                  </a:lnTo>
                  <a:lnTo>
                    <a:pt x="11223" y="10281"/>
                  </a:lnTo>
                  <a:lnTo>
                    <a:pt x="13007" y="12746"/>
                  </a:lnTo>
                  <a:lnTo>
                    <a:pt x="13788" y="13769"/>
                  </a:lnTo>
                  <a:lnTo>
                    <a:pt x="14470" y="14670"/>
                  </a:lnTo>
                  <a:lnTo>
                    <a:pt x="15111" y="15432"/>
                  </a:lnTo>
                  <a:lnTo>
                    <a:pt x="15672" y="16073"/>
                  </a:lnTo>
                  <a:lnTo>
                    <a:pt x="15933" y="16334"/>
                  </a:lnTo>
                  <a:lnTo>
                    <a:pt x="16193" y="16554"/>
                  </a:lnTo>
                  <a:lnTo>
                    <a:pt x="16434" y="16755"/>
                  </a:lnTo>
                  <a:lnTo>
                    <a:pt x="16654" y="16915"/>
                  </a:lnTo>
                  <a:lnTo>
                    <a:pt x="16955" y="17115"/>
                  </a:lnTo>
                  <a:lnTo>
                    <a:pt x="17115" y="17196"/>
                  </a:lnTo>
                  <a:lnTo>
                    <a:pt x="17255" y="17276"/>
                  </a:lnTo>
                  <a:lnTo>
                    <a:pt x="17396" y="17316"/>
                  </a:lnTo>
                  <a:lnTo>
                    <a:pt x="17556" y="17356"/>
                  </a:lnTo>
                  <a:lnTo>
                    <a:pt x="17696" y="17376"/>
                  </a:lnTo>
                  <a:lnTo>
                    <a:pt x="17977" y="17376"/>
                  </a:lnTo>
                  <a:lnTo>
                    <a:pt x="18117" y="17356"/>
                  </a:lnTo>
                  <a:lnTo>
                    <a:pt x="18257" y="17316"/>
                  </a:lnTo>
                  <a:lnTo>
                    <a:pt x="18398" y="17256"/>
                  </a:lnTo>
                  <a:lnTo>
                    <a:pt x="18418" y="17256"/>
                  </a:lnTo>
                  <a:lnTo>
                    <a:pt x="18478" y="17236"/>
                  </a:lnTo>
                  <a:lnTo>
                    <a:pt x="18518" y="17216"/>
                  </a:lnTo>
                  <a:lnTo>
                    <a:pt x="18518" y="17156"/>
                  </a:lnTo>
                  <a:lnTo>
                    <a:pt x="18518" y="17095"/>
                  </a:lnTo>
                  <a:lnTo>
                    <a:pt x="18498" y="17055"/>
                  </a:lnTo>
                  <a:lnTo>
                    <a:pt x="18318" y="16675"/>
                  </a:lnTo>
                  <a:lnTo>
                    <a:pt x="17897" y="15893"/>
                  </a:lnTo>
                  <a:lnTo>
                    <a:pt x="17255" y="14650"/>
                  </a:lnTo>
                  <a:lnTo>
                    <a:pt x="16394" y="13107"/>
                  </a:lnTo>
                  <a:lnTo>
                    <a:pt x="15933" y="12306"/>
                  </a:lnTo>
                  <a:lnTo>
                    <a:pt x="15432" y="11484"/>
                  </a:lnTo>
                  <a:lnTo>
                    <a:pt x="14911" y="10662"/>
                  </a:lnTo>
                  <a:lnTo>
                    <a:pt x="14369" y="9820"/>
                  </a:lnTo>
                  <a:lnTo>
                    <a:pt x="13768" y="8999"/>
                  </a:lnTo>
                  <a:lnTo>
                    <a:pt x="13147" y="8177"/>
                  </a:lnTo>
                  <a:lnTo>
                    <a:pt x="12826" y="7776"/>
                  </a:lnTo>
                  <a:lnTo>
                    <a:pt x="12486" y="7375"/>
                  </a:lnTo>
                  <a:lnTo>
                    <a:pt x="12125" y="6995"/>
                  </a:lnTo>
                  <a:lnTo>
                    <a:pt x="11764" y="6614"/>
                  </a:lnTo>
                  <a:lnTo>
                    <a:pt x="11403" y="6213"/>
                  </a:lnTo>
                  <a:lnTo>
                    <a:pt x="11043" y="5832"/>
                  </a:lnTo>
                  <a:lnTo>
                    <a:pt x="10662" y="5472"/>
                  </a:lnTo>
                  <a:lnTo>
                    <a:pt x="10261" y="5111"/>
                  </a:lnTo>
                  <a:lnTo>
                    <a:pt x="9840" y="4750"/>
                  </a:lnTo>
                  <a:lnTo>
                    <a:pt x="9419" y="4409"/>
                  </a:lnTo>
                  <a:lnTo>
                    <a:pt x="8978" y="4089"/>
                  </a:lnTo>
                  <a:lnTo>
                    <a:pt x="8538" y="3768"/>
                  </a:lnTo>
                  <a:lnTo>
                    <a:pt x="8097" y="3467"/>
                  </a:lnTo>
                  <a:lnTo>
                    <a:pt x="7636" y="3167"/>
                  </a:lnTo>
                  <a:lnTo>
                    <a:pt x="6734" y="2606"/>
                  </a:lnTo>
                  <a:lnTo>
                    <a:pt x="5832" y="2105"/>
                  </a:lnTo>
                  <a:lnTo>
                    <a:pt x="4950" y="1644"/>
                  </a:lnTo>
                  <a:lnTo>
                    <a:pt x="4108" y="1243"/>
                  </a:lnTo>
                  <a:lnTo>
                    <a:pt x="3307" y="902"/>
                  </a:lnTo>
                  <a:lnTo>
                    <a:pt x="2545" y="602"/>
                  </a:lnTo>
                  <a:lnTo>
                    <a:pt x="1884" y="361"/>
                  </a:lnTo>
                  <a:lnTo>
                    <a:pt x="1283" y="181"/>
                  </a:lnTo>
                  <a:lnTo>
                    <a:pt x="802" y="60"/>
                  </a:lnTo>
                  <a:lnTo>
                    <a:pt x="421" y="20"/>
                  </a:lnTo>
                  <a:lnTo>
                    <a:pt x="2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69000" y="2825425"/>
              <a:ext cx="461450" cy="430900"/>
            </a:xfrm>
            <a:custGeom>
              <a:avLst/>
              <a:gdLst/>
              <a:ahLst/>
              <a:cxnLst/>
              <a:rect l="l" t="t" r="r" b="b"/>
              <a:pathLst>
                <a:path w="18458" h="17236" extrusionOk="0">
                  <a:moveTo>
                    <a:pt x="80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0" y="181"/>
                  </a:lnTo>
                  <a:lnTo>
                    <a:pt x="60" y="201"/>
                  </a:lnTo>
                  <a:lnTo>
                    <a:pt x="381" y="321"/>
                  </a:lnTo>
                  <a:lnTo>
                    <a:pt x="1062" y="541"/>
                  </a:lnTo>
                  <a:lnTo>
                    <a:pt x="1523" y="722"/>
                  </a:lnTo>
                  <a:lnTo>
                    <a:pt x="2044" y="942"/>
                  </a:lnTo>
                  <a:lnTo>
                    <a:pt x="2626" y="1203"/>
                  </a:lnTo>
                  <a:lnTo>
                    <a:pt x="3247" y="1523"/>
                  </a:lnTo>
                  <a:lnTo>
                    <a:pt x="3908" y="1904"/>
                  </a:lnTo>
                  <a:lnTo>
                    <a:pt x="4610" y="2345"/>
                  </a:lnTo>
                  <a:lnTo>
                    <a:pt x="5030" y="2626"/>
                  </a:lnTo>
                  <a:lnTo>
                    <a:pt x="5431" y="2906"/>
                  </a:lnTo>
                  <a:lnTo>
                    <a:pt x="5872" y="3207"/>
                  </a:lnTo>
                  <a:lnTo>
                    <a:pt x="6293" y="3548"/>
                  </a:lnTo>
                  <a:lnTo>
                    <a:pt x="7155" y="4269"/>
                  </a:lnTo>
                  <a:lnTo>
                    <a:pt x="8057" y="5051"/>
                  </a:lnTo>
                  <a:lnTo>
                    <a:pt x="8938" y="5892"/>
                  </a:lnTo>
                  <a:lnTo>
                    <a:pt x="9820" y="6814"/>
                  </a:lnTo>
                  <a:lnTo>
                    <a:pt x="10702" y="7776"/>
                  </a:lnTo>
                  <a:lnTo>
                    <a:pt x="11564" y="8778"/>
                  </a:lnTo>
                  <a:lnTo>
                    <a:pt x="12466" y="9881"/>
                  </a:lnTo>
                  <a:lnTo>
                    <a:pt x="13307" y="10963"/>
                  </a:lnTo>
                  <a:lnTo>
                    <a:pt x="14069" y="11985"/>
                  </a:lnTo>
                  <a:lnTo>
                    <a:pt x="14790" y="12967"/>
                  </a:lnTo>
                  <a:lnTo>
                    <a:pt x="15592" y="14069"/>
                  </a:lnTo>
                  <a:lnTo>
                    <a:pt x="15973" y="14550"/>
                  </a:lnTo>
                  <a:lnTo>
                    <a:pt x="16314" y="15011"/>
                  </a:lnTo>
                  <a:lnTo>
                    <a:pt x="16855" y="15673"/>
                  </a:lnTo>
                  <a:lnTo>
                    <a:pt x="17336" y="16214"/>
                  </a:lnTo>
                  <a:lnTo>
                    <a:pt x="17716" y="16635"/>
                  </a:lnTo>
                  <a:lnTo>
                    <a:pt x="18017" y="16935"/>
                  </a:lnTo>
                  <a:lnTo>
                    <a:pt x="18238" y="17156"/>
                  </a:lnTo>
                  <a:lnTo>
                    <a:pt x="18258" y="17196"/>
                  </a:lnTo>
                  <a:lnTo>
                    <a:pt x="18278" y="17216"/>
                  </a:lnTo>
                  <a:lnTo>
                    <a:pt x="18338" y="17236"/>
                  </a:lnTo>
                  <a:lnTo>
                    <a:pt x="18398" y="17216"/>
                  </a:lnTo>
                  <a:lnTo>
                    <a:pt x="18438" y="17176"/>
                  </a:lnTo>
                  <a:lnTo>
                    <a:pt x="18458" y="17115"/>
                  </a:lnTo>
                  <a:lnTo>
                    <a:pt x="18418" y="17035"/>
                  </a:lnTo>
                  <a:lnTo>
                    <a:pt x="18338" y="16935"/>
                  </a:lnTo>
                  <a:lnTo>
                    <a:pt x="18177" y="16775"/>
                  </a:lnTo>
                  <a:lnTo>
                    <a:pt x="17877" y="16494"/>
                  </a:lnTo>
                  <a:lnTo>
                    <a:pt x="17496" y="16073"/>
                  </a:lnTo>
                  <a:lnTo>
                    <a:pt x="17015" y="15532"/>
                  </a:lnTo>
                  <a:lnTo>
                    <a:pt x="16494" y="14871"/>
                  </a:lnTo>
                  <a:lnTo>
                    <a:pt x="15772" y="13949"/>
                  </a:lnTo>
                  <a:lnTo>
                    <a:pt x="14951" y="12827"/>
                  </a:lnTo>
                  <a:lnTo>
                    <a:pt x="14249" y="11865"/>
                  </a:lnTo>
                  <a:lnTo>
                    <a:pt x="13468" y="10823"/>
                  </a:lnTo>
                  <a:lnTo>
                    <a:pt x="12646" y="9760"/>
                  </a:lnTo>
                  <a:lnTo>
                    <a:pt x="11724" y="8638"/>
                  </a:lnTo>
                  <a:lnTo>
                    <a:pt x="10862" y="7636"/>
                  </a:lnTo>
                  <a:lnTo>
                    <a:pt x="9981" y="6654"/>
                  </a:lnTo>
                  <a:lnTo>
                    <a:pt x="9079" y="5752"/>
                  </a:lnTo>
                  <a:lnTo>
                    <a:pt x="8197" y="4890"/>
                  </a:lnTo>
                  <a:lnTo>
                    <a:pt x="7295" y="4089"/>
                  </a:lnTo>
                  <a:lnTo>
                    <a:pt x="6413" y="3367"/>
                  </a:lnTo>
                  <a:lnTo>
                    <a:pt x="5992" y="3047"/>
                  </a:lnTo>
                  <a:lnTo>
                    <a:pt x="5572" y="2726"/>
                  </a:lnTo>
                  <a:lnTo>
                    <a:pt x="5151" y="2445"/>
                  </a:lnTo>
                  <a:lnTo>
                    <a:pt x="4730" y="2165"/>
                  </a:lnTo>
                  <a:lnTo>
                    <a:pt x="4028" y="1724"/>
                  </a:lnTo>
                  <a:lnTo>
                    <a:pt x="3347" y="1343"/>
                  </a:lnTo>
                  <a:lnTo>
                    <a:pt x="2726" y="1022"/>
                  </a:lnTo>
                  <a:lnTo>
                    <a:pt x="2125" y="742"/>
                  </a:lnTo>
                  <a:lnTo>
                    <a:pt x="1603" y="521"/>
                  </a:lnTo>
                  <a:lnTo>
                    <a:pt x="1143" y="341"/>
                  </a:lnTo>
                  <a:lnTo>
                    <a:pt x="441" y="101"/>
                  </a:lnTo>
                  <a:lnTo>
                    <a:pt x="16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18475" y="2862000"/>
              <a:ext cx="560675" cy="361275"/>
            </a:xfrm>
            <a:custGeom>
              <a:avLst/>
              <a:gdLst/>
              <a:ahLst/>
              <a:cxnLst/>
              <a:rect l="l" t="t" r="r" b="b"/>
              <a:pathLst>
                <a:path w="22427" h="14451" extrusionOk="0">
                  <a:moveTo>
                    <a:pt x="1063" y="181"/>
                  </a:moveTo>
                  <a:lnTo>
                    <a:pt x="1604" y="201"/>
                  </a:lnTo>
                  <a:lnTo>
                    <a:pt x="2245" y="241"/>
                  </a:lnTo>
                  <a:lnTo>
                    <a:pt x="2967" y="341"/>
                  </a:lnTo>
                  <a:lnTo>
                    <a:pt x="3768" y="461"/>
                  </a:lnTo>
                  <a:lnTo>
                    <a:pt x="4650" y="642"/>
                  </a:lnTo>
                  <a:lnTo>
                    <a:pt x="5552" y="862"/>
                  </a:lnTo>
                  <a:lnTo>
                    <a:pt x="6514" y="1123"/>
                  </a:lnTo>
                  <a:lnTo>
                    <a:pt x="7496" y="1423"/>
                  </a:lnTo>
                  <a:lnTo>
                    <a:pt x="8498" y="1784"/>
                  </a:lnTo>
                  <a:lnTo>
                    <a:pt x="8999" y="1984"/>
                  </a:lnTo>
                  <a:lnTo>
                    <a:pt x="9500" y="2185"/>
                  </a:lnTo>
                  <a:lnTo>
                    <a:pt x="9981" y="2425"/>
                  </a:lnTo>
                  <a:lnTo>
                    <a:pt x="10482" y="2646"/>
                  </a:lnTo>
                  <a:lnTo>
                    <a:pt x="10963" y="2906"/>
                  </a:lnTo>
                  <a:lnTo>
                    <a:pt x="11444" y="3167"/>
                  </a:lnTo>
                  <a:lnTo>
                    <a:pt x="11905" y="3447"/>
                  </a:lnTo>
                  <a:lnTo>
                    <a:pt x="12366" y="3748"/>
                  </a:lnTo>
                  <a:lnTo>
                    <a:pt x="12807" y="4049"/>
                  </a:lnTo>
                  <a:lnTo>
                    <a:pt x="13228" y="4369"/>
                  </a:lnTo>
                  <a:lnTo>
                    <a:pt x="13669" y="4690"/>
                  </a:lnTo>
                  <a:lnTo>
                    <a:pt x="14110" y="4991"/>
                  </a:lnTo>
                  <a:lnTo>
                    <a:pt x="14510" y="5331"/>
                  </a:lnTo>
                  <a:lnTo>
                    <a:pt x="14931" y="5672"/>
                  </a:lnTo>
                  <a:lnTo>
                    <a:pt x="15733" y="6373"/>
                  </a:lnTo>
                  <a:lnTo>
                    <a:pt x="16494" y="7115"/>
                  </a:lnTo>
                  <a:lnTo>
                    <a:pt x="17236" y="7877"/>
                  </a:lnTo>
                  <a:lnTo>
                    <a:pt x="17937" y="8638"/>
                  </a:lnTo>
                  <a:lnTo>
                    <a:pt x="18639" y="9420"/>
                  </a:lnTo>
                  <a:lnTo>
                    <a:pt x="19300" y="10221"/>
                  </a:lnTo>
                  <a:lnTo>
                    <a:pt x="20322" y="11484"/>
                  </a:lnTo>
                  <a:lnTo>
                    <a:pt x="21184" y="12586"/>
                  </a:lnTo>
                  <a:lnTo>
                    <a:pt x="21825" y="13428"/>
                  </a:lnTo>
                  <a:lnTo>
                    <a:pt x="22186" y="13909"/>
                  </a:lnTo>
                  <a:lnTo>
                    <a:pt x="22106" y="13989"/>
                  </a:lnTo>
                  <a:lnTo>
                    <a:pt x="22006" y="14069"/>
                  </a:lnTo>
                  <a:lnTo>
                    <a:pt x="21885" y="14129"/>
                  </a:lnTo>
                  <a:lnTo>
                    <a:pt x="21725" y="14189"/>
                  </a:lnTo>
                  <a:lnTo>
                    <a:pt x="21525" y="14230"/>
                  </a:lnTo>
                  <a:lnTo>
                    <a:pt x="21304" y="14230"/>
                  </a:lnTo>
                  <a:lnTo>
                    <a:pt x="21164" y="14210"/>
                  </a:lnTo>
                  <a:lnTo>
                    <a:pt x="21024" y="14169"/>
                  </a:lnTo>
                  <a:lnTo>
                    <a:pt x="20883" y="14109"/>
                  </a:lnTo>
                  <a:lnTo>
                    <a:pt x="20703" y="14029"/>
                  </a:lnTo>
                  <a:lnTo>
                    <a:pt x="20483" y="13929"/>
                  </a:lnTo>
                  <a:lnTo>
                    <a:pt x="20242" y="13809"/>
                  </a:lnTo>
                  <a:lnTo>
                    <a:pt x="19982" y="13628"/>
                  </a:lnTo>
                  <a:lnTo>
                    <a:pt x="19681" y="13428"/>
                  </a:lnTo>
                  <a:lnTo>
                    <a:pt x="19040" y="12947"/>
                  </a:lnTo>
                  <a:lnTo>
                    <a:pt x="18318" y="12326"/>
                  </a:lnTo>
                  <a:lnTo>
                    <a:pt x="17476" y="11584"/>
                  </a:lnTo>
                  <a:lnTo>
                    <a:pt x="16535" y="10722"/>
                  </a:lnTo>
                  <a:lnTo>
                    <a:pt x="14330" y="8618"/>
                  </a:lnTo>
                  <a:lnTo>
                    <a:pt x="13969" y="8277"/>
                  </a:lnTo>
                  <a:lnTo>
                    <a:pt x="13268" y="7636"/>
                  </a:lnTo>
                  <a:lnTo>
                    <a:pt x="12566" y="7015"/>
                  </a:lnTo>
                  <a:lnTo>
                    <a:pt x="11865" y="6434"/>
                  </a:lnTo>
                  <a:lnTo>
                    <a:pt x="11164" y="5872"/>
                  </a:lnTo>
                  <a:lnTo>
                    <a:pt x="10482" y="5331"/>
                  </a:lnTo>
                  <a:lnTo>
                    <a:pt x="9781" y="4830"/>
                  </a:lnTo>
                  <a:lnTo>
                    <a:pt x="9119" y="4369"/>
                  </a:lnTo>
                  <a:lnTo>
                    <a:pt x="8438" y="3908"/>
                  </a:lnTo>
                  <a:lnTo>
                    <a:pt x="7797" y="3508"/>
                  </a:lnTo>
                  <a:lnTo>
                    <a:pt x="7155" y="3107"/>
                  </a:lnTo>
                  <a:lnTo>
                    <a:pt x="6554" y="2766"/>
                  </a:lnTo>
                  <a:lnTo>
                    <a:pt x="5973" y="2425"/>
                  </a:lnTo>
                  <a:lnTo>
                    <a:pt x="5392" y="2145"/>
                  </a:lnTo>
                  <a:lnTo>
                    <a:pt x="4871" y="1864"/>
                  </a:lnTo>
                  <a:lnTo>
                    <a:pt x="4350" y="1644"/>
                  </a:lnTo>
                  <a:lnTo>
                    <a:pt x="3889" y="1443"/>
                  </a:lnTo>
                  <a:lnTo>
                    <a:pt x="3327" y="1203"/>
                  </a:lnTo>
                  <a:lnTo>
                    <a:pt x="2806" y="1002"/>
                  </a:lnTo>
                  <a:lnTo>
                    <a:pt x="2325" y="842"/>
                  </a:lnTo>
                  <a:lnTo>
                    <a:pt x="1905" y="702"/>
                  </a:lnTo>
                  <a:lnTo>
                    <a:pt x="1183" y="481"/>
                  </a:lnTo>
                  <a:lnTo>
                    <a:pt x="642" y="341"/>
                  </a:lnTo>
                  <a:lnTo>
                    <a:pt x="321" y="261"/>
                  </a:lnTo>
                  <a:lnTo>
                    <a:pt x="462" y="241"/>
                  </a:lnTo>
                  <a:lnTo>
                    <a:pt x="622" y="201"/>
                  </a:lnTo>
                  <a:lnTo>
                    <a:pt x="1063" y="181"/>
                  </a:lnTo>
                  <a:close/>
                  <a:moveTo>
                    <a:pt x="782" y="0"/>
                  </a:moveTo>
                  <a:lnTo>
                    <a:pt x="562" y="20"/>
                  </a:lnTo>
                  <a:lnTo>
                    <a:pt x="381" y="40"/>
                  </a:lnTo>
                  <a:lnTo>
                    <a:pt x="241" y="81"/>
                  </a:lnTo>
                  <a:lnTo>
                    <a:pt x="141" y="121"/>
                  </a:lnTo>
                  <a:lnTo>
                    <a:pt x="61" y="181"/>
                  </a:lnTo>
                  <a:lnTo>
                    <a:pt x="21" y="221"/>
                  </a:lnTo>
                  <a:lnTo>
                    <a:pt x="1" y="301"/>
                  </a:lnTo>
                  <a:lnTo>
                    <a:pt x="21" y="341"/>
                  </a:lnTo>
                  <a:lnTo>
                    <a:pt x="41" y="361"/>
                  </a:lnTo>
                  <a:lnTo>
                    <a:pt x="141" y="421"/>
                  </a:lnTo>
                  <a:lnTo>
                    <a:pt x="321" y="481"/>
                  </a:lnTo>
                  <a:lnTo>
                    <a:pt x="602" y="562"/>
                  </a:lnTo>
                  <a:lnTo>
                    <a:pt x="1123" y="682"/>
                  </a:lnTo>
                  <a:lnTo>
                    <a:pt x="1844" y="902"/>
                  </a:lnTo>
                  <a:lnTo>
                    <a:pt x="2265" y="1043"/>
                  </a:lnTo>
                  <a:lnTo>
                    <a:pt x="2726" y="1203"/>
                  </a:lnTo>
                  <a:lnTo>
                    <a:pt x="3247" y="1403"/>
                  </a:lnTo>
                  <a:lnTo>
                    <a:pt x="3808" y="1624"/>
                  </a:lnTo>
                  <a:lnTo>
                    <a:pt x="4269" y="1824"/>
                  </a:lnTo>
                  <a:lnTo>
                    <a:pt x="4770" y="2065"/>
                  </a:lnTo>
                  <a:lnTo>
                    <a:pt x="5312" y="2325"/>
                  </a:lnTo>
                  <a:lnTo>
                    <a:pt x="5873" y="2626"/>
                  </a:lnTo>
                  <a:lnTo>
                    <a:pt x="6454" y="2946"/>
                  </a:lnTo>
                  <a:lnTo>
                    <a:pt x="7055" y="3307"/>
                  </a:lnTo>
                  <a:lnTo>
                    <a:pt x="7696" y="3688"/>
                  </a:lnTo>
                  <a:lnTo>
                    <a:pt x="8338" y="4089"/>
                  </a:lnTo>
                  <a:lnTo>
                    <a:pt x="8999" y="4530"/>
                  </a:lnTo>
                  <a:lnTo>
                    <a:pt x="9660" y="5011"/>
                  </a:lnTo>
                  <a:lnTo>
                    <a:pt x="10342" y="5512"/>
                  </a:lnTo>
                  <a:lnTo>
                    <a:pt x="11043" y="6033"/>
                  </a:lnTo>
                  <a:lnTo>
                    <a:pt x="11745" y="6594"/>
                  </a:lnTo>
                  <a:lnTo>
                    <a:pt x="12426" y="7175"/>
                  </a:lnTo>
                  <a:lnTo>
                    <a:pt x="13128" y="7796"/>
                  </a:lnTo>
                  <a:lnTo>
                    <a:pt x="13829" y="8438"/>
                  </a:lnTo>
                  <a:lnTo>
                    <a:pt x="14190" y="8778"/>
                  </a:lnTo>
                  <a:lnTo>
                    <a:pt x="16414" y="10883"/>
                  </a:lnTo>
                  <a:lnTo>
                    <a:pt x="17356" y="11744"/>
                  </a:lnTo>
                  <a:lnTo>
                    <a:pt x="18198" y="12506"/>
                  </a:lnTo>
                  <a:lnTo>
                    <a:pt x="18939" y="13127"/>
                  </a:lnTo>
                  <a:lnTo>
                    <a:pt x="19581" y="13628"/>
                  </a:lnTo>
                  <a:lnTo>
                    <a:pt x="19881" y="13829"/>
                  </a:lnTo>
                  <a:lnTo>
                    <a:pt x="20142" y="13989"/>
                  </a:lnTo>
                  <a:lnTo>
                    <a:pt x="20402" y="14129"/>
                  </a:lnTo>
                  <a:lnTo>
                    <a:pt x="20623" y="14230"/>
                  </a:lnTo>
                  <a:lnTo>
                    <a:pt x="20843" y="14330"/>
                  </a:lnTo>
                  <a:lnTo>
                    <a:pt x="21064" y="14390"/>
                  </a:lnTo>
                  <a:lnTo>
                    <a:pt x="21264" y="14430"/>
                  </a:lnTo>
                  <a:lnTo>
                    <a:pt x="21445" y="14450"/>
                  </a:lnTo>
                  <a:lnTo>
                    <a:pt x="21585" y="14450"/>
                  </a:lnTo>
                  <a:lnTo>
                    <a:pt x="21705" y="14430"/>
                  </a:lnTo>
                  <a:lnTo>
                    <a:pt x="21825" y="14390"/>
                  </a:lnTo>
                  <a:lnTo>
                    <a:pt x="21926" y="14350"/>
                  </a:lnTo>
                  <a:lnTo>
                    <a:pt x="22046" y="14290"/>
                  </a:lnTo>
                  <a:lnTo>
                    <a:pt x="22146" y="14230"/>
                  </a:lnTo>
                  <a:lnTo>
                    <a:pt x="22246" y="14149"/>
                  </a:lnTo>
                  <a:lnTo>
                    <a:pt x="22346" y="14049"/>
                  </a:lnTo>
                  <a:lnTo>
                    <a:pt x="22387" y="14009"/>
                  </a:lnTo>
                  <a:lnTo>
                    <a:pt x="22427" y="13989"/>
                  </a:lnTo>
                  <a:lnTo>
                    <a:pt x="22427" y="13929"/>
                  </a:lnTo>
                  <a:lnTo>
                    <a:pt x="22427" y="13889"/>
                  </a:lnTo>
                  <a:lnTo>
                    <a:pt x="22387" y="13849"/>
                  </a:lnTo>
                  <a:lnTo>
                    <a:pt x="22146" y="13488"/>
                  </a:lnTo>
                  <a:lnTo>
                    <a:pt x="21565" y="12706"/>
                  </a:lnTo>
                  <a:lnTo>
                    <a:pt x="20663" y="11544"/>
                  </a:lnTo>
                  <a:lnTo>
                    <a:pt x="20082" y="10843"/>
                  </a:lnTo>
                  <a:lnTo>
                    <a:pt x="19461" y="10081"/>
                  </a:lnTo>
                  <a:lnTo>
                    <a:pt x="18799" y="9279"/>
                  </a:lnTo>
                  <a:lnTo>
                    <a:pt x="18098" y="8498"/>
                  </a:lnTo>
                  <a:lnTo>
                    <a:pt x="17376" y="7716"/>
                  </a:lnTo>
                  <a:lnTo>
                    <a:pt x="16635" y="6955"/>
                  </a:lnTo>
                  <a:lnTo>
                    <a:pt x="15873" y="6213"/>
                  </a:lnTo>
                  <a:lnTo>
                    <a:pt x="15072" y="5512"/>
                  </a:lnTo>
                  <a:lnTo>
                    <a:pt x="14651" y="5171"/>
                  </a:lnTo>
                  <a:lnTo>
                    <a:pt x="14230" y="4830"/>
                  </a:lnTo>
                  <a:lnTo>
                    <a:pt x="13809" y="4510"/>
                  </a:lnTo>
                  <a:lnTo>
                    <a:pt x="13368" y="4209"/>
                  </a:lnTo>
                  <a:lnTo>
                    <a:pt x="12907" y="3868"/>
                  </a:lnTo>
                  <a:lnTo>
                    <a:pt x="12446" y="3548"/>
                  </a:lnTo>
                  <a:lnTo>
                    <a:pt x="11965" y="3247"/>
                  </a:lnTo>
                  <a:lnTo>
                    <a:pt x="11484" y="2946"/>
                  </a:lnTo>
                  <a:lnTo>
                    <a:pt x="10983" y="2686"/>
                  </a:lnTo>
                  <a:lnTo>
                    <a:pt x="10482" y="2425"/>
                  </a:lnTo>
                  <a:lnTo>
                    <a:pt x="9961" y="2185"/>
                  </a:lnTo>
                  <a:lnTo>
                    <a:pt x="9440" y="1944"/>
                  </a:lnTo>
                  <a:lnTo>
                    <a:pt x="8919" y="1724"/>
                  </a:lnTo>
                  <a:lnTo>
                    <a:pt x="8398" y="1523"/>
                  </a:lnTo>
                  <a:lnTo>
                    <a:pt x="7877" y="1343"/>
                  </a:lnTo>
                  <a:lnTo>
                    <a:pt x="7356" y="1163"/>
                  </a:lnTo>
                  <a:lnTo>
                    <a:pt x="6334" y="862"/>
                  </a:lnTo>
                  <a:lnTo>
                    <a:pt x="5332" y="602"/>
                  </a:lnTo>
                  <a:lnTo>
                    <a:pt x="4390" y="381"/>
                  </a:lnTo>
                  <a:lnTo>
                    <a:pt x="3488" y="221"/>
                  </a:lnTo>
                  <a:lnTo>
                    <a:pt x="2666" y="101"/>
                  </a:lnTo>
                  <a:lnTo>
                    <a:pt x="1925" y="20"/>
                  </a:lnTo>
                  <a:lnTo>
                    <a:pt x="13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20475" y="2864500"/>
              <a:ext cx="558675" cy="348750"/>
            </a:xfrm>
            <a:custGeom>
              <a:avLst/>
              <a:gdLst/>
              <a:ahLst/>
              <a:cxnLst/>
              <a:rect l="l" t="t" r="r" b="b"/>
              <a:pathLst>
                <a:path w="22347" h="13950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1" y="81"/>
                  </a:lnTo>
                  <a:lnTo>
                    <a:pt x="1" y="141"/>
                  </a:lnTo>
                  <a:lnTo>
                    <a:pt x="21" y="161"/>
                  </a:lnTo>
                  <a:lnTo>
                    <a:pt x="41" y="201"/>
                  </a:lnTo>
                  <a:lnTo>
                    <a:pt x="81" y="221"/>
                  </a:lnTo>
                  <a:lnTo>
                    <a:pt x="422" y="261"/>
                  </a:lnTo>
                  <a:lnTo>
                    <a:pt x="1183" y="341"/>
                  </a:lnTo>
                  <a:lnTo>
                    <a:pt x="1684" y="401"/>
                  </a:lnTo>
                  <a:lnTo>
                    <a:pt x="2265" y="502"/>
                  </a:lnTo>
                  <a:lnTo>
                    <a:pt x="2907" y="642"/>
                  </a:lnTo>
                  <a:lnTo>
                    <a:pt x="3628" y="822"/>
                  </a:lnTo>
                  <a:lnTo>
                    <a:pt x="4390" y="1063"/>
                  </a:lnTo>
                  <a:lnTo>
                    <a:pt x="5212" y="1363"/>
                  </a:lnTo>
                  <a:lnTo>
                    <a:pt x="5692" y="1544"/>
                  </a:lnTo>
                  <a:lnTo>
                    <a:pt x="6173" y="1744"/>
                  </a:lnTo>
                  <a:lnTo>
                    <a:pt x="6675" y="1965"/>
                  </a:lnTo>
                  <a:lnTo>
                    <a:pt x="7196" y="2225"/>
                  </a:lnTo>
                  <a:lnTo>
                    <a:pt x="7717" y="2486"/>
                  </a:lnTo>
                  <a:lnTo>
                    <a:pt x="8258" y="2786"/>
                  </a:lnTo>
                  <a:lnTo>
                    <a:pt x="8799" y="3087"/>
                  </a:lnTo>
                  <a:lnTo>
                    <a:pt x="9340" y="3408"/>
                  </a:lnTo>
                  <a:lnTo>
                    <a:pt x="9901" y="3748"/>
                  </a:lnTo>
                  <a:lnTo>
                    <a:pt x="10462" y="4109"/>
                  </a:lnTo>
                  <a:lnTo>
                    <a:pt x="11565" y="4871"/>
                  </a:lnTo>
                  <a:lnTo>
                    <a:pt x="12667" y="5692"/>
                  </a:lnTo>
                  <a:lnTo>
                    <a:pt x="13208" y="6113"/>
                  </a:lnTo>
                  <a:lnTo>
                    <a:pt x="13749" y="6554"/>
                  </a:lnTo>
                  <a:lnTo>
                    <a:pt x="14370" y="7055"/>
                  </a:lnTo>
                  <a:lnTo>
                    <a:pt x="14971" y="7576"/>
                  </a:lnTo>
                  <a:lnTo>
                    <a:pt x="16094" y="8578"/>
                  </a:lnTo>
                  <a:lnTo>
                    <a:pt x="17136" y="9540"/>
                  </a:lnTo>
                  <a:lnTo>
                    <a:pt x="18058" y="10422"/>
                  </a:lnTo>
                  <a:lnTo>
                    <a:pt x="19020" y="11324"/>
                  </a:lnTo>
                  <a:lnTo>
                    <a:pt x="19841" y="12085"/>
                  </a:lnTo>
                  <a:lnTo>
                    <a:pt x="20523" y="12667"/>
                  </a:lnTo>
                  <a:lnTo>
                    <a:pt x="21084" y="13128"/>
                  </a:lnTo>
                  <a:lnTo>
                    <a:pt x="21545" y="13468"/>
                  </a:lnTo>
                  <a:lnTo>
                    <a:pt x="21906" y="13709"/>
                  </a:lnTo>
                  <a:lnTo>
                    <a:pt x="22146" y="13869"/>
                  </a:lnTo>
                  <a:lnTo>
                    <a:pt x="22186" y="13929"/>
                  </a:lnTo>
                  <a:lnTo>
                    <a:pt x="22226" y="13949"/>
                  </a:lnTo>
                  <a:lnTo>
                    <a:pt x="22246" y="13949"/>
                  </a:lnTo>
                  <a:lnTo>
                    <a:pt x="22286" y="13929"/>
                  </a:lnTo>
                  <a:lnTo>
                    <a:pt x="22307" y="13929"/>
                  </a:lnTo>
                  <a:lnTo>
                    <a:pt x="22327" y="13889"/>
                  </a:lnTo>
                  <a:lnTo>
                    <a:pt x="22347" y="13849"/>
                  </a:lnTo>
                  <a:lnTo>
                    <a:pt x="22347" y="13789"/>
                  </a:lnTo>
                  <a:lnTo>
                    <a:pt x="22307" y="13729"/>
                  </a:lnTo>
                  <a:lnTo>
                    <a:pt x="22206" y="13649"/>
                  </a:lnTo>
                  <a:lnTo>
                    <a:pt x="22026" y="13528"/>
                  </a:lnTo>
                  <a:lnTo>
                    <a:pt x="21685" y="13288"/>
                  </a:lnTo>
                  <a:lnTo>
                    <a:pt x="21224" y="12947"/>
                  </a:lnTo>
                  <a:lnTo>
                    <a:pt x="20643" y="12506"/>
                  </a:lnTo>
                  <a:lnTo>
                    <a:pt x="20002" y="11925"/>
                  </a:lnTo>
                  <a:lnTo>
                    <a:pt x="19160" y="11163"/>
                  </a:lnTo>
                  <a:lnTo>
                    <a:pt x="18218" y="10262"/>
                  </a:lnTo>
                  <a:lnTo>
                    <a:pt x="17276" y="9380"/>
                  </a:lnTo>
                  <a:lnTo>
                    <a:pt x="16234" y="8418"/>
                  </a:lnTo>
                  <a:lnTo>
                    <a:pt x="15112" y="7416"/>
                  </a:lnTo>
                  <a:lnTo>
                    <a:pt x="14511" y="6895"/>
                  </a:lnTo>
                  <a:lnTo>
                    <a:pt x="13889" y="6394"/>
                  </a:lnTo>
                  <a:lnTo>
                    <a:pt x="13348" y="5953"/>
                  </a:lnTo>
                  <a:lnTo>
                    <a:pt x="12787" y="5512"/>
                  </a:lnTo>
                  <a:lnTo>
                    <a:pt x="12246" y="5111"/>
                  </a:lnTo>
                  <a:lnTo>
                    <a:pt x="11685" y="4690"/>
                  </a:lnTo>
                  <a:lnTo>
                    <a:pt x="10562" y="3929"/>
                  </a:lnTo>
                  <a:lnTo>
                    <a:pt x="10001" y="3568"/>
                  </a:lnTo>
                  <a:lnTo>
                    <a:pt x="9460" y="3227"/>
                  </a:lnTo>
                  <a:lnTo>
                    <a:pt x="8899" y="2907"/>
                  </a:lnTo>
                  <a:lnTo>
                    <a:pt x="8358" y="2586"/>
                  </a:lnTo>
                  <a:lnTo>
                    <a:pt x="7817" y="2305"/>
                  </a:lnTo>
                  <a:lnTo>
                    <a:pt x="7296" y="2025"/>
                  </a:lnTo>
                  <a:lnTo>
                    <a:pt x="6775" y="1764"/>
                  </a:lnTo>
                  <a:lnTo>
                    <a:pt x="6254" y="1544"/>
                  </a:lnTo>
                  <a:lnTo>
                    <a:pt x="5773" y="1343"/>
                  </a:lnTo>
                  <a:lnTo>
                    <a:pt x="5292" y="1163"/>
                  </a:lnTo>
                  <a:lnTo>
                    <a:pt x="4470" y="862"/>
                  </a:lnTo>
                  <a:lnTo>
                    <a:pt x="3688" y="622"/>
                  </a:lnTo>
                  <a:lnTo>
                    <a:pt x="2967" y="421"/>
                  </a:lnTo>
                  <a:lnTo>
                    <a:pt x="2306" y="281"/>
                  </a:lnTo>
                  <a:lnTo>
                    <a:pt x="1724" y="181"/>
                  </a:lnTo>
                  <a:lnTo>
                    <a:pt x="1203" y="121"/>
                  </a:lnTo>
                  <a:lnTo>
                    <a:pt x="442" y="41"/>
                  </a:lnTo>
                  <a:lnTo>
                    <a:pt x="1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77975" y="2954675"/>
              <a:ext cx="651375" cy="275600"/>
            </a:xfrm>
            <a:custGeom>
              <a:avLst/>
              <a:gdLst/>
              <a:ahLst/>
              <a:cxnLst/>
              <a:rect l="l" t="t" r="r" b="b"/>
              <a:pathLst>
                <a:path w="26055" h="11024" extrusionOk="0">
                  <a:moveTo>
                    <a:pt x="5793" y="221"/>
                  </a:moveTo>
                  <a:lnTo>
                    <a:pt x="6855" y="262"/>
                  </a:lnTo>
                  <a:lnTo>
                    <a:pt x="7937" y="322"/>
                  </a:lnTo>
                  <a:lnTo>
                    <a:pt x="8498" y="382"/>
                  </a:lnTo>
                  <a:lnTo>
                    <a:pt x="9060" y="462"/>
                  </a:lnTo>
                  <a:lnTo>
                    <a:pt x="9621" y="542"/>
                  </a:lnTo>
                  <a:lnTo>
                    <a:pt x="10202" y="642"/>
                  </a:lnTo>
                  <a:lnTo>
                    <a:pt x="10763" y="743"/>
                  </a:lnTo>
                  <a:lnTo>
                    <a:pt x="11324" y="883"/>
                  </a:lnTo>
                  <a:lnTo>
                    <a:pt x="11885" y="1023"/>
                  </a:lnTo>
                  <a:lnTo>
                    <a:pt x="12426" y="1183"/>
                  </a:lnTo>
                  <a:lnTo>
                    <a:pt x="12968" y="1364"/>
                  </a:lnTo>
                  <a:lnTo>
                    <a:pt x="13509" y="1564"/>
                  </a:lnTo>
                  <a:lnTo>
                    <a:pt x="14030" y="1785"/>
                  </a:lnTo>
                  <a:lnTo>
                    <a:pt x="14551" y="2025"/>
                  </a:lnTo>
                  <a:lnTo>
                    <a:pt x="15072" y="2246"/>
                  </a:lnTo>
                  <a:lnTo>
                    <a:pt x="15593" y="2506"/>
                  </a:lnTo>
                  <a:lnTo>
                    <a:pt x="16114" y="2747"/>
                  </a:lnTo>
                  <a:lnTo>
                    <a:pt x="16635" y="3027"/>
                  </a:lnTo>
                  <a:lnTo>
                    <a:pt x="17136" y="3308"/>
                  </a:lnTo>
                  <a:lnTo>
                    <a:pt x="17617" y="3608"/>
                  </a:lnTo>
                  <a:lnTo>
                    <a:pt x="18579" y="4230"/>
                  </a:lnTo>
                  <a:lnTo>
                    <a:pt x="19521" y="4871"/>
                  </a:lnTo>
                  <a:lnTo>
                    <a:pt x="20403" y="5532"/>
                  </a:lnTo>
                  <a:lnTo>
                    <a:pt x="21265" y="6194"/>
                  </a:lnTo>
                  <a:lnTo>
                    <a:pt x="22086" y="6855"/>
                  </a:lnTo>
                  <a:lnTo>
                    <a:pt x="22768" y="7416"/>
                  </a:lnTo>
                  <a:lnTo>
                    <a:pt x="23409" y="7977"/>
                  </a:lnTo>
                  <a:lnTo>
                    <a:pt x="24531" y="8979"/>
                  </a:lnTo>
                  <a:lnTo>
                    <a:pt x="25353" y="9741"/>
                  </a:lnTo>
                  <a:lnTo>
                    <a:pt x="25794" y="10182"/>
                  </a:lnTo>
                  <a:lnTo>
                    <a:pt x="25754" y="10282"/>
                  </a:lnTo>
                  <a:lnTo>
                    <a:pt x="25694" y="10402"/>
                  </a:lnTo>
                  <a:lnTo>
                    <a:pt x="25593" y="10523"/>
                  </a:lnTo>
                  <a:lnTo>
                    <a:pt x="25473" y="10643"/>
                  </a:lnTo>
                  <a:lnTo>
                    <a:pt x="25393" y="10703"/>
                  </a:lnTo>
                  <a:lnTo>
                    <a:pt x="25293" y="10743"/>
                  </a:lnTo>
                  <a:lnTo>
                    <a:pt x="25193" y="10783"/>
                  </a:lnTo>
                  <a:lnTo>
                    <a:pt x="25092" y="10803"/>
                  </a:lnTo>
                  <a:lnTo>
                    <a:pt x="24952" y="10823"/>
                  </a:lnTo>
                  <a:lnTo>
                    <a:pt x="24812" y="10803"/>
                  </a:lnTo>
                  <a:lnTo>
                    <a:pt x="24651" y="10803"/>
                  </a:lnTo>
                  <a:lnTo>
                    <a:pt x="24471" y="10763"/>
                  </a:lnTo>
                  <a:lnTo>
                    <a:pt x="24271" y="10723"/>
                  </a:lnTo>
                  <a:lnTo>
                    <a:pt x="24030" y="10643"/>
                  </a:lnTo>
                  <a:lnTo>
                    <a:pt x="23770" y="10563"/>
                  </a:lnTo>
                  <a:lnTo>
                    <a:pt x="23489" y="10442"/>
                  </a:lnTo>
                  <a:lnTo>
                    <a:pt x="22868" y="10142"/>
                  </a:lnTo>
                  <a:lnTo>
                    <a:pt x="22126" y="9741"/>
                  </a:lnTo>
                  <a:lnTo>
                    <a:pt x="21285" y="9240"/>
                  </a:lnTo>
                  <a:lnTo>
                    <a:pt x="20343" y="8659"/>
                  </a:lnTo>
                  <a:lnTo>
                    <a:pt x="18098" y="7256"/>
                  </a:lnTo>
                  <a:lnTo>
                    <a:pt x="16435" y="6214"/>
                  </a:lnTo>
                  <a:lnTo>
                    <a:pt x="15573" y="5693"/>
                  </a:lnTo>
                  <a:lnTo>
                    <a:pt x="14711" y="5192"/>
                  </a:lnTo>
                  <a:lnTo>
                    <a:pt x="13849" y="4731"/>
                  </a:lnTo>
                  <a:lnTo>
                    <a:pt x="12988" y="4290"/>
                  </a:lnTo>
                  <a:lnTo>
                    <a:pt x="12146" y="3889"/>
                  </a:lnTo>
                  <a:lnTo>
                    <a:pt x="11304" y="3528"/>
                  </a:lnTo>
                  <a:lnTo>
                    <a:pt x="10502" y="3167"/>
                  </a:lnTo>
                  <a:lnTo>
                    <a:pt x="9701" y="2867"/>
                  </a:lnTo>
                  <a:lnTo>
                    <a:pt x="8919" y="2566"/>
                  </a:lnTo>
                  <a:lnTo>
                    <a:pt x="8178" y="2326"/>
                  </a:lnTo>
                  <a:lnTo>
                    <a:pt x="7456" y="2085"/>
                  </a:lnTo>
                  <a:lnTo>
                    <a:pt x="6755" y="1885"/>
                  </a:lnTo>
                  <a:lnTo>
                    <a:pt x="6093" y="1704"/>
                  </a:lnTo>
                  <a:lnTo>
                    <a:pt x="5472" y="1564"/>
                  </a:lnTo>
                  <a:lnTo>
                    <a:pt x="4891" y="1424"/>
                  </a:lnTo>
                  <a:lnTo>
                    <a:pt x="4330" y="1324"/>
                  </a:lnTo>
                  <a:lnTo>
                    <a:pt x="3689" y="1223"/>
                  </a:lnTo>
                  <a:lnTo>
                    <a:pt x="3107" y="1143"/>
                  </a:lnTo>
                  <a:lnTo>
                    <a:pt x="2566" y="1083"/>
                  </a:lnTo>
                  <a:lnTo>
                    <a:pt x="2085" y="1043"/>
                  </a:lnTo>
                  <a:lnTo>
                    <a:pt x="1284" y="1003"/>
                  </a:lnTo>
                  <a:lnTo>
                    <a:pt x="682" y="1003"/>
                  </a:lnTo>
                  <a:lnTo>
                    <a:pt x="302" y="983"/>
                  </a:lnTo>
                  <a:lnTo>
                    <a:pt x="402" y="923"/>
                  </a:lnTo>
                  <a:lnTo>
                    <a:pt x="562" y="843"/>
                  </a:lnTo>
                  <a:lnTo>
                    <a:pt x="763" y="783"/>
                  </a:lnTo>
                  <a:lnTo>
                    <a:pt x="983" y="702"/>
                  </a:lnTo>
                  <a:lnTo>
                    <a:pt x="1524" y="582"/>
                  </a:lnTo>
                  <a:lnTo>
                    <a:pt x="2205" y="462"/>
                  </a:lnTo>
                  <a:lnTo>
                    <a:pt x="2967" y="362"/>
                  </a:lnTo>
                  <a:lnTo>
                    <a:pt x="3829" y="282"/>
                  </a:lnTo>
                  <a:lnTo>
                    <a:pt x="4771" y="241"/>
                  </a:lnTo>
                  <a:lnTo>
                    <a:pt x="5793" y="221"/>
                  </a:lnTo>
                  <a:close/>
                  <a:moveTo>
                    <a:pt x="5552" y="1"/>
                  </a:moveTo>
                  <a:lnTo>
                    <a:pt x="4530" y="21"/>
                  </a:lnTo>
                  <a:lnTo>
                    <a:pt x="3568" y="81"/>
                  </a:lnTo>
                  <a:lnTo>
                    <a:pt x="2686" y="181"/>
                  </a:lnTo>
                  <a:lnTo>
                    <a:pt x="1925" y="282"/>
                  </a:lnTo>
                  <a:lnTo>
                    <a:pt x="1264" y="422"/>
                  </a:lnTo>
                  <a:lnTo>
                    <a:pt x="722" y="582"/>
                  </a:lnTo>
                  <a:lnTo>
                    <a:pt x="522" y="642"/>
                  </a:lnTo>
                  <a:lnTo>
                    <a:pt x="342" y="722"/>
                  </a:lnTo>
                  <a:lnTo>
                    <a:pt x="201" y="803"/>
                  </a:lnTo>
                  <a:lnTo>
                    <a:pt x="101" y="883"/>
                  </a:lnTo>
                  <a:lnTo>
                    <a:pt x="41" y="963"/>
                  </a:lnTo>
                  <a:lnTo>
                    <a:pt x="1" y="1023"/>
                  </a:lnTo>
                  <a:lnTo>
                    <a:pt x="21" y="1083"/>
                  </a:lnTo>
                  <a:lnTo>
                    <a:pt x="41" y="1123"/>
                  </a:lnTo>
                  <a:lnTo>
                    <a:pt x="81" y="1163"/>
                  </a:lnTo>
                  <a:lnTo>
                    <a:pt x="121" y="1183"/>
                  </a:lnTo>
                  <a:lnTo>
                    <a:pt x="201" y="1203"/>
                  </a:lnTo>
                  <a:lnTo>
                    <a:pt x="682" y="1203"/>
                  </a:lnTo>
                  <a:lnTo>
                    <a:pt x="1284" y="1223"/>
                  </a:lnTo>
                  <a:lnTo>
                    <a:pt x="2085" y="1264"/>
                  </a:lnTo>
                  <a:lnTo>
                    <a:pt x="2546" y="1304"/>
                  </a:lnTo>
                  <a:lnTo>
                    <a:pt x="3087" y="1364"/>
                  </a:lnTo>
                  <a:lnTo>
                    <a:pt x="3668" y="1444"/>
                  </a:lnTo>
                  <a:lnTo>
                    <a:pt x="4310" y="1544"/>
                  </a:lnTo>
                  <a:lnTo>
                    <a:pt x="4851" y="1644"/>
                  </a:lnTo>
                  <a:lnTo>
                    <a:pt x="5432" y="1765"/>
                  </a:lnTo>
                  <a:lnTo>
                    <a:pt x="6053" y="1905"/>
                  </a:lnTo>
                  <a:lnTo>
                    <a:pt x="6715" y="2085"/>
                  </a:lnTo>
                  <a:lnTo>
                    <a:pt x="7396" y="2286"/>
                  </a:lnTo>
                  <a:lnTo>
                    <a:pt x="8118" y="2526"/>
                  </a:lnTo>
                  <a:lnTo>
                    <a:pt x="8859" y="2787"/>
                  </a:lnTo>
                  <a:lnTo>
                    <a:pt x="9621" y="3067"/>
                  </a:lnTo>
                  <a:lnTo>
                    <a:pt x="10422" y="3368"/>
                  </a:lnTo>
                  <a:lnTo>
                    <a:pt x="11224" y="3709"/>
                  </a:lnTo>
                  <a:lnTo>
                    <a:pt x="12046" y="4089"/>
                  </a:lnTo>
                  <a:lnTo>
                    <a:pt x="12887" y="4490"/>
                  </a:lnTo>
                  <a:lnTo>
                    <a:pt x="13749" y="4911"/>
                  </a:lnTo>
                  <a:lnTo>
                    <a:pt x="14591" y="5372"/>
                  </a:lnTo>
                  <a:lnTo>
                    <a:pt x="15473" y="5873"/>
                  </a:lnTo>
                  <a:lnTo>
                    <a:pt x="16334" y="6394"/>
                  </a:lnTo>
                  <a:lnTo>
                    <a:pt x="17978" y="7436"/>
                  </a:lnTo>
                  <a:lnTo>
                    <a:pt x="20242" y="8859"/>
                  </a:lnTo>
                  <a:lnTo>
                    <a:pt x="21204" y="9440"/>
                  </a:lnTo>
                  <a:lnTo>
                    <a:pt x="22046" y="9921"/>
                  </a:lnTo>
                  <a:lnTo>
                    <a:pt x="22788" y="10342"/>
                  </a:lnTo>
                  <a:lnTo>
                    <a:pt x="23429" y="10643"/>
                  </a:lnTo>
                  <a:lnTo>
                    <a:pt x="23710" y="10763"/>
                  </a:lnTo>
                  <a:lnTo>
                    <a:pt x="23990" y="10863"/>
                  </a:lnTo>
                  <a:lnTo>
                    <a:pt x="24231" y="10923"/>
                  </a:lnTo>
                  <a:lnTo>
                    <a:pt x="24431" y="10963"/>
                  </a:lnTo>
                  <a:lnTo>
                    <a:pt x="24671" y="11024"/>
                  </a:lnTo>
                  <a:lnTo>
                    <a:pt x="25092" y="11024"/>
                  </a:lnTo>
                  <a:lnTo>
                    <a:pt x="25253" y="10984"/>
                  </a:lnTo>
                  <a:lnTo>
                    <a:pt x="25413" y="10923"/>
                  </a:lnTo>
                  <a:lnTo>
                    <a:pt x="25553" y="10843"/>
                  </a:lnTo>
                  <a:lnTo>
                    <a:pt x="25694" y="10723"/>
                  </a:lnTo>
                  <a:lnTo>
                    <a:pt x="25814" y="10603"/>
                  </a:lnTo>
                  <a:lnTo>
                    <a:pt x="25914" y="10442"/>
                  </a:lnTo>
                  <a:lnTo>
                    <a:pt x="25994" y="10262"/>
                  </a:lnTo>
                  <a:lnTo>
                    <a:pt x="26034" y="10222"/>
                  </a:lnTo>
                  <a:lnTo>
                    <a:pt x="26054" y="10182"/>
                  </a:lnTo>
                  <a:lnTo>
                    <a:pt x="26034" y="10122"/>
                  </a:lnTo>
                  <a:lnTo>
                    <a:pt x="25994" y="10082"/>
                  </a:lnTo>
                  <a:lnTo>
                    <a:pt x="25674" y="9741"/>
                  </a:lnTo>
                  <a:lnTo>
                    <a:pt x="24912" y="9040"/>
                  </a:lnTo>
                  <a:lnTo>
                    <a:pt x="23750" y="7977"/>
                  </a:lnTo>
                  <a:lnTo>
                    <a:pt x="23008" y="7356"/>
                  </a:lnTo>
                  <a:lnTo>
                    <a:pt x="22226" y="6675"/>
                  </a:lnTo>
                  <a:lnTo>
                    <a:pt x="21405" y="6013"/>
                  </a:lnTo>
                  <a:lnTo>
                    <a:pt x="20543" y="5352"/>
                  </a:lnTo>
                  <a:lnTo>
                    <a:pt x="19641" y="4691"/>
                  </a:lnTo>
                  <a:lnTo>
                    <a:pt x="18699" y="4049"/>
                  </a:lnTo>
                  <a:lnTo>
                    <a:pt x="17737" y="3428"/>
                  </a:lnTo>
                  <a:lnTo>
                    <a:pt x="17236" y="3127"/>
                  </a:lnTo>
                  <a:lnTo>
                    <a:pt x="16735" y="2847"/>
                  </a:lnTo>
                  <a:lnTo>
                    <a:pt x="16214" y="2566"/>
                  </a:lnTo>
                  <a:lnTo>
                    <a:pt x="15693" y="2306"/>
                  </a:lnTo>
                  <a:lnTo>
                    <a:pt x="15172" y="2065"/>
                  </a:lnTo>
                  <a:lnTo>
                    <a:pt x="14631" y="1825"/>
                  </a:lnTo>
                  <a:lnTo>
                    <a:pt x="14090" y="1584"/>
                  </a:lnTo>
                  <a:lnTo>
                    <a:pt x="13549" y="1344"/>
                  </a:lnTo>
                  <a:lnTo>
                    <a:pt x="12988" y="1143"/>
                  </a:lnTo>
                  <a:lnTo>
                    <a:pt x="12406" y="943"/>
                  </a:lnTo>
                  <a:lnTo>
                    <a:pt x="11845" y="783"/>
                  </a:lnTo>
                  <a:lnTo>
                    <a:pt x="11264" y="622"/>
                  </a:lnTo>
                  <a:lnTo>
                    <a:pt x="10663" y="502"/>
                  </a:lnTo>
                  <a:lnTo>
                    <a:pt x="10082" y="382"/>
                  </a:lnTo>
                  <a:lnTo>
                    <a:pt x="9500" y="282"/>
                  </a:lnTo>
                  <a:lnTo>
                    <a:pt x="8919" y="201"/>
                  </a:lnTo>
                  <a:lnTo>
                    <a:pt x="8338" y="141"/>
                  </a:lnTo>
                  <a:lnTo>
                    <a:pt x="7757" y="81"/>
                  </a:lnTo>
                  <a:lnTo>
                    <a:pt x="7196" y="41"/>
                  </a:lnTo>
                  <a:lnTo>
                    <a:pt x="6635" y="21"/>
                  </a:lnTo>
                  <a:lnTo>
                    <a:pt x="55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79500" y="2968725"/>
              <a:ext cx="649850" cy="243025"/>
            </a:xfrm>
            <a:custGeom>
              <a:avLst/>
              <a:gdLst/>
              <a:ahLst/>
              <a:cxnLst/>
              <a:rect l="l" t="t" r="r" b="b"/>
              <a:pathLst>
                <a:path w="25994" h="9721" extrusionOk="0">
                  <a:moveTo>
                    <a:pt x="3147" y="0"/>
                  </a:moveTo>
                  <a:lnTo>
                    <a:pt x="2425" y="20"/>
                  </a:lnTo>
                  <a:lnTo>
                    <a:pt x="1804" y="60"/>
                  </a:lnTo>
                  <a:lnTo>
                    <a:pt x="1263" y="120"/>
                  </a:lnTo>
                  <a:lnTo>
                    <a:pt x="441" y="241"/>
                  </a:lnTo>
                  <a:lnTo>
                    <a:pt x="100" y="281"/>
                  </a:lnTo>
                  <a:lnTo>
                    <a:pt x="60" y="301"/>
                  </a:lnTo>
                  <a:lnTo>
                    <a:pt x="40" y="321"/>
                  </a:lnTo>
                  <a:lnTo>
                    <a:pt x="20" y="361"/>
                  </a:lnTo>
                  <a:lnTo>
                    <a:pt x="0" y="401"/>
                  </a:lnTo>
                  <a:lnTo>
                    <a:pt x="20" y="441"/>
                  </a:lnTo>
                  <a:lnTo>
                    <a:pt x="40" y="461"/>
                  </a:lnTo>
                  <a:lnTo>
                    <a:pt x="80" y="501"/>
                  </a:lnTo>
                  <a:lnTo>
                    <a:pt x="120" y="501"/>
                  </a:lnTo>
                  <a:lnTo>
                    <a:pt x="241" y="481"/>
                  </a:lnTo>
                  <a:lnTo>
                    <a:pt x="481" y="461"/>
                  </a:lnTo>
                  <a:lnTo>
                    <a:pt x="1283" y="341"/>
                  </a:lnTo>
                  <a:lnTo>
                    <a:pt x="1824" y="281"/>
                  </a:lnTo>
                  <a:lnTo>
                    <a:pt x="2445" y="221"/>
                  </a:lnTo>
                  <a:lnTo>
                    <a:pt x="3147" y="201"/>
                  </a:lnTo>
                  <a:lnTo>
                    <a:pt x="3928" y="221"/>
                  </a:lnTo>
                  <a:lnTo>
                    <a:pt x="4790" y="281"/>
                  </a:lnTo>
                  <a:lnTo>
                    <a:pt x="5231" y="321"/>
                  </a:lnTo>
                  <a:lnTo>
                    <a:pt x="5712" y="381"/>
                  </a:lnTo>
                  <a:lnTo>
                    <a:pt x="6233" y="461"/>
                  </a:lnTo>
                  <a:lnTo>
                    <a:pt x="6794" y="541"/>
                  </a:lnTo>
                  <a:lnTo>
                    <a:pt x="7375" y="661"/>
                  </a:lnTo>
                  <a:lnTo>
                    <a:pt x="7976" y="802"/>
                  </a:lnTo>
                  <a:lnTo>
                    <a:pt x="8578" y="962"/>
                  </a:lnTo>
                  <a:lnTo>
                    <a:pt x="9199" y="1142"/>
                  </a:lnTo>
                  <a:lnTo>
                    <a:pt x="9840" y="1343"/>
                  </a:lnTo>
                  <a:lnTo>
                    <a:pt x="10482" y="1543"/>
                  </a:lnTo>
                  <a:lnTo>
                    <a:pt x="11123" y="1784"/>
                  </a:lnTo>
                  <a:lnTo>
                    <a:pt x="11784" y="2024"/>
                  </a:lnTo>
                  <a:lnTo>
                    <a:pt x="12446" y="2285"/>
                  </a:lnTo>
                  <a:lnTo>
                    <a:pt x="13107" y="2565"/>
                  </a:lnTo>
                  <a:lnTo>
                    <a:pt x="13768" y="2866"/>
                  </a:lnTo>
                  <a:lnTo>
                    <a:pt x="14430" y="3187"/>
                  </a:lnTo>
                  <a:lnTo>
                    <a:pt x="15091" y="3507"/>
                  </a:lnTo>
                  <a:lnTo>
                    <a:pt x="15732" y="3828"/>
                  </a:lnTo>
                  <a:lnTo>
                    <a:pt x="16534" y="4249"/>
                  </a:lnTo>
                  <a:lnTo>
                    <a:pt x="17275" y="4670"/>
                  </a:lnTo>
                  <a:lnTo>
                    <a:pt x="18017" y="5111"/>
                  </a:lnTo>
                  <a:lnTo>
                    <a:pt x="18718" y="5511"/>
                  </a:lnTo>
                  <a:lnTo>
                    <a:pt x="20021" y="6333"/>
                  </a:lnTo>
                  <a:lnTo>
                    <a:pt x="21204" y="7095"/>
                  </a:lnTo>
                  <a:lnTo>
                    <a:pt x="22246" y="7756"/>
                  </a:lnTo>
                  <a:lnTo>
                    <a:pt x="23168" y="8317"/>
                  </a:lnTo>
                  <a:lnTo>
                    <a:pt x="23568" y="8558"/>
                  </a:lnTo>
                  <a:lnTo>
                    <a:pt x="23949" y="8778"/>
                  </a:lnTo>
                  <a:lnTo>
                    <a:pt x="24610" y="9119"/>
                  </a:lnTo>
                  <a:lnTo>
                    <a:pt x="25132" y="9379"/>
                  </a:lnTo>
                  <a:lnTo>
                    <a:pt x="25512" y="9540"/>
                  </a:lnTo>
                  <a:lnTo>
                    <a:pt x="25793" y="9660"/>
                  </a:lnTo>
                  <a:lnTo>
                    <a:pt x="25833" y="9700"/>
                  </a:lnTo>
                  <a:lnTo>
                    <a:pt x="25873" y="9720"/>
                  </a:lnTo>
                  <a:lnTo>
                    <a:pt x="25893" y="9720"/>
                  </a:lnTo>
                  <a:lnTo>
                    <a:pt x="25933" y="9700"/>
                  </a:lnTo>
                  <a:lnTo>
                    <a:pt x="25953" y="9680"/>
                  </a:lnTo>
                  <a:lnTo>
                    <a:pt x="25973" y="9640"/>
                  </a:lnTo>
                  <a:lnTo>
                    <a:pt x="25993" y="9600"/>
                  </a:lnTo>
                  <a:lnTo>
                    <a:pt x="25973" y="9540"/>
                  </a:lnTo>
                  <a:lnTo>
                    <a:pt x="25913" y="9480"/>
                  </a:lnTo>
                  <a:lnTo>
                    <a:pt x="25793" y="9419"/>
                  </a:lnTo>
                  <a:lnTo>
                    <a:pt x="25592" y="9339"/>
                  </a:lnTo>
                  <a:lnTo>
                    <a:pt x="25212" y="9179"/>
                  </a:lnTo>
                  <a:lnTo>
                    <a:pt x="24691" y="8938"/>
                  </a:lnTo>
                  <a:lnTo>
                    <a:pt x="24049" y="8598"/>
                  </a:lnTo>
                  <a:lnTo>
                    <a:pt x="23669" y="8377"/>
                  </a:lnTo>
                  <a:lnTo>
                    <a:pt x="23268" y="8137"/>
                  </a:lnTo>
                  <a:lnTo>
                    <a:pt x="22366" y="7576"/>
                  </a:lnTo>
                  <a:lnTo>
                    <a:pt x="21324" y="6914"/>
                  </a:lnTo>
                  <a:lnTo>
                    <a:pt x="20141" y="6153"/>
                  </a:lnTo>
                  <a:lnTo>
                    <a:pt x="18819" y="5331"/>
                  </a:lnTo>
                  <a:lnTo>
                    <a:pt x="18117" y="4910"/>
                  </a:lnTo>
                  <a:lnTo>
                    <a:pt x="17396" y="4489"/>
                  </a:lnTo>
                  <a:lnTo>
                    <a:pt x="16634" y="4068"/>
                  </a:lnTo>
                  <a:lnTo>
                    <a:pt x="15833" y="3648"/>
                  </a:lnTo>
                  <a:lnTo>
                    <a:pt x="15191" y="3307"/>
                  </a:lnTo>
                  <a:lnTo>
                    <a:pt x="14510" y="2986"/>
                  </a:lnTo>
                  <a:lnTo>
                    <a:pt x="13848" y="2666"/>
                  </a:lnTo>
                  <a:lnTo>
                    <a:pt x="13187" y="2365"/>
                  </a:lnTo>
                  <a:lnTo>
                    <a:pt x="12526" y="2084"/>
                  </a:lnTo>
                  <a:lnTo>
                    <a:pt x="11864" y="1824"/>
                  </a:lnTo>
                  <a:lnTo>
                    <a:pt x="11203" y="1583"/>
                  </a:lnTo>
                  <a:lnTo>
                    <a:pt x="10542" y="1343"/>
                  </a:lnTo>
                  <a:lnTo>
                    <a:pt x="9900" y="1122"/>
                  </a:lnTo>
                  <a:lnTo>
                    <a:pt x="9259" y="922"/>
                  </a:lnTo>
                  <a:lnTo>
                    <a:pt x="8638" y="762"/>
                  </a:lnTo>
                  <a:lnTo>
                    <a:pt x="8017" y="601"/>
                  </a:lnTo>
                  <a:lnTo>
                    <a:pt x="7415" y="461"/>
                  </a:lnTo>
                  <a:lnTo>
                    <a:pt x="6834" y="341"/>
                  </a:lnTo>
                  <a:lnTo>
                    <a:pt x="6273" y="241"/>
                  </a:lnTo>
                  <a:lnTo>
                    <a:pt x="5732" y="160"/>
                  </a:lnTo>
                  <a:lnTo>
                    <a:pt x="5251" y="100"/>
                  </a:lnTo>
                  <a:lnTo>
                    <a:pt x="4810" y="60"/>
                  </a:lnTo>
                  <a:lnTo>
                    <a:pt x="39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52900" y="3089475"/>
              <a:ext cx="308650" cy="660375"/>
            </a:xfrm>
            <a:custGeom>
              <a:avLst/>
              <a:gdLst/>
              <a:ahLst/>
              <a:cxnLst/>
              <a:rect l="l" t="t" r="r" b="b"/>
              <a:pathLst>
                <a:path w="12346" h="26415" extrusionOk="0">
                  <a:moveTo>
                    <a:pt x="521" y="641"/>
                  </a:moveTo>
                  <a:lnTo>
                    <a:pt x="882" y="1042"/>
                  </a:lnTo>
                  <a:lnTo>
                    <a:pt x="1543" y="1744"/>
                  </a:lnTo>
                  <a:lnTo>
                    <a:pt x="2405" y="2666"/>
                  </a:lnTo>
                  <a:lnTo>
                    <a:pt x="2666" y="2926"/>
                  </a:lnTo>
                  <a:lnTo>
                    <a:pt x="3367" y="3708"/>
                  </a:lnTo>
                  <a:lnTo>
                    <a:pt x="4129" y="4569"/>
                  </a:lnTo>
                  <a:lnTo>
                    <a:pt x="4950" y="5551"/>
                  </a:lnTo>
                  <a:lnTo>
                    <a:pt x="5371" y="6093"/>
                  </a:lnTo>
                  <a:lnTo>
                    <a:pt x="5812" y="6654"/>
                  </a:lnTo>
                  <a:lnTo>
                    <a:pt x="6253" y="7235"/>
                  </a:lnTo>
                  <a:lnTo>
                    <a:pt x="6694" y="7856"/>
                  </a:lnTo>
                  <a:lnTo>
                    <a:pt x="7155" y="8518"/>
                  </a:lnTo>
                  <a:lnTo>
                    <a:pt x="7596" y="9219"/>
                  </a:lnTo>
                  <a:lnTo>
                    <a:pt x="8037" y="9940"/>
                  </a:lnTo>
                  <a:lnTo>
                    <a:pt x="8478" y="10702"/>
                  </a:lnTo>
                  <a:lnTo>
                    <a:pt x="8918" y="11504"/>
                  </a:lnTo>
                  <a:lnTo>
                    <a:pt x="9359" y="12325"/>
                  </a:lnTo>
                  <a:lnTo>
                    <a:pt x="9760" y="13147"/>
                  </a:lnTo>
                  <a:lnTo>
                    <a:pt x="10121" y="13989"/>
                  </a:lnTo>
                  <a:lnTo>
                    <a:pt x="10442" y="14810"/>
                  </a:lnTo>
                  <a:lnTo>
                    <a:pt x="10722" y="15652"/>
                  </a:lnTo>
                  <a:lnTo>
                    <a:pt x="11003" y="16474"/>
                  </a:lnTo>
                  <a:lnTo>
                    <a:pt x="11223" y="17275"/>
                  </a:lnTo>
                  <a:lnTo>
                    <a:pt x="11424" y="18077"/>
                  </a:lnTo>
                  <a:lnTo>
                    <a:pt x="11604" y="18859"/>
                  </a:lnTo>
                  <a:lnTo>
                    <a:pt x="11744" y="19620"/>
                  </a:lnTo>
                  <a:lnTo>
                    <a:pt x="11864" y="20362"/>
                  </a:lnTo>
                  <a:lnTo>
                    <a:pt x="11965" y="21063"/>
                  </a:lnTo>
                  <a:lnTo>
                    <a:pt x="12045" y="21765"/>
                  </a:lnTo>
                  <a:lnTo>
                    <a:pt x="12085" y="22406"/>
                  </a:lnTo>
                  <a:lnTo>
                    <a:pt x="12125" y="23007"/>
                  </a:lnTo>
                  <a:lnTo>
                    <a:pt x="12125" y="23588"/>
                  </a:lnTo>
                  <a:lnTo>
                    <a:pt x="12105" y="24110"/>
                  </a:lnTo>
                  <a:lnTo>
                    <a:pt x="12085" y="24751"/>
                  </a:lnTo>
                  <a:lnTo>
                    <a:pt x="12025" y="25292"/>
                  </a:lnTo>
                  <a:lnTo>
                    <a:pt x="11945" y="25713"/>
                  </a:lnTo>
                  <a:lnTo>
                    <a:pt x="11905" y="25873"/>
                  </a:lnTo>
                  <a:lnTo>
                    <a:pt x="11844" y="26013"/>
                  </a:lnTo>
                  <a:lnTo>
                    <a:pt x="11824" y="25532"/>
                  </a:lnTo>
                  <a:lnTo>
                    <a:pt x="11764" y="24911"/>
                  </a:lnTo>
                  <a:lnTo>
                    <a:pt x="11664" y="24170"/>
                  </a:lnTo>
                  <a:lnTo>
                    <a:pt x="11544" y="23348"/>
                  </a:lnTo>
                  <a:lnTo>
                    <a:pt x="11404" y="22466"/>
                  </a:lnTo>
                  <a:lnTo>
                    <a:pt x="11223" y="21544"/>
                  </a:lnTo>
                  <a:lnTo>
                    <a:pt x="11023" y="20662"/>
                  </a:lnTo>
                  <a:lnTo>
                    <a:pt x="10802" y="19801"/>
                  </a:lnTo>
                  <a:lnTo>
                    <a:pt x="10622" y="19179"/>
                  </a:lnTo>
                  <a:lnTo>
                    <a:pt x="10442" y="18558"/>
                  </a:lnTo>
                  <a:lnTo>
                    <a:pt x="10241" y="17957"/>
                  </a:lnTo>
                  <a:lnTo>
                    <a:pt x="10041" y="17376"/>
                  </a:lnTo>
                  <a:lnTo>
                    <a:pt x="9620" y="16233"/>
                  </a:lnTo>
                  <a:lnTo>
                    <a:pt x="9159" y="15131"/>
                  </a:lnTo>
                  <a:lnTo>
                    <a:pt x="8678" y="14069"/>
                  </a:lnTo>
                  <a:lnTo>
                    <a:pt x="8197" y="13067"/>
                  </a:lnTo>
                  <a:lnTo>
                    <a:pt x="7696" y="12105"/>
                  </a:lnTo>
                  <a:lnTo>
                    <a:pt x="7215" y="11183"/>
                  </a:lnTo>
                  <a:lnTo>
                    <a:pt x="6514" y="9900"/>
                  </a:lnTo>
                  <a:lnTo>
                    <a:pt x="5772" y="8638"/>
                  </a:lnTo>
                  <a:lnTo>
                    <a:pt x="5010" y="7395"/>
                  </a:lnTo>
                  <a:lnTo>
                    <a:pt x="4249" y="6193"/>
                  </a:lnTo>
                  <a:lnTo>
                    <a:pt x="3507" y="5070"/>
                  </a:lnTo>
                  <a:lnTo>
                    <a:pt x="2806" y="4028"/>
                  </a:lnTo>
                  <a:lnTo>
                    <a:pt x="1583" y="2225"/>
                  </a:lnTo>
                  <a:lnTo>
                    <a:pt x="962" y="1323"/>
                  </a:lnTo>
                  <a:lnTo>
                    <a:pt x="521" y="641"/>
                  </a:lnTo>
                  <a:close/>
                  <a:moveTo>
                    <a:pt x="100" y="0"/>
                  </a:moveTo>
                  <a:lnTo>
                    <a:pt x="60" y="40"/>
                  </a:lnTo>
                  <a:lnTo>
                    <a:pt x="20" y="80"/>
                  </a:lnTo>
                  <a:lnTo>
                    <a:pt x="0" y="140"/>
                  </a:lnTo>
                  <a:lnTo>
                    <a:pt x="20" y="200"/>
                  </a:lnTo>
                  <a:lnTo>
                    <a:pt x="20" y="241"/>
                  </a:lnTo>
                  <a:lnTo>
                    <a:pt x="201" y="541"/>
                  </a:lnTo>
                  <a:lnTo>
                    <a:pt x="481" y="982"/>
                  </a:lnTo>
                  <a:lnTo>
                    <a:pt x="1403" y="2345"/>
                  </a:lnTo>
                  <a:lnTo>
                    <a:pt x="2626" y="4129"/>
                  </a:lnTo>
                  <a:lnTo>
                    <a:pt x="3327" y="5191"/>
                  </a:lnTo>
                  <a:lnTo>
                    <a:pt x="4069" y="6313"/>
                  </a:lnTo>
                  <a:lnTo>
                    <a:pt x="4830" y="7515"/>
                  </a:lnTo>
                  <a:lnTo>
                    <a:pt x="5572" y="8738"/>
                  </a:lnTo>
                  <a:lnTo>
                    <a:pt x="6313" y="10001"/>
                  </a:lnTo>
                  <a:lnTo>
                    <a:pt x="7035" y="11283"/>
                  </a:lnTo>
                  <a:lnTo>
                    <a:pt x="7516" y="12205"/>
                  </a:lnTo>
                  <a:lnTo>
                    <a:pt x="7997" y="13147"/>
                  </a:lnTo>
                  <a:lnTo>
                    <a:pt x="8478" y="14169"/>
                  </a:lnTo>
                  <a:lnTo>
                    <a:pt x="8959" y="15211"/>
                  </a:lnTo>
                  <a:lnTo>
                    <a:pt x="9419" y="16314"/>
                  </a:lnTo>
                  <a:lnTo>
                    <a:pt x="9840" y="17436"/>
                  </a:lnTo>
                  <a:lnTo>
                    <a:pt x="10041" y="18037"/>
                  </a:lnTo>
                  <a:lnTo>
                    <a:pt x="10241" y="18618"/>
                  </a:lnTo>
                  <a:lnTo>
                    <a:pt x="10422" y="19240"/>
                  </a:lnTo>
                  <a:lnTo>
                    <a:pt x="10602" y="19861"/>
                  </a:lnTo>
                  <a:lnTo>
                    <a:pt x="10742" y="20402"/>
                  </a:lnTo>
                  <a:lnTo>
                    <a:pt x="10882" y="20923"/>
                  </a:lnTo>
                  <a:lnTo>
                    <a:pt x="11103" y="22005"/>
                  </a:lnTo>
                  <a:lnTo>
                    <a:pt x="11283" y="23047"/>
                  </a:lnTo>
                  <a:lnTo>
                    <a:pt x="11424" y="23989"/>
                  </a:lnTo>
                  <a:lnTo>
                    <a:pt x="11524" y="24831"/>
                  </a:lnTo>
                  <a:lnTo>
                    <a:pt x="11584" y="25512"/>
                  </a:lnTo>
                  <a:lnTo>
                    <a:pt x="11644" y="26274"/>
                  </a:lnTo>
                  <a:lnTo>
                    <a:pt x="11644" y="26294"/>
                  </a:lnTo>
                  <a:lnTo>
                    <a:pt x="11664" y="26314"/>
                  </a:lnTo>
                  <a:lnTo>
                    <a:pt x="11684" y="26374"/>
                  </a:lnTo>
                  <a:lnTo>
                    <a:pt x="11724" y="26414"/>
                  </a:lnTo>
                  <a:lnTo>
                    <a:pt x="11764" y="26414"/>
                  </a:lnTo>
                  <a:lnTo>
                    <a:pt x="11804" y="26394"/>
                  </a:lnTo>
                  <a:lnTo>
                    <a:pt x="11844" y="26374"/>
                  </a:lnTo>
                  <a:lnTo>
                    <a:pt x="11844" y="26354"/>
                  </a:lnTo>
                  <a:lnTo>
                    <a:pt x="11864" y="26274"/>
                  </a:lnTo>
                  <a:lnTo>
                    <a:pt x="11864" y="26314"/>
                  </a:lnTo>
                  <a:lnTo>
                    <a:pt x="11844" y="26354"/>
                  </a:lnTo>
                  <a:lnTo>
                    <a:pt x="11905" y="26314"/>
                  </a:lnTo>
                  <a:lnTo>
                    <a:pt x="11965" y="26234"/>
                  </a:lnTo>
                  <a:lnTo>
                    <a:pt x="12045" y="26114"/>
                  </a:lnTo>
                  <a:lnTo>
                    <a:pt x="12105" y="25933"/>
                  </a:lnTo>
                  <a:lnTo>
                    <a:pt x="12185" y="25653"/>
                  </a:lnTo>
                  <a:lnTo>
                    <a:pt x="12245" y="25272"/>
                  </a:lnTo>
                  <a:lnTo>
                    <a:pt x="12285" y="24771"/>
                  </a:lnTo>
                  <a:lnTo>
                    <a:pt x="12325" y="24130"/>
                  </a:lnTo>
                  <a:lnTo>
                    <a:pt x="12345" y="23588"/>
                  </a:lnTo>
                  <a:lnTo>
                    <a:pt x="12325" y="23007"/>
                  </a:lnTo>
                  <a:lnTo>
                    <a:pt x="12305" y="22386"/>
                  </a:lnTo>
                  <a:lnTo>
                    <a:pt x="12245" y="21745"/>
                  </a:lnTo>
                  <a:lnTo>
                    <a:pt x="12185" y="21043"/>
                  </a:lnTo>
                  <a:lnTo>
                    <a:pt x="12085" y="20342"/>
                  </a:lnTo>
                  <a:lnTo>
                    <a:pt x="11965" y="19580"/>
                  </a:lnTo>
                  <a:lnTo>
                    <a:pt x="11804" y="18819"/>
                  </a:lnTo>
                  <a:lnTo>
                    <a:pt x="11644" y="18037"/>
                  </a:lnTo>
                  <a:lnTo>
                    <a:pt x="11424" y="17235"/>
                  </a:lnTo>
                  <a:lnTo>
                    <a:pt x="11203" y="16414"/>
                  </a:lnTo>
                  <a:lnTo>
                    <a:pt x="10943" y="15572"/>
                  </a:lnTo>
                  <a:lnTo>
                    <a:pt x="10642" y="14750"/>
                  </a:lnTo>
                  <a:lnTo>
                    <a:pt x="10301" y="13909"/>
                  </a:lnTo>
                  <a:lnTo>
                    <a:pt x="9941" y="13067"/>
                  </a:lnTo>
                  <a:lnTo>
                    <a:pt x="9540" y="12225"/>
                  </a:lnTo>
                  <a:lnTo>
                    <a:pt x="9119" y="11403"/>
                  </a:lnTo>
                  <a:lnTo>
                    <a:pt x="8678" y="10602"/>
                  </a:lnTo>
                  <a:lnTo>
                    <a:pt x="8217" y="9820"/>
                  </a:lnTo>
                  <a:lnTo>
                    <a:pt x="7776" y="9099"/>
                  </a:lnTo>
                  <a:lnTo>
                    <a:pt x="7335" y="8397"/>
                  </a:lnTo>
                  <a:lnTo>
                    <a:pt x="6874" y="7736"/>
                  </a:lnTo>
                  <a:lnTo>
                    <a:pt x="6433" y="7115"/>
                  </a:lnTo>
                  <a:lnTo>
                    <a:pt x="5992" y="6513"/>
                  </a:lnTo>
                  <a:lnTo>
                    <a:pt x="5552" y="5952"/>
                  </a:lnTo>
                  <a:lnTo>
                    <a:pt x="5111" y="5411"/>
                  </a:lnTo>
                  <a:lnTo>
                    <a:pt x="4289" y="4429"/>
                  </a:lnTo>
                  <a:lnTo>
                    <a:pt x="3527" y="3567"/>
                  </a:lnTo>
                  <a:lnTo>
                    <a:pt x="2826" y="2786"/>
                  </a:lnTo>
                  <a:lnTo>
                    <a:pt x="2565" y="2505"/>
                  </a:lnTo>
                  <a:lnTo>
                    <a:pt x="1704" y="1603"/>
                  </a:lnTo>
                  <a:lnTo>
                    <a:pt x="1042" y="882"/>
                  </a:lnTo>
                  <a:lnTo>
                    <a:pt x="541" y="361"/>
                  </a:lnTo>
                  <a:lnTo>
                    <a:pt x="281" y="100"/>
                  </a:lnTo>
                  <a:lnTo>
                    <a:pt x="201" y="40"/>
                  </a:lnTo>
                  <a:lnTo>
                    <a:pt x="14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53400" y="3091475"/>
              <a:ext cx="296125" cy="658375"/>
            </a:xfrm>
            <a:custGeom>
              <a:avLst/>
              <a:gdLst/>
              <a:ahLst/>
              <a:cxnLst/>
              <a:rect l="l" t="t" r="r" b="b"/>
              <a:pathLst>
                <a:path w="11845" h="26335" extrusionOk="0">
                  <a:moveTo>
                    <a:pt x="120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0" y="60"/>
                  </a:lnTo>
                  <a:lnTo>
                    <a:pt x="0" y="100"/>
                  </a:lnTo>
                  <a:lnTo>
                    <a:pt x="0" y="140"/>
                  </a:lnTo>
                  <a:lnTo>
                    <a:pt x="20" y="181"/>
                  </a:lnTo>
                  <a:lnTo>
                    <a:pt x="521" y="822"/>
                  </a:lnTo>
                  <a:lnTo>
                    <a:pt x="1523" y="2105"/>
                  </a:lnTo>
                  <a:lnTo>
                    <a:pt x="2966" y="3908"/>
                  </a:lnTo>
                  <a:lnTo>
                    <a:pt x="4109" y="5391"/>
                  </a:lnTo>
                  <a:lnTo>
                    <a:pt x="4790" y="6293"/>
                  </a:lnTo>
                  <a:lnTo>
                    <a:pt x="5512" y="7295"/>
                  </a:lnTo>
                  <a:lnTo>
                    <a:pt x="6253" y="8397"/>
                  </a:lnTo>
                  <a:lnTo>
                    <a:pt x="6614" y="8959"/>
                  </a:lnTo>
                  <a:lnTo>
                    <a:pt x="6995" y="9560"/>
                  </a:lnTo>
                  <a:lnTo>
                    <a:pt x="7355" y="10161"/>
                  </a:lnTo>
                  <a:lnTo>
                    <a:pt x="7716" y="10782"/>
                  </a:lnTo>
                  <a:lnTo>
                    <a:pt x="8057" y="11404"/>
                  </a:lnTo>
                  <a:lnTo>
                    <a:pt x="8377" y="12065"/>
                  </a:lnTo>
                  <a:lnTo>
                    <a:pt x="8658" y="12626"/>
                  </a:lnTo>
                  <a:lnTo>
                    <a:pt x="8939" y="13207"/>
                  </a:lnTo>
                  <a:lnTo>
                    <a:pt x="9199" y="13789"/>
                  </a:lnTo>
                  <a:lnTo>
                    <a:pt x="9440" y="14390"/>
                  </a:lnTo>
                  <a:lnTo>
                    <a:pt x="9680" y="15011"/>
                  </a:lnTo>
                  <a:lnTo>
                    <a:pt x="9921" y="15612"/>
                  </a:lnTo>
                  <a:lnTo>
                    <a:pt x="10121" y="16234"/>
                  </a:lnTo>
                  <a:lnTo>
                    <a:pt x="10321" y="16855"/>
                  </a:lnTo>
                  <a:lnTo>
                    <a:pt x="10522" y="17476"/>
                  </a:lnTo>
                  <a:lnTo>
                    <a:pt x="10682" y="18097"/>
                  </a:lnTo>
                  <a:lnTo>
                    <a:pt x="10842" y="18719"/>
                  </a:lnTo>
                  <a:lnTo>
                    <a:pt x="10983" y="19320"/>
                  </a:lnTo>
                  <a:lnTo>
                    <a:pt x="11123" y="19921"/>
                  </a:lnTo>
                  <a:lnTo>
                    <a:pt x="11223" y="20522"/>
                  </a:lnTo>
                  <a:lnTo>
                    <a:pt x="11323" y="21124"/>
                  </a:lnTo>
                  <a:lnTo>
                    <a:pt x="11404" y="21705"/>
                  </a:lnTo>
                  <a:lnTo>
                    <a:pt x="11484" y="22446"/>
                  </a:lnTo>
                  <a:lnTo>
                    <a:pt x="11564" y="23148"/>
                  </a:lnTo>
                  <a:lnTo>
                    <a:pt x="11604" y="23769"/>
                  </a:lnTo>
                  <a:lnTo>
                    <a:pt x="11624" y="24350"/>
                  </a:lnTo>
                  <a:lnTo>
                    <a:pt x="11644" y="25272"/>
                  </a:lnTo>
                  <a:lnTo>
                    <a:pt x="11624" y="25913"/>
                  </a:lnTo>
                  <a:lnTo>
                    <a:pt x="11624" y="26234"/>
                  </a:lnTo>
                  <a:lnTo>
                    <a:pt x="11644" y="26294"/>
                  </a:lnTo>
                  <a:lnTo>
                    <a:pt x="11684" y="26314"/>
                  </a:lnTo>
                  <a:lnTo>
                    <a:pt x="11744" y="26334"/>
                  </a:lnTo>
                  <a:lnTo>
                    <a:pt x="11804" y="26314"/>
                  </a:lnTo>
                  <a:lnTo>
                    <a:pt x="11844" y="26274"/>
                  </a:lnTo>
                  <a:lnTo>
                    <a:pt x="11844" y="26234"/>
                  </a:lnTo>
                  <a:lnTo>
                    <a:pt x="11844" y="26194"/>
                  </a:lnTo>
                  <a:lnTo>
                    <a:pt x="11844" y="25913"/>
                  </a:lnTo>
                  <a:lnTo>
                    <a:pt x="11844" y="25272"/>
                  </a:lnTo>
                  <a:lnTo>
                    <a:pt x="11844" y="24330"/>
                  </a:lnTo>
                  <a:lnTo>
                    <a:pt x="11804" y="23769"/>
                  </a:lnTo>
                  <a:lnTo>
                    <a:pt x="11764" y="23128"/>
                  </a:lnTo>
                  <a:lnTo>
                    <a:pt x="11704" y="22426"/>
                  </a:lnTo>
                  <a:lnTo>
                    <a:pt x="11624" y="21665"/>
                  </a:lnTo>
                  <a:lnTo>
                    <a:pt x="11544" y="21083"/>
                  </a:lnTo>
                  <a:lnTo>
                    <a:pt x="11444" y="20502"/>
                  </a:lnTo>
                  <a:lnTo>
                    <a:pt x="11323" y="19901"/>
                  </a:lnTo>
                  <a:lnTo>
                    <a:pt x="11203" y="19280"/>
                  </a:lnTo>
                  <a:lnTo>
                    <a:pt x="11063" y="18659"/>
                  </a:lnTo>
                  <a:lnTo>
                    <a:pt x="10903" y="18037"/>
                  </a:lnTo>
                  <a:lnTo>
                    <a:pt x="10722" y="17416"/>
                  </a:lnTo>
                  <a:lnTo>
                    <a:pt x="10542" y="16795"/>
                  </a:lnTo>
                  <a:lnTo>
                    <a:pt x="10321" y="16173"/>
                  </a:lnTo>
                  <a:lnTo>
                    <a:pt x="10121" y="15552"/>
                  </a:lnTo>
                  <a:lnTo>
                    <a:pt x="9880" y="14931"/>
                  </a:lnTo>
                  <a:lnTo>
                    <a:pt x="9640" y="14310"/>
                  </a:lnTo>
                  <a:lnTo>
                    <a:pt x="9399" y="13708"/>
                  </a:lnTo>
                  <a:lnTo>
                    <a:pt x="9119" y="13127"/>
                  </a:lnTo>
                  <a:lnTo>
                    <a:pt x="8858" y="12526"/>
                  </a:lnTo>
                  <a:lnTo>
                    <a:pt x="8578" y="11965"/>
                  </a:lnTo>
                  <a:lnTo>
                    <a:pt x="8237" y="11323"/>
                  </a:lnTo>
                  <a:lnTo>
                    <a:pt x="7896" y="10682"/>
                  </a:lnTo>
                  <a:lnTo>
                    <a:pt x="7536" y="10061"/>
                  </a:lnTo>
                  <a:lnTo>
                    <a:pt x="7175" y="9440"/>
                  </a:lnTo>
                  <a:lnTo>
                    <a:pt x="6814" y="8858"/>
                  </a:lnTo>
                  <a:lnTo>
                    <a:pt x="6433" y="8277"/>
                  </a:lnTo>
                  <a:lnTo>
                    <a:pt x="5692" y="7175"/>
                  </a:lnTo>
                  <a:lnTo>
                    <a:pt x="4970" y="6173"/>
                  </a:lnTo>
                  <a:lnTo>
                    <a:pt x="4289" y="5251"/>
                  </a:lnTo>
                  <a:lnTo>
                    <a:pt x="3127" y="3788"/>
                  </a:lnTo>
                  <a:lnTo>
                    <a:pt x="1684" y="1964"/>
                  </a:lnTo>
                  <a:lnTo>
                    <a:pt x="682" y="682"/>
                  </a:lnTo>
                  <a:lnTo>
                    <a:pt x="181" y="40"/>
                  </a:lnTo>
                  <a:lnTo>
                    <a:pt x="161" y="2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29400" y="2824925"/>
              <a:ext cx="1235550" cy="276600"/>
            </a:xfrm>
            <a:custGeom>
              <a:avLst/>
              <a:gdLst/>
              <a:ahLst/>
              <a:cxnLst/>
              <a:rect l="l" t="t" r="r" b="b"/>
              <a:pathLst>
                <a:path w="49422" h="11064" extrusionOk="0">
                  <a:moveTo>
                    <a:pt x="22586" y="0"/>
                  </a:moveTo>
                  <a:lnTo>
                    <a:pt x="21724" y="20"/>
                  </a:lnTo>
                  <a:lnTo>
                    <a:pt x="20863" y="40"/>
                  </a:lnTo>
                  <a:lnTo>
                    <a:pt x="20001" y="80"/>
                  </a:lnTo>
                  <a:lnTo>
                    <a:pt x="19159" y="141"/>
                  </a:lnTo>
                  <a:lnTo>
                    <a:pt x="18297" y="241"/>
                  </a:lnTo>
                  <a:lnTo>
                    <a:pt x="17456" y="341"/>
                  </a:lnTo>
                  <a:lnTo>
                    <a:pt x="16614" y="461"/>
                  </a:lnTo>
                  <a:lnTo>
                    <a:pt x="15772" y="602"/>
                  </a:lnTo>
                  <a:lnTo>
                    <a:pt x="14931" y="762"/>
                  </a:lnTo>
                  <a:lnTo>
                    <a:pt x="14109" y="942"/>
                  </a:lnTo>
                  <a:lnTo>
                    <a:pt x="13287" y="1143"/>
                  </a:lnTo>
                  <a:lnTo>
                    <a:pt x="12466" y="1363"/>
                  </a:lnTo>
                  <a:lnTo>
                    <a:pt x="11644" y="1604"/>
                  </a:lnTo>
                  <a:lnTo>
                    <a:pt x="10822" y="1864"/>
                  </a:lnTo>
                  <a:lnTo>
                    <a:pt x="10021" y="2145"/>
                  </a:lnTo>
                  <a:lnTo>
                    <a:pt x="9219" y="2425"/>
                  </a:lnTo>
                  <a:lnTo>
                    <a:pt x="8417" y="2746"/>
                  </a:lnTo>
                  <a:lnTo>
                    <a:pt x="7616" y="3087"/>
                  </a:lnTo>
                  <a:lnTo>
                    <a:pt x="6834" y="3427"/>
                  </a:lnTo>
                  <a:lnTo>
                    <a:pt x="6052" y="3808"/>
                  </a:lnTo>
                  <a:lnTo>
                    <a:pt x="5291" y="4189"/>
                  </a:lnTo>
                  <a:lnTo>
                    <a:pt x="4509" y="4590"/>
                  </a:lnTo>
                  <a:lnTo>
                    <a:pt x="3748" y="5031"/>
                  </a:lnTo>
                  <a:lnTo>
                    <a:pt x="3006" y="5472"/>
                  </a:lnTo>
                  <a:lnTo>
                    <a:pt x="2245" y="5933"/>
                  </a:lnTo>
                  <a:lnTo>
                    <a:pt x="1503" y="6413"/>
                  </a:lnTo>
                  <a:lnTo>
                    <a:pt x="782" y="6915"/>
                  </a:lnTo>
                  <a:lnTo>
                    <a:pt x="40" y="7436"/>
                  </a:lnTo>
                  <a:lnTo>
                    <a:pt x="20" y="7456"/>
                  </a:lnTo>
                  <a:lnTo>
                    <a:pt x="0" y="7496"/>
                  </a:lnTo>
                  <a:lnTo>
                    <a:pt x="0" y="7536"/>
                  </a:lnTo>
                  <a:lnTo>
                    <a:pt x="20" y="7576"/>
                  </a:lnTo>
                  <a:lnTo>
                    <a:pt x="60" y="7616"/>
                  </a:lnTo>
                  <a:lnTo>
                    <a:pt x="140" y="7616"/>
                  </a:lnTo>
                  <a:lnTo>
                    <a:pt x="180" y="7596"/>
                  </a:lnTo>
                  <a:lnTo>
                    <a:pt x="902" y="7095"/>
                  </a:lnTo>
                  <a:lnTo>
                    <a:pt x="1623" y="6594"/>
                  </a:lnTo>
                  <a:lnTo>
                    <a:pt x="2365" y="6113"/>
                  </a:lnTo>
                  <a:lnTo>
                    <a:pt x="3106" y="5652"/>
                  </a:lnTo>
                  <a:lnTo>
                    <a:pt x="3848" y="5211"/>
                  </a:lnTo>
                  <a:lnTo>
                    <a:pt x="4609" y="4790"/>
                  </a:lnTo>
                  <a:lnTo>
                    <a:pt x="5371" y="4389"/>
                  </a:lnTo>
                  <a:lnTo>
                    <a:pt x="6153" y="3989"/>
                  </a:lnTo>
                  <a:lnTo>
                    <a:pt x="6934" y="3628"/>
                  </a:lnTo>
                  <a:lnTo>
                    <a:pt x="7716" y="3267"/>
                  </a:lnTo>
                  <a:lnTo>
                    <a:pt x="8497" y="2946"/>
                  </a:lnTo>
                  <a:lnTo>
                    <a:pt x="9279" y="2626"/>
                  </a:lnTo>
                  <a:lnTo>
                    <a:pt x="10081" y="2345"/>
                  </a:lnTo>
                  <a:lnTo>
                    <a:pt x="10882" y="2065"/>
                  </a:lnTo>
                  <a:lnTo>
                    <a:pt x="11704" y="1804"/>
                  </a:lnTo>
                  <a:lnTo>
                    <a:pt x="12506" y="1564"/>
                  </a:lnTo>
                  <a:lnTo>
                    <a:pt x="13327" y="1363"/>
                  </a:lnTo>
                  <a:lnTo>
                    <a:pt x="14149" y="1163"/>
                  </a:lnTo>
                  <a:lnTo>
                    <a:pt x="14991" y="982"/>
                  </a:lnTo>
                  <a:lnTo>
                    <a:pt x="15812" y="822"/>
                  </a:lnTo>
                  <a:lnTo>
                    <a:pt x="16654" y="682"/>
                  </a:lnTo>
                  <a:lnTo>
                    <a:pt x="17496" y="541"/>
                  </a:lnTo>
                  <a:lnTo>
                    <a:pt x="18338" y="441"/>
                  </a:lnTo>
                  <a:lnTo>
                    <a:pt x="19179" y="361"/>
                  </a:lnTo>
                  <a:lnTo>
                    <a:pt x="20021" y="301"/>
                  </a:lnTo>
                  <a:lnTo>
                    <a:pt x="20883" y="261"/>
                  </a:lnTo>
                  <a:lnTo>
                    <a:pt x="21724" y="221"/>
                  </a:lnTo>
                  <a:lnTo>
                    <a:pt x="22586" y="221"/>
                  </a:lnTo>
                  <a:lnTo>
                    <a:pt x="23448" y="241"/>
                  </a:lnTo>
                  <a:lnTo>
                    <a:pt x="24310" y="261"/>
                  </a:lnTo>
                  <a:lnTo>
                    <a:pt x="25172" y="321"/>
                  </a:lnTo>
                  <a:lnTo>
                    <a:pt x="26033" y="381"/>
                  </a:lnTo>
                  <a:lnTo>
                    <a:pt x="26855" y="481"/>
                  </a:lnTo>
                  <a:lnTo>
                    <a:pt x="27657" y="582"/>
                  </a:lnTo>
                  <a:lnTo>
                    <a:pt x="28458" y="702"/>
                  </a:lnTo>
                  <a:lnTo>
                    <a:pt x="29260" y="842"/>
                  </a:lnTo>
                  <a:lnTo>
                    <a:pt x="30062" y="982"/>
                  </a:lnTo>
                  <a:lnTo>
                    <a:pt x="30863" y="1163"/>
                  </a:lnTo>
                  <a:lnTo>
                    <a:pt x="31645" y="1343"/>
                  </a:lnTo>
                  <a:lnTo>
                    <a:pt x="32446" y="1543"/>
                  </a:lnTo>
                  <a:lnTo>
                    <a:pt x="33228" y="1764"/>
                  </a:lnTo>
                  <a:lnTo>
                    <a:pt x="33990" y="2004"/>
                  </a:lnTo>
                  <a:lnTo>
                    <a:pt x="34771" y="2265"/>
                  </a:lnTo>
                  <a:lnTo>
                    <a:pt x="35533" y="2526"/>
                  </a:lnTo>
                  <a:lnTo>
                    <a:pt x="36294" y="2806"/>
                  </a:lnTo>
                  <a:lnTo>
                    <a:pt x="37036" y="3107"/>
                  </a:lnTo>
                  <a:lnTo>
                    <a:pt x="37797" y="3427"/>
                  </a:lnTo>
                  <a:lnTo>
                    <a:pt x="38539" y="3748"/>
                  </a:lnTo>
                  <a:lnTo>
                    <a:pt x="39260" y="4109"/>
                  </a:lnTo>
                  <a:lnTo>
                    <a:pt x="39982" y="4470"/>
                  </a:lnTo>
                  <a:lnTo>
                    <a:pt x="40703" y="4830"/>
                  </a:lnTo>
                  <a:lnTo>
                    <a:pt x="41425" y="5231"/>
                  </a:lnTo>
                  <a:lnTo>
                    <a:pt x="42126" y="5632"/>
                  </a:lnTo>
                  <a:lnTo>
                    <a:pt x="42808" y="6053"/>
                  </a:lnTo>
                  <a:lnTo>
                    <a:pt x="43489" y="6494"/>
                  </a:lnTo>
                  <a:lnTo>
                    <a:pt x="44170" y="6935"/>
                  </a:lnTo>
                  <a:lnTo>
                    <a:pt x="44832" y="7396"/>
                  </a:lnTo>
                  <a:lnTo>
                    <a:pt x="45493" y="7876"/>
                  </a:lnTo>
                  <a:lnTo>
                    <a:pt x="46154" y="8378"/>
                  </a:lnTo>
                  <a:lnTo>
                    <a:pt x="46776" y="8879"/>
                  </a:lnTo>
                  <a:lnTo>
                    <a:pt x="47417" y="9400"/>
                  </a:lnTo>
                  <a:lnTo>
                    <a:pt x="48038" y="9941"/>
                  </a:lnTo>
                  <a:lnTo>
                    <a:pt x="48640" y="10482"/>
                  </a:lnTo>
                  <a:lnTo>
                    <a:pt x="49241" y="11043"/>
                  </a:lnTo>
                  <a:lnTo>
                    <a:pt x="49261" y="11063"/>
                  </a:lnTo>
                  <a:lnTo>
                    <a:pt x="49341" y="11063"/>
                  </a:lnTo>
                  <a:lnTo>
                    <a:pt x="49381" y="11043"/>
                  </a:lnTo>
                  <a:lnTo>
                    <a:pt x="49401" y="11003"/>
                  </a:lnTo>
                  <a:lnTo>
                    <a:pt x="49421" y="10963"/>
                  </a:lnTo>
                  <a:lnTo>
                    <a:pt x="49401" y="10923"/>
                  </a:lnTo>
                  <a:lnTo>
                    <a:pt x="49381" y="10883"/>
                  </a:lnTo>
                  <a:lnTo>
                    <a:pt x="48780" y="10322"/>
                  </a:lnTo>
                  <a:lnTo>
                    <a:pt x="48179" y="9780"/>
                  </a:lnTo>
                  <a:lnTo>
                    <a:pt x="47557" y="9239"/>
                  </a:lnTo>
                  <a:lnTo>
                    <a:pt x="46916" y="8718"/>
                  </a:lnTo>
                  <a:lnTo>
                    <a:pt x="46275" y="8197"/>
                  </a:lnTo>
                  <a:lnTo>
                    <a:pt x="45633" y="7716"/>
                  </a:lnTo>
                  <a:lnTo>
                    <a:pt x="44972" y="7235"/>
                  </a:lnTo>
                  <a:lnTo>
                    <a:pt x="44291" y="6754"/>
                  </a:lnTo>
                  <a:lnTo>
                    <a:pt x="43609" y="6313"/>
                  </a:lnTo>
                  <a:lnTo>
                    <a:pt x="42928" y="5872"/>
                  </a:lnTo>
                  <a:lnTo>
                    <a:pt x="42226" y="5452"/>
                  </a:lnTo>
                  <a:lnTo>
                    <a:pt x="41525" y="5051"/>
                  </a:lnTo>
                  <a:lnTo>
                    <a:pt x="40804" y="4650"/>
                  </a:lnTo>
                  <a:lnTo>
                    <a:pt x="40082" y="4269"/>
                  </a:lnTo>
                  <a:lnTo>
                    <a:pt x="39361" y="3908"/>
                  </a:lnTo>
                  <a:lnTo>
                    <a:pt x="38619" y="3568"/>
                  </a:lnTo>
                  <a:lnTo>
                    <a:pt x="37878" y="3227"/>
                  </a:lnTo>
                  <a:lnTo>
                    <a:pt x="37116" y="2906"/>
                  </a:lnTo>
                  <a:lnTo>
                    <a:pt x="36374" y="2606"/>
                  </a:lnTo>
                  <a:lnTo>
                    <a:pt x="35613" y="2325"/>
                  </a:lnTo>
                  <a:lnTo>
                    <a:pt x="34831" y="2045"/>
                  </a:lnTo>
                  <a:lnTo>
                    <a:pt x="34050" y="1804"/>
                  </a:lnTo>
                  <a:lnTo>
                    <a:pt x="33288" y="1564"/>
                  </a:lnTo>
                  <a:lnTo>
                    <a:pt x="32487" y="1343"/>
                  </a:lnTo>
                  <a:lnTo>
                    <a:pt x="31705" y="1143"/>
                  </a:lnTo>
                  <a:lnTo>
                    <a:pt x="30903" y="942"/>
                  </a:lnTo>
                  <a:lnTo>
                    <a:pt x="30102" y="782"/>
                  </a:lnTo>
                  <a:lnTo>
                    <a:pt x="29300" y="622"/>
                  </a:lnTo>
                  <a:lnTo>
                    <a:pt x="28498" y="481"/>
                  </a:lnTo>
                  <a:lnTo>
                    <a:pt x="27697" y="361"/>
                  </a:lnTo>
                  <a:lnTo>
                    <a:pt x="26875" y="261"/>
                  </a:lnTo>
                  <a:lnTo>
                    <a:pt x="26053" y="181"/>
                  </a:lnTo>
                  <a:lnTo>
                    <a:pt x="25192" y="101"/>
                  </a:lnTo>
                  <a:lnTo>
                    <a:pt x="24330" y="60"/>
                  </a:lnTo>
                  <a:lnTo>
                    <a:pt x="23448" y="20"/>
                  </a:lnTo>
                  <a:lnTo>
                    <a:pt x="2258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65;p2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66" name="Google Shape;66;p2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204648" y="3976114"/>
            <a:ext cx="734704" cy="742777"/>
            <a:chOff x="8363650" y="2930601"/>
            <a:chExt cx="734704" cy="742777"/>
          </a:xfrm>
        </p:grpSpPr>
        <p:sp>
          <p:nvSpPr>
            <p:cNvPr id="86" name="Google Shape;86;p2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2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23"/>
          <p:cNvSpPr txBox="1">
            <a:spLocks noGrp="1"/>
          </p:cNvSpPr>
          <p:nvPr>
            <p:ph type="title"/>
          </p:nvPr>
        </p:nvSpPr>
        <p:spPr>
          <a:xfrm>
            <a:off x="2424600" y="5571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3"/>
          <p:cNvSpPr txBox="1">
            <a:spLocks noGrp="1"/>
          </p:cNvSpPr>
          <p:nvPr>
            <p:ph type="subTitle" idx="1"/>
          </p:nvPr>
        </p:nvSpPr>
        <p:spPr>
          <a:xfrm>
            <a:off x="2854650" y="1416400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3"/>
          <p:cNvSpPr txBox="1"/>
          <p:nvPr/>
        </p:nvSpPr>
        <p:spPr>
          <a:xfrm>
            <a:off x="2642400" y="3289525"/>
            <a:ext cx="3859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36" name="Google Shape;1036;p23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037" name="Google Shape;1037;p23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2" name="Google Shape;1042;p23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043" name="Google Shape;1043;p23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6" name="Google Shape;1046;p23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047" name="Google Shape;1047;p23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6" name="Google Shape;1066;p23"/>
          <p:cNvGrpSpPr/>
          <p:nvPr/>
        </p:nvGrpSpPr>
        <p:grpSpPr>
          <a:xfrm flipH="1">
            <a:off x="8430778" y="2013892"/>
            <a:ext cx="428184" cy="495719"/>
            <a:chOff x="1647700" y="365875"/>
            <a:chExt cx="349025" cy="404075"/>
          </a:xfrm>
        </p:grpSpPr>
        <p:sp>
          <p:nvSpPr>
            <p:cNvPr id="1067" name="Google Shape;1067;p23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9" name="Google Shape;1069;p23"/>
          <p:cNvGrpSpPr/>
          <p:nvPr/>
        </p:nvGrpSpPr>
        <p:grpSpPr>
          <a:xfrm>
            <a:off x="345873" y="1947289"/>
            <a:ext cx="734704" cy="742777"/>
            <a:chOff x="8363650" y="2930601"/>
            <a:chExt cx="734704" cy="742777"/>
          </a:xfrm>
        </p:grpSpPr>
        <p:sp>
          <p:nvSpPr>
            <p:cNvPr id="1070" name="Google Shape;1070;p23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2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24"/>
          <p:cNvGrpSpPr/>
          <p:nvPr/>
        </p:nvGrpSpPr>
        <p:grpSpPr>
          <a:xfrm>
            <a:off x="1095123" y="3513823"/>
            <a:ext cx="1169467" cy="2005421"/>
            <a:chOff x="4836850" y="2886550"/>
            <a:chExt cx="853750" cy="1464025"/>
          </a:xfrm>
        </p:grpSpPr>
        <p:sp>
          <p:nvSpPr>
            <p:cNvPr id="1086" name="Google Shape;1086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0" y="3766751"/>
            <a:ext cx="1414788" cy="1409258"/>
            <a:chOff x="0" y="4022900"/>
            <a:chExt cx="1157575" cy="1153050"/>
          </a:xfrm>
        </p:grpSpPr>
        <p:sp>
          <p:nvSpPr>
            <p:cNvPr id="1105" name="Google Shape;1105;p2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24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109" name="Google Shape;1109;p24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38100" dir="228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10" name="Google Shape;1110;p24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111" name="Google Shape;1111;p24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9" name="Google Shape;1119;p24"/>
          <p:cNvGrpSpPr/>
          <p:nvPr/>
        </p:nvGrpSpPr>
        <p:grpSpPr>
          <a:xfrm>
            <a:off x="7055913" y="3705664"/>
            <a:ext cx="899462" cy="1026525"/>
            <a:chOff x="10121113" y="2561289"/>
            <a:chExt cx="899462" cy="1026525"/>
          </a:xfrm>
        </p:grpSpPr>
        <p:sp>
          <p:nvSpPr>
            <p:cNvPr id="1120" name="Google Shape;1120;p24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21" name="Google Shape;1121;p24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122" name="Google Shape;1122;p24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30" name="Google Shape;1130;p24"/>
          <p:cNvGrpSpPr/>
          <p:nvPr/>
        </p:nvGrpSpPr>
        <p:grpSpPr>
          <a:xfrm>
            <a:off x="8205525" y="2809588"/>
            <a:ext cx="545903" cy="896095"/>
            <a:chOff x="8450850" y="2914563"/>
            <a:chExt cx="545903" cy="896095"/>
          </a:xfrm>
        </p:grpSpPr>
        <p:sp>
          <p:nvSpPr>
            <p:cNvPr id="1131" name="Google Shape;1131;p24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32" name="Google Shape;1132;p24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133" name="Google Shape;1133;p24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40" name="Google Shape;1140;p24"/>
          <p:cNvGrpSpPr/>
          <p:nvPr/>
        </p:nvGrpSpPr>
        <p:grpSpPr>
          <a:xfrm flipH="1">
            <a:off x="7955384" y="7451"/>
            <a:ext cx="1233306" cy="1638608"/>
            <a:chOff x="5619200" y="238125"/>
            <a:chExt cx="800900" cy="1064100"/>
          </a:xfrm>
        </p:grpSpPr>
        <p:sp>
          <p:nvSpPr>
            <p:cNvPr id="1141" name="Google Shape;1141;p2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0" name="Google Shape;1160;p24"/>
          <p:cNvSpPr/>
          <p:nvPr/>
        </p:nvSpPr>
        <p:spPr>
          <a:xfrm>
            <a:off x="991600" y="115988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1" name="Google Shape;1161;p24"/>
          <p:cNvGrpSpPr/>
          <p:nvPr/>
        </p:nvGrpSpPr>
        <p:grpSpPr>
          <a:xfrm>
            <a:off x="370225" y="1695450"/>
            <a:ext cx="513250" cy="1412050"/>
            <a:chOff x="274950" y="276075"/>
            <a:chExt cx="513250" cy="1412050"/>
          </a:xfrm>
        </p:grpSpPr>
        <p:sp>
          <p:nvSpPr>
            <p:cNvPr id="1162" name="Google Shape;1162;p24"/>
            <p:cNvSpPr/>
            <p:nvPr/>
          </p:nvSpPr>
          <p:spPr>
            <a:xfrm>
              <a:off x="277575" y="277988"/>
              <a:ext cx="508004" cy="1408218"/>
            </a:xfrm>
            <a:custGeom>
              <a:avLst/>
              <a:gdLst/>
              <a:ahLst/>
              <a:cxnLst/>
              <a:rect l="l" t="t" r="r" b="b"/>
              <a:pathLst>
                <a:path w="21031" h="57868" extrusionOk="0">
                  <a:moveTo>
                    <a:pt x="9312" y="1"/>
                  </a:moveTo>
                  <a:lnTo>
                    <a:pt x="9244" y="24"/>
                  </a:lnTo>
                  <a:lnTo>
                    <a:pt x="9176" y="46"/>
                  </a:lnTo>
                  <a:lnTo>
                    <a:pt x="9085" y="69"/>
                  </a:lnTo>
                  <a:lnTo>
                    <a:pt x="9040" y="137"/>
                  </a:lnTo>
                  <a:lnTo>
                    <a:pt x="8994" y="183"/>
                  </a:lnTo>
                  <a:lnTo>
                    <a:pt x="8949" y="273"/>
                  </a:lnTo>
                  <a:lnTo>
                    <a:pt x="8949" y="296"/>
                  </a:lnTo>
                  <a:lnTo>
                    <a:pt x="8722" y="296"/>
                  </a:lnTo>
                  <a:lnTo>
                    <a:pt x="8608" y="319"/>
                  </a:lnTo>
                  <a:lnTo>
                    <a:pt x="8540" y="364"/>
                  </a:lnTo>
                  <a:lnTo>
                    <a:pt x="8472" y="432"/>
                  </a:lnTo>
                  <a:lnTo>
                    <a:pt x="8472" y="546"/>
                  </a:lnTo>
                  <a:lnTo>
                    <a:pt x="8449" y="659"/>
                  </a:lnTo>
                  <a:lnTo>
                    <a:pt x="8449" y="773"/>
                  </a:lnTo>
                  <a:lnTo>
                    <a:pt x="8563" y="2953"/>
                  </a:lnTo>
                  <a:lnTo>
                    <a:pt x="8177" y="2999"/>
                  </a:lnTo>
                  <a:lnTo>
                    <a:pt x="7541" y="3135"/>
                  </a:lnTo>
                  <a:lnTo>
                    <a:pt x="7609" y="3839"/>
                  </a:lnTo>
                  <a:lnTo>
                    <a:pt x="7609" y="4429"/>
                  </a:lnTo>
                  <a:lnTo>
                    <a:pt x="7586" y="4429"/>
                  </a:lnTo>
                  <a:lnTo>
                    <a:pt x="7518" y="4452"/>
                  </a:lnTo>
                  <a:lnTo>
                    <a:pt x="7427" y="4498"/>
                  </a:lnTo>
                  <a:lnTo>
                    <a:pt x="7382" y="4520"/>
                  </a:lnTo>
                  <a:lnTo>
                    <a:pt x="7336" y="4588"/>
                  </a:lnTo>
                  <a:lnTo>
                    <a:pt x="7291" y="4634"/>
                  </a:lnTo>
                  <a:lnTo>
                    <a:pt x="7268" y="4725"/>
                  </a:lnTo>
                  <a:lnTo>
                    <a:pt x="7268" y="4793"/>
                  </a:lnTo>
                  <a:lnTo>
                    <a:pt x="7268" y="4884"/>
                  </a:lnTo>
                  <a:lnTo>
                    <a:pt x="7268" y="4952"/>
                  </a:lnTo>
                  <a:lnTo>
                    <a:pt x="7291" y="5020"/>
                  </a:lnTo>
                  <a:lnTo>
                    <a:pt x="7359" y="5088"/>
                  </a:lnTo>
                  <a:lnTo>
                    <a:pt x="7405" y="5133"/>
                  </a:lnTo>
                  <a:lnTo>
                    <a:pt x="7473" y="5156"/>
                  </a:lnTo>
                  <a:lnTo>
                    <a:pt x="7541" y="5202"/>
                  </a:lnTo>
                  <a:lnTo>
                    <a:pt x="7632" y="5202"/>
                  </a:lnTo>
                  <a:lnTo>
                    <a:pt x="7632" y="5315"/>
                  </a:lnTo>
                  <a:lnTo>
                    <a:pt x="7609" y="5974"/>
                  </a:lnTo>
                  <a:lnTo>
                    <a:pt x="7586" y="5974"/>
                  </a:lnTo>
                  <a:lnTo>
                    <a:pt x="7518" y="5996"/>
                  </a:lnTo>
                  <a:lnTo>
                    <a:pt x="7427" y="6019"/>
                  </a:lnTo>
                  <a:lnTo>
                    <a:pt x="7382" y="6087"/>
                  </a:lnTo>
                  <a:lnTo>
                    <a:pt x="7336" y="6110"/>
                  </a:lnTo>
                  <a:lnTo>
                    <a:pt x="7291" y="6201"/>
                  </a:lnTo>
                  <a:lnTo>
                    <a:pt x="7268" y="6269"/>
                  </a:lnTo>
                  <a:lnTo>
                    <a:pt x="7268" y="6337"/>
                  </a:lnTo>
                  <a:lnTo>
                    <a:pt x="7268" y="6428"/>
                  </a:lnTo>
                  <a:lnTo>
                    <a:pt x="7268" y="6496"/>
                  </a:lnTo>
                  <a:lnTo>
                    <a:pt x="7291" y="6564"/>
                  </a:lnTo>
                  <a:lnTo>
                    <a:pt x="7359" y="6610"/>
                  </a:lnTo>
                  <a:lnTo>
                    <a:pt x="7405" y="6678"/>
                  </a:lnTo>
                  <a:lnTo>
                    <a:pt x="7473" y="6700"/>
                  </a:lnTo>
                  <a:lnTo>
                    <a:pt x="7541" y="6723"/>
                  </a:lnTo>
                  <a:lnTo>
                    <a:pt x="7563" y="6723"/>
                  </a:lnTo>
                  <a:lnTo>
                    <a:pt x="7563" y="6814"/>
                  </a:lnTo>
                  <a:lnTo>
                    <a:pt x="7495" y="7586"/>
                  </a:lnTo>
                  <a:lnTo>
                    <a:pt x="7382" y="8358"/>
                  </a:lnTo>
                  <a:lnTo>
                    <a:pt x="7268" y="9108"/>
                  </a:lnTo>
                  <a:lnTo>
                    <a:pt x="7132" y="9880"/>
                  </a:lnTo>
                  <a:lnTo>
                    <a:pt x="6950" y="10629"/>
                  </a:lnTo>
                  <a:lnTo>
                    <a:pt x="6769" y="11356"/>
                  </a:lnTo>
                  <a:lnTo>
                    <a:pt x="6542" y="12083"/>
                  </a:lnTo>
                  <a:lnTo>
                    <a:pt x="6292" y="12787"/>
                  </a:lnTo>
                  <a:lnTo>
                    <a:pt x="6019" y="13468"/>
                  </a:lnTo>
                  <a:lnTo>
                    <a:pt x="5701" y="14127"/>
                  </a:lnTo>
                  <a:lnTo>
                    <a:pt x="5383" y="14763"/>
                  </a:lnTo>
                  <a:lnTo>
                    <a:pt x="4952" y="15535"/>
                  </a:lnTo>
                  <a:lnTo>
                    <a:pt x="4475" y="16284"/>
                  </a:lnTo>
                  <a:lnTo>
                    <a:pt x="3521" y="17783"/>
                  </a:lnTo>
                  <a:lnTo>
                    <a:pt x="3044" y="18533"/>
                  </a:lnTo>
                  <a:lnTo>
                    <a:pt x="2567" y="19305"/>
                  </a:lnTo>
                  <a:lnTo>
                    <a:pt x="2136" y="20077"/>
                  </a:lnTo>
                  <a:lnTo>
                    <a:pt x="1954" y="20486"/>
                  </a:lnTo>
                  <a:lnTo>
                    <a:pt x="1750" y="20895"/>
                  </a:lnTo>
                  <a:lnTo>
                    <a:pt x="1523" y="21440"/>
                  </a:lnTo>
                  <a:lnTo>
                    <a:pt x="1341" y="21985"/>
                  </a:lnTo>
                  <a:lnTo>
                    <a:pt x="1136" y="22575"/>
                  </a:lnTo>
                  <a:lnTo>
                    <a:pt x="1000" y="23143"/>
                  </a:lnTo>
                  <a:lnTo>
                    <a:pt x="864" y="23711"/>
                  </a:lnTo>
                  <a:lnTo>
                    <a:pt x="728" y="24278"/>
                  </a:lnTo>
                  <a:lnTo>
                    <a:pt x="637" y="24869"/>
                  </a:lnTo>
                  <a:lnTo>
                    <a:pt x="546" y="25459"/>
                  </a:lnTo>
                  <a:lnTo>
                    <a:pt x="478" y="26073"/>
                  </a:lnTo>
                  <a:lnTo>
                    <a:pt x="410" y="26663"/>
                  </a:lnTo>
                  <a:lnTo>
                    <a:pt x="319" y="27867"/>
                  </a:lnTo>
                  <a:lnTo>
                    <a:pt x="296" y="28593"/>
                  </a:lnTo>
                  <a:lnTo>
                    <a:pt x="273" y="28593"/>
                  </a:lnTo>
                  <a:lnTo>
                    <a:pt x="251" y="28979"/>
                  </a:lnTo>
                  <a:lnTo>
                    <a:pt x="251" y="29479"/>
                  </a:lnTo>
                  <a:lnTo>
                    <a:pt x="205" y="29797"/>
                  </a:lnTo>
                  <a:lnTo>
                    <a:pt x="137" y="31023"/>
                  </a:lnTo>
                  <a:lnTo>
                    <a:pt x="46" y="32727"/>
                  </a:lnTo>
                  <a:lnTo>
                    <a:pt x="24" y="33658"/>
                  </a:lnTo>
                  <a:lnTo>
                    <a:pt x="1" y="34612"/>
                  </a:lnTo>
                  <a:lnTo>
                    <a:pt x="24" y="36020"/>
                  </a:lnTo>
                  <a:lnTo>
                    <a:pt x="46" y="37382"/>
                  </a:lnTo>
                  <a:lnTo>
                    <a:pt x="69" y="38700"/>
                  </a:lnTo>
                  <a:lnTo>
                    <a:pt x="137" y="39881"/>
                  </a:lnTo>
                  <a:lnTo>
                    <a:pt x="160" y="40880"/>
                  </a:lnTo>
                  <a:lnTo>
                    <a:pt x="228" y="41652"/>
                  </a:lnTo>
                  <a:lnTo>
                    <a:pt x="273" y="42174"/>
                  </a:lnTo>
                  <a:lnTo>
                    <a:pt x="296" y="42288"/>
                  </a:lnTo>
                  <a:lnTo>
                    <a:pt x="387" y="45899"/>
                  </a:lnTo>
                  <a:lnTo>
                    <a:pt x="410" y="47557"/>
                  </a:lnTo>
                  <a:lnTo>
                    <a:pt x="410" y="48420"/>
                  </a:lnTo>
                  <a:lnTo>
                    <a:pt x="455" y="49283"/>
                  </a:lnTo>
                  <a:lnTo>
                    <a:pt x="501" y="50146"/>
                  </a:lnTo>
                  <a:lnTo>
                    <a:pt x="569" y="51009"/>
                  </a:lnTo>
                  <a:lnTo>
                    <a:pt x="660" y="51849"/>
                  </a:lnTo>
                  <a:lnTo>
                    <a:pt x="750" y="52280"/>
                  </a:lnTo>
                  <a:lnTo>
                    <a:pt x="818" y="52667"/>
                  </a:lnTo>
                  <a:lnTo>
                    <a:pt x="909" y="53075"/>
                  </a:lnTo>
                  <a:lnTo>
                    <a:pt x="1023" y="53461"/>
                  </a:lnTo>
                  <a:lnTo>
                    <a:pt x="1159" y="53848"/>
                  </a:lnTo>
                  <a:lnTo>
                    <a:pt x="1295" y="54211"/>
                  </a:lnTo>
                  <a:lnTo>
                    <a:pt x="1477" y="54574"/>
                  </a:lnTo>
                  <a:lnTo>
                    <a:pt x="1636" y="54915"/>
                  </a:lnTo>
                  <a:lnTo>
                    <a:pt x="1840" y="55233"/>
                  </a:lnTo>
                  <a:lnTo>
                    <a:pt x="2068" y="55551"/>
                  </a:lnTo>
                  <a:lnTo>
                    <a:pt x="2295" y="55823"/>
                  </a:lnTo>
                  <a:lnTo>
                    <a:pt x="2567" y="56096"/>
                  </a:lnTo>
                  <a:lnTo>
                    <a:pt x="2840" y="56368"/>
                  </a:lnTo>
                  <a:lnTo>
                    <a:pt x="3180" y="56595"/>
                  </a:lnTo>
                  <a:lnTo>
                    <a:pt x="3498" y="56800"/>
                  </a:lnTo>
                  <a:lnTo>
                    <a:pt x="3862" y="57004"/>
                  </a:lnTo>
                  <a:lnTo>
                    <a:pt x="4270" y="57163"/>
                  </a:lnTo>
                  <a:lnTo>
                    <a:pt x="4679" y="57300"/>
                  </a:lnTo>
                  <a:lnTo>
                    <a:pt x="5406" y="57481"/>
                  </a:lnTo>
                  <a:lnTo>
                    <a:pt x="6155" y="57640"/>
                  </a:lnTo>
                  <a:lnTo>
                    <a:pt x="6905" y="57731"/>
                  </a:lnTo>
                  <a:lnTo>
                    <a:pt x="7654" y="57822"/>
                  </a:lnTo>
                  <a:lnTo>
                    <a:pt x="8426" y="57867"/>
                  </a:lnTo>
                  <a:lnTo>
                    <a:pt x="9199" y="57867"/>
                  </a:lnTo>
                  <a:lnTo>
                    <a:pt x="9971" y="57845"/>
                  </a:lnTo>
                  <a:lnTo>
                    <a:pt x="10766" y="57822"/>
                  </a:lnTo>
                  <a:lnTo>
                    <a:pt x="11470" y="57776"/>
                  </a:lnTo>
                  <a:lnTo>
                    <a:pt x="12196" y="57731"/>
                  </a:lnTo>
                  <a:lnTo>
                    <a:pt x="13718" y="57686"/>
                  </a:lnTo>
                  <a:lnTo>
                    <a:pt x="14467" y="57640"/>
                  </a:lnTo>
                  <a:lnTo>
                    <a:pt x="15217" y="57572"/>
                  </a:lnTo>
                  <a:lnTo>
                    <a:pt x="15558" y="57504"/>
                  </a:lnTo>
                  <a:lnTo>
                    <a:pt x="15921" y="57458"/>
                  </a:lnTo>
                  <a:lnTo>
                    <a:pt x="16239" y="57390"/>
                  </a:lnTo>
                  <a:lnTo>
                    <a:pt x="16557" y="57300"/>
                  </a:lnTo>
                  <a:lnTo>
                    <a:pt x="17170" y="57118"/>
                  </a:lnTo>
                  <a:lnTo>
                    <a:pt x="17738" y="56959"/>
                  </a:lnTo>
                  <a:lnTo>
                    <a:pt x="18215" y="56754"/>
                  </a:lnTo>
                  <a:lnTo>
                    <a:pt x="18623" y="56550"/>
                  </a:lnTo>
                  <a:lnTo>
                    <a:pt x="18987" y="56346"/>
                  </a:lnTo>
                  <a:lnTo>
                    <a:pt x="19305" y="56141"/>
                  </a:lnTo>
                  <a:lnTo>
                    <a:pt x="19441" y="56005"/>
                  </a:lnTo>
                  <a:lnTo>
                    <a:pt x="19555" y="55891"/>
                  </a:lnTo>
                  <a:lnTo>
                    <a:pt x="19668" y="55732"/>
                  </a:lnTo>
                  <a:lnTo>
                    <a:pt x="19782" y="55596"/>
                  </a:lnTo>
                  <a:lnTo>
                    <a:pt x="19895" y="55437"/>
                  </a:lnTo>
                  <a:lnTo>
                    <a:pt x="19986" y="55301"/>
                  </a:lnTo>
                  <a:lnTo>
                    <a:pt x="20145" y="54960"/>
                  </a:lnTo>
                  <a:lnTo>
                    <a:pt x="20259" y="54597"/>
                  </a:lnTo>
                  <a:lnTo>
                    <a:pt x="20372" y="54165"/>
                  </a:lnTo>
                  <a:lnTo>
                    <a:pt x="20440" y="53711"/>
                  </a:lnTo>
                  <a:lnTo>
                    <a:pt x="20508" y="53212"/>
                  </a:lnTo>
                  <a:lnTo>
                    <a:pt x="20577" y="52644"/>
                  </a:lnTo>
                  <a:lnTo>
                    <a:pt x="20622" y="52031"/>
                  </a:lnTo>
                  <a:lnTo>
                    <a:pt x="20736" y="50464"/>
                  </a:lnTo>
                  <a:lnTo>
                    <a:pt x="20804" y="48897"/>
                  </a:lnTo>
                  <a:lnTo>
                    <a:pt x="20849" y="47307"/>
                  </a:lnTo>
                  <a:lnTo>
                    <a:pt x="20872" y="45694"/>
                  </a:lnTo>
                  <a:lnTo>
                    <a:pt x="20872" y="44105"/>
                  </a:lnTo>
                  <a:lnTo>
                    <a:pt x="20849" y="42492"/>
                  </a:lnTo>
                  <a:lnTo>
                    <a:pt x="20826" y="42333"/>
                  </a:lnTo>
                  <a:lnTo>
                    <a:pt x="20985" y="42333"/>
                  </a:lnTo>
                  <a:lnTo>
                    <a:pt x="21008" y="42311"/>
                  </a:lnTo>
                  <a:lnTo>
                    <a:pt x="21031" y="42220"/>
                  </a:lnTo>
                  <a:lnTo>
                    <a:pt x="21031" y="41947"/>
                  </a:lnTo>
                  <a:lnTo>
                    <a:pt x="21008" y="41538"/>
                  </a:lnTo>
                  <a:lnTo>
                    <a:pt x="20985" y="41061"/>
                  </a:lnTo>
                  <a:lnTo>
                    <a:pt x="20872" y="40176"/>
                  </a:lnTo>
                  <a:lnTo>
                    <a:pt x="20804" y="39903"/>
                  </a:lnTo>
                  <a:lnTo>
                    <a:pt x="20804" y="39881"/>
                  </a:lnTo>
                  <a:lnTo>
                    <a:pt x="20736" y="37587"/>
                  </a:lnTo>
                  <a:lnTo>
                    <a:pt x="20622" y="35043"/>
                  </a:lnTo>
                  <a:lnTo>
                    <a:pt x="20508" y="32840"/>
                  </a:lnTo>
                  <a:lnTo>
                    <a:pt x="20372" y="31160"/>
                  </a:lnTo>
                  <a:lnTo>
                    <a:pt x="20395" y="31137"/>
                  </a:lnTo>
                  <a:lnTo>
                    <a:pt x="20395" y="31046"/>
                  </a:lnTo>
                  <a:lnTo>
                    <a:pt x="20418" y="30751"/>
                  </a:lnTo>
                  <a:lnTo>
                    <a:pt x="20395" y="30365"/>
                  </a:lnTo>
                  <a:lnTo>
                    <a:pt x="20349" y="29888"/>
                  </a:lnTo>
                  <a:lnTo>
                    <a:pt x="20259" y="29025"/>
                  </a:lnTo>
                  <a:lnTo>
                    <a:pt x="20191" y="28707"/>
                  </a:lnTo>
                  <a:lnTo>
                    <a:pt x="20168" y="28639"/>
                  </a:lnTo>
                  <a:lnTo>
                    <a:pt x="20145" y="28616"/>
                  </a:lnTo>
                  <a:lnTo>
                    <a:pt x="20122" y="28616"/>
                  </a:lnTo>
                  <a:lnTo>
                    <a:pt x="19986" y="26481"/>
                  </a:lnTo>
                  <a:lnTo>
                    <a:pt x="19918" y="25459"/>
                  </a:lnTo>
                  <a:lnTo>
                    <a:pt x="19827" y="24392"/>
                  </a:lnTo>
                  <a:lnTo>
                    <a:pt x="19714" y="23370"/>
                  </a:lnTo>
                  <a:lnTo>
                    <a:pt x="19577" y="22325"/>
                  </a:lnTo>
                  <a:lnTo>
                    <a:pt x="19486" y="21826"/>
                  </a:lnTo>
                  <a:lnTo>
                    <a:pt x="19396" y="21326"/>
                  </a:lnTo>
                  <a:lnTo>
                    <a:pt x="19282" y="20804"/>
                  </a:lnTo>
                  <a:lnTo>
                    <a:pt x="19146" y="20304"/>
                  </a:lnTo>
                  <a:lnTo>
                    <a:pt x="18987" y="19804"/>
                  </a:lnTo>
                  <a:lnTo>
                    <a:pt x="18828" y="19328"/>
                  </a:lnTo>
                  <a:lnTo>
                    <a:pt x="18646" y="18851"/>
                  </a:lnTo>
                  <a:lnTo>
                    <a:pt x="18465" y="18374"/>
                  </a:lnTo>
                  <a:lnTo>
                    <a:pt x="18215" y="17897"/>
                  </a:lnTo>
                  <a:lnTo>
                    <a:pt x="17988" y="17443"/>
                  </a:lnTo>
                  <a:lnTo>
                    <a:pt x="17738" y="16988"/>
                  </a:lnTo>
                  <a:lnTo>
                    <a:pt x="17465" y="16557"/>
                  </a:lnTo>
                  <a:lnTo>
                    <a:pt x="17193" y="16103"/>
                  </a:lnTo>
                  <a:lnTo>
                    <a:pt x="16897" y="15671"/>
                  </a:lnTo>
                  <a:lnTo>
                    <a:pt x="16307" y="14808"/>
                  </a:lnTo>
                  <a:lnTo>
                    <a:pt x="15081" y="13128"/>
                  </a:lnTo>
                  <a:lnTo>
                    <a:pt x="14490" y="12265"/>
                  </a:lnTo>
                  <a:lnTo>
                    <a:pt x="14218" y="11833"/>
                  </a:lnTo>
                  <a:lnTo>
                    <a:pt x="13922" y="11379"/>
                  </a:lnTo>
                  <a:lnTo>
                    <a:pt x="13673" y="10925"/>
                  </a:lnTo>
                  <a:lnTo>
                    <a:pt x="13491" y="10470"/>
                  </a:lnTo>
                  <a:lnTo>
                    <a:pt x="13309" y="10016"/>
                  </a:lnTo>
                  <a:lnTo>
                    <a:pt x="13173" y="9539"/>
                  </a:lnTo>
                  <a:lnTo>
                    <a:pt x="13082" y="9062"/>
                  </a:lnTo>
                  <a:lnTo>
                    <a:pt x="13014" y="8563"/>
                  </a:lnTo>
                  <a:lnTo>
                    <a:pt x="12946" y="8063"/>
                  </a:lnTo>
                  <a:lnTo>
                    <a:pt x="12923" y="7563"/>
                  </a:lnTo>
                  <a:lnTo>
                    <a:pt x="12855" y="6655"/>
                  </a:lnTo>
                  <a:lnTo>
                    <a:pt x="12878" y="6655"/>
                  </a:lnTo>
                  <a:lnTo>
                    <a:pt x="12946" y="6610"/>
                  </a:lnTo>
                  <a:lnTo>
                    <a:pt x="13014" y="6564"/>
                  </a:lnTo>
                  <a:lnTo>
                    <a:pt x="13059" y="6541"/>
                  </a:lnTo>
                  <a:lnTo>
                    <a:pt x="13105" y="6451"/>
                  </a:lnTo>
                  <a:lnTo>
                    <a:pt x="13150" y="6405"/>
                  </a:lnTo>
                  <a:lnTo>
                    <a:pt x="13173" y="6337"/>
                  </a:lnTo>
                  <a:lnTo>
                    <a:pt x="13173" y="6246"/>
                  </a:lnTo>
                  <a:lnTo>
                    <a:pt x="13150" y="6178"/>
                  </a:lnTo>
                  <a:lnTo>
                    <a:pt x="13105" y="6087"/>
                  </a:lnTo>
                  <a:lnTo>
                    <a:pt x="13059" y="6042"/>
                  </a:lnTo>
                  <a:lnTo>
                    <a:pt x="13037" y="5974"/>
                  </a:lnTo>
                  <a:lnTo>
                    <a:pt x="12946" y="5951"/>
                  </a:lnTo>
                  <a:lnTo>
                    <a:pt x="12900" y="5906"/>
                  </a:lnTo>
                  <a:lnTo>
                    <a:pt x="12832" y="5883"/>
                  </a:lnTo>
                  <a:lnTo>
                    <a:pt x="12810" y="5429"/>
                  </a:lnTo>
                  <a:lnTo>
                    <a:pt x="12810" y="5111"/>
                  </a:lnTo>
                  <a:lnTo>
                    <a:pt x="12878" y="5111"/>
                  </a:lnTo>
                  <a:lnTo>
                    <a:pt x="12946" y="5088"/>
                  </a:lnTo>
                  <a:lnTo>
                    <a:pt x="13014" y="5043"/>
                  </a:lnTo>
                  <a:lnTo>
                    <a:pt x="13059" y="4997"/>
                  </a:lnTo>
                  <a:lnTo>
                    <a:pt x="13105" y="4929"/>
                  </a:lnTo>
                  <a:lnTo>
                    <a:pt x="13150" y="4861"/>
                  </a:lnTo>
                  <a:lnTo>
                    <a:pt x="13173" y="4793"/>
                  </a:lnTo>
                  <a:lnTo>
                    <a:pt x="13173" y="4702"/>
                  </a:lnTo>
                  <a:lnTo>
                    <a:pt x="13150" y="4634"/>
                  </a:lnTo>
                  <a:lnTo>
                    <a:pt x="13105" y="4566"/>
                  </a:lnTo>
                  <a:lnTo>
                    <a:pt x="13059" y="4498"/>
                  </a:lnTo>
                  <a:lnTo>
                    <a:pt x="13037" y="4452"/>
                  </a:lnTo>
                  <a:lnTo>
                    <a:pt x="12946" y="4407"/>
                  </a:lnTo>
                  <a:lnTo>
                    <a:pt x="12900" y="4384"/>
                  </a:lnTo>
                  <a:lnTo>
                    <a:pt x="12810" y="4361"/>
                  </a:lnTo>
                  <a:lnTo>
                    <a:pt x="12764" y="4361"/>
                  </a:lnTo>
                  <a:lnTo>
                    <a:pt x="12764" y="4293"/>
                  </a:lnTo>
                  <a:lnTo>
                    <a:pt x="12696" y="3680"/>
                  </a:lnTo>
                  <a:lnTo>
                    <a:pt x="12628" y="3089"/>
                  </a:lnTo>
                  <a:lnTo>
                    <a:pt x="11992" y="2953"/>
                  </a:lnTo>
                  <a:lnTo>
                    <a:pt x="11674" y="2908"/>
                  </a:lnTo>
                  <a:lnTo>
                    <a:pt x="11356" y="319"/>
                  </a:lnTo>
                  <a:lnTo>
                    <a:pt x="9744" y="296"/>
                  </a:lnTo>
                  <a:lnTo>
                    <a:pt x="9721" y="251"/>
                  </a:lnTo>
                  <a:lnTo>
                    <a:pt x="9676" y="183"/>
                  </a:lnTo>
                  <a:lnTo>
                    <a:pt x="9630" y="114"/>
                  </a:lnTo>
                  <a:lnTo>
                    <a:pt x="9562" y="69"/>
                  </a:lnTo>
                  <a:lnTo>
                    <a:pt x="9494" y="46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63" name="Google Shape;1163;p24"/>
            <p:cNvGrpSpPr/>
            <p:nvPr/>
          </p:nvGrpSpPr>
          <p:grpSpPr>
            <a:xfrm>
              <a:off x="274950" y="276075"/>
              <a:ext cx="513250" cy="1412050"/>
              <a:chOff x="1572400" y="1934475"/>
              <a:chExt cx="513250" cy="1412050"/>
            </a:xfrm>
          </p:grpSpPr>
          <p:sp>
            <p:nvSpPr>
              <p:cNvPr id="1164" name="Google Shape;1164;p24"/>
              <p:cNvSpPr/>
              <p:nvPr/>
            </p:nvSpPr>
            <p:spPr>
              <a:xfrm>
                <a:off x="1778425" y="1941475"/>
                <a:ext cx="8162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749" extrusionOk="0">
                    <a:moveTo>
                      <a:pt x="262" y="1"/>
                    </a:moveTo>
                    <a:lnTo>
                      <a:pt x="169" y="19"/>
                    </a:lnTo>
                    <a:lnTo>
                      <a:pt x="94" y="75"/>
                    </a:lnTo>
                    <a:lnTo>
                      <a:pt x="38" y="150"/>
                    </a:lnTo>
                    <a:lnTo>
                      <a:pt x="20" y="262"/>
                    </a:lnTo>
                    <a:lnTo>
                      <a:pt x="1" y="355"/>
                    </a:lnTo>
                    <a:lnTo>
                      <a:pt x="1" y="467"/>
                    </a:lnTo>
                    <a:lnTo>
                      <a:pt x="187" y="3748"/>
                    </a:lnTo>
                    <a:lnTo>
                      <a:pt x="635" y="3711"/>
                    </a:lnTo>
                    <a:lnTo>
                      <a:pt x="1026" y="3674"/>
                    </a:lnTo>
                    <a:lnTo>
                      <a:pt x="1735" y="3599"/>
                    </a:lnTo>
                    <a:lnTo>
                      <a:pt x="2071" y="3581"/>
                    </a:lnTo>
                    <a:lnTo>
                      <a:pt x="2444" y="3562"/>
                    </a:lnTo>
                    <a:lnTo>
                      <a:pt x="2835" y="3562"/>
                    </a:lnTo>
                    <a:lnTo>
                      <a:pt x="3264" y="3599"/>
                    </a:lnTo>
                    <a:lnTo>
                      <a:pt x="3264" y="3599"/>
                    </a:lnTo>
                    <a:lnTo>
                      <a:pt x="2854" y="1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1577525" y="2003000"/>
                <a:ext cx="503950" cy="1343525"/>
              </a:xfrm>
              <a:custGeom>
                <a:avLst/>
                <a:gdLst/>
                <a:ahLst/>
                <a:cxnLst/>
                <a:rect l="l" t="t" r="r" b="b"/>
                <a:pathLst>
                  <a:path w="20158" h="53741" extrusionOk="0">
                    <a:moveTo>
                      <a:pt x="9641" y="1"/>
                    </a:moveTo>
                    <a:lnTo>
                      <a:pt x="9025" y="38"/>
                    </a:lnTo>
                    <a:lnTo>
                      <a:pt x="8391" y="94"/>
                    </a:lnTo>
                    <a:lnTo>
                      <a:pt x="7776" y="187"/>
                    </a:lnTo>
                    <a:lnTo>
                      <a:pt x="7161" y="318"/>
                    </a:lnTo>
                    <a:lnTo>
                      <a:pt x="7216" y="1008"/>
                    </a:lnTo>
                    <a:lnTo>
                      <a:pt x="7235" y="1716"/>
                    </a:lnTo>
                    <a:lnTo>
                      <a:pt x="7235" y="2444"/>
                    </a:lnTo>
                    <a:lnTo>
                      <a:pt x="7216" y="3171"/>
                    </a:lnTo>
                    <a:lnTo>
                      <a:pt x="7179" y="3917"/>
                    </a:lnTo>
                    <a:lnTo>
                      <a:pt x="7105" y="4663"/>
                    </a:lnTo>
                    <a:lnTo>
                      <a:pt x="7011" y="5408"/>
                    </a:lnTo>
                    <a:lnTo>
                      <a:pt x="6900" y="6154"/>
                    </a:lnTo>
                    <a:lnTo>
                      <a:pt x="6750" y="6900"/>
                    </a:lnTo>
                    <a:lnTo>
                      <a:pt x="6583" y="7627"/>
                    </a:lnTo>
                    <a:lnTo>
                      <a:pt x="6396" y="8336"/>
                    </a:lnTo>
                    <a:lnTo>
                      <a:pt x="6172" y="9044"/>
                    </a:lnTo>
                    <a:lnTo>
                      <a:pt x="5930" y="9734"/>
                    </a:lnTo>
                    <a:lnTo>
                      <a:pt x="5669" y="10406"/>
                    </a:lnTo>
                    <a:lnTo>
                      <a:pt x="5370" y="11040"/>
                    </a:lnTo>
                    <a:lnTo>
                      <a:pt x="5053" y="11655"/>
                    </a:lnTo>
                    <a:lnTo>
                      <a:pt x="4625" y="12419"/>
                    </a:lnTo>
                    <a:lnTo>
                      <a:pt x="4158" y="13147"/>
                    </a:lnTo>
                    <a:lnTo>
                      <a:pt x="3226" y="14620"/>
                    </a:lnTo>
                    <a:lnTo>
                      <a:pt x="2760" y="15347"/>
                    </a:lnTo>
                    <a:lnTo>
                      <a:pt x="2312" y="16093"/>
                    </a:lnTo>
                    <a:lnTo>
                      <a:pt x="1884" y="16857"/>
                    </a:lnTo>
                    <a:lnTo>
                      <a:pt x="1697" y="17249"/>
                    </a:lnTo>
                    <a:lnTo>
                      <a:pt x="1511" y="17641"/>
                    </a:lnTo>
                    <a:lnTo>
                      <a:pt x="1287" y="18181"/>
                    </a:lnTo>
                    <a:lnTo>
                      <a:pt x="1100" y="18722"/>
                    </a:lnTo>
                    <a:lnTo>
                      <a:pt x="914" y="19281"/>
                    </a:lnTo>
                    <a:lnTo>
                      <a:pt x="765" y="19841"/>
                    </a:lnTo>
                    <a:lnTo>
                      <a:pt x="634" y="20400"/>
                    </a:lnTo>
                    <a:lnTo>
                      <a:pt x="504" y="20960"/>
                    </a:lnTo>
                    <a:lnTo>
                      <a:pt x="411" y="21538"/>
                    </a:lnTo>
                    <a:lnTo>
                      <a:pt x="336" y="22116"/>
                    </a:lnTo>
                    <a:lnTo>
                      <a:pt x="261" y="22694"/>
                    </a:lnTo>
                    <a:lnTo>
                      <a:pt x="205" y="23290"/>
                    </a:lnTo>
                    <a:lnTo>
                      <a:pt x="112" y="24465"/>
                    </a:lnTo>
                    <a:lnTo>
                      <a:pt x="75" y="25640"/>
                    </a:lnTo>
                    <a:lnTo>
                      <a:pt x="38" y="26796"/>
                    </a:lnTo>
                    <a:lnTo>
                      <a:pt x="0" y="28717"/>
                    </a:lnTo>
                    <a:lnTo>
                      <a:pt x="0" y="30619"/>
                    </a:lnTo>
                    <a:lnTo>
                      <a:pt x="0" y="32520"/>
                    </a:lnTo>
                    <a:lnTo>
                      <a:pt x="19" y="34422"/>
                    </a:lnTo>
                    <a:lnTo>
                      <a:pt x="75" y="38245"/>
                    </a:lnTo>
                    <a:lnTo>
                      <a:pt x="168" y="42049"/>
                    </a:lnTo>
                    <a:lnTo>
                      <a:pt x="205" y="43671"/>
                    </a:lnTo>
                    <a:lnTo>
                      <a:pt x="205" y="44510"/>
                    </a:lnTo>
                    <a:lnTo>
                      <a:pt x="243" y="45349"/>
                    </a:lnTo>
                    <a:lnTo>
                      <a:pt x="280" y="46207"/>
                    </a:lnTo>
                    <a:lnTo>
                      <a:pt x="355" y="47046"/>
                    </a:lnTo>
                    <a:lnTo>
                      <a:pt x="448" y="47867"/>
                    </a:lnTo>
                    <a:lnTo>
                      <a:pt x="522" y="48277"/>
                    </a:lnTo>
                    <a:lnTo>
                      <a:pt x="597" y="48668"/>
                    </a:lnTo>
                    <a:lnTo>
                      <a:pt x="690" y="49060"/>
                    </a:lnTo>
                    <a:lnTo>
                      <a:pt x="802" y="49433"/>
                    </a:lnTo>
                    <a:lnTo>
                      <a:pt x="933" y="49806"/>
                    </a:lnTo>
                    <a:lnTo>
                      <a:pt x="1063" y="50160"/>
                    </a:lnTo>
                    <a:lnTo>
                      <a:pt x="1231" y="50514"/>
                    </a:lnTo>
                    <a:lnTo>
                      <a:pt x="1399" y="50850"/>
                    </a:lnTo>
                    <a:lnTo>
                      <a:pt x="1585" y="51167"/>
                    </a:lnTo>
                    <a:lnTo>
                      <a:pt x="1809" y="51465"/>
                    </a:lnTo>
                    <a:lnTo>
                      <a:pt x="2033" y="51745"/>
                    </a:lnTo>
                    <a:lnTo>
                      <a:pt x="2294" y="52006"/>
                    </a:lnTo>
                    <a:lnTo>
                      <a:pt x="2574" y="52267"/>
                    </a:lnTo>
                    <a:lnTo>
                      <a:pt x="2890" y="52491"/>
                    </a:lnTo>
                    <a:lnTo>
                      <a:pt x="3207" y="52696"/>
                    </a:lnTo>
                    <a:lnTo>
                      <a:pt x="3562" y="52883"/>
                    </a:lnTo>
                    <a:lnTo>
                      <a:pt x="3953" y="53050"/>
                    </a:lnTo>
                    <a:lnTo>
                      <a:pt x="4364" y="53181"/>
                    </a:lnTo>
                    <a:lnTo>
                      <a:pt x="5072" y="53367"/>
                    </a:lnTo>
                    <a:lnTo>
                      <a:pt x="5799" y="53516"/>
                    </a:lnTo>
                    <a:lnTo>
                      <a:pt x="6527" y="53610"/>
                    </a:lnTo>
                    <a:lnTo>
                      <a:pt x="7272" y="53684"/>
                    </a:lnTo>
                    <a:lnTo>
                      <a:pt x="8018" y="53740"/>
                    </a:lnTo>
                    <a:lnTo>
                      <a:pt x="8764" y="53740"/>
                    </a:lnTo>
                    <a:lnTo>
                      <a:pt x="9529" y="53722"/>
                    </a:lnTo>
                    <a:lnTo>
                      <a:pt x="10293" y="53684"/>
                    </a:lnTo>
                    <a:lnTo>
                      <a:pt x="10983" y="53647"/>
                    </a:lnTo>
                    <a:lnTo>
                      <a:pt x="11692" y="53610"/>
                    </a:lnTo>
                    <a:lnTo>
                      <a:pt x="13183" y="53554"/>
                    </a:lnTo>
                    <a:lnTo>
                      <a:pt x="13911" y="53516"/>
                    </a:lnTo>
                    <a:lnTo>
                      <a:pt x="14638" y="53442"/>
                    </a:lnTo>
                    <a:lnTo>
                      <a:pt x="14973" y="53386"/>
                    </a:lnTo>
                    <a:lnTo>
                      <a:pt x="15328" y="53330"/>
                    </a:lnTo>
                    <a:lnTo>
                      <a:pt x="15645" y="53274"/>
                    </a:lnTo>
                    <a:lnTo>
                      <a:pt x="15962" y="53181"/>
                    </a:lnTo>
                    <a:lnTo>
                      <a:pt x="16558" y="53013"/>
                    </a:lnTo>
                    <a:lnTo>
                      <a:pt x="17099" y="52845"/>
                    </a:lnTo>
                    <a:lnTo>
                      <a:pt x="17565" y="52659"/>
                    </a:lnTo>
                    <a:lnTo>
                      <a:pt x="17976" y="52454"/>
                    </a:lnTo>
                    <a:lnTo>
                      <a:pt x="18330" y="52249"/>
                    </a:lnTo>
                    <a:lnTo>
                      <a:pt x="18628" y="52043"/>
                    </a:lnTo>
                    <a:lnTo>
                      <a:pt x="18777" y="51913"/>
                    </a:lnTo>
                    <a:lnTo>
                      <a:pt x="18889" y="51801"/>
                    </a:lnTo>
                    <a:lnTo>
                      <a:pt x="19001" y="51652"/>
                    </a:lnTo>
                    <a:lnTo>
                      <a:pt x="19113" y="51521"/>
                    </a:lnTo>
                    <a:lnTo>
                      <a:pt x="19206" y="51372"/>
                    </a:lnTo>
                    <a:lnTo>
                      <a:pt x="19299" y="51223"/>
                    </a:lnTo>
                    <a:lnTo>
                      <a:pt x="19449" y="50906"/>
                    </a:lnTo>
                    <a:lnTo>
                      <a:pt x="19579" y="50533"/>
                    </a:lnTo>
                    <a:lnTo>
                      <a:pt x="19672" y="50123"/>
                    </a:lnTo>
                    <a:lnTo>
                      <a:pt x="19747" y="49675"/>
                    </a:lnTo>
                    <a:lnTo>
                      <a:pt x="19822" y="49190"/>
                    </a:lnTo>
                    <a:lnTo>
                      <a:pt x="19877" y="48631"/>
                    </a:lnTo>
                    <a:lnTo>
                      <a:pt x="19933" y="48034"/>
                    </a:lnTo>
                    <a:lnTo>
                      <a:pt x="20027" y="46505"/>
                    </a:lnTo>
                    <a:lnTo>
                      <a:pt x="20101" y="44976"/>
                    </a:lnTo>
                    <a:lnTo>
                      <a:pt x="20139" y="43429"/>
                    </a:lnTo>
                    <a:lnTo>
                      <a:pt x="20157" y="41862"/>
                    </a:lnTo>
                    <a:lnTo>
                      <a:pt x="20157" y="40296"/>
                    </a:lnTo>
                    <a:lnTo>
                      <a:pt x="20139" y="38730"/>
                    </a:lnTo>
                    <a:lnTo>
                      <a:pt x="20083" y="37145"/>
                    </a:lnTo>
                    <a:lnTo>
                      <a:pt x="20027" y="35560"/>
                    </a:lnTo>
                    <a:lnTo>
                      <a:pt x="19952" y="33994"/>
                    </a:lnTo>
                    <a:lnTo>
                      <a:pt x="19877" y="32409"/>
                    </a:lnTo>
                    <a:lnTo>
                      <a:pt x="19691" y="29276"/>
                    </a:lnTo>
                    <a:lnTo>
                      <a:pt x="19299" y="23104"/>
                    </a:lnTo>
                    <a:lnTo>
                      <a:pt x="19225" y="22097"/>
                    </a:lnTo>
                    <a:lnTo>
                      <a:pt x="19150" y="21071"/>
                    </a:lnTo>
                    <a:lnTo>
                      <a:pt x="19038" y="20065"/>
                    </a:lnTo>
                    <a:lnTo>
                      <a:pt x="18908" y="19058"/>
                    </a:lnTo>
                    <a:lnTo>
                      <a:pt x="18815" y="18554"/>
                    </a:lnTo>
                    <a:lnTo>
                      <a:pt x="18721" y="18069"/>
                    </a:lnTo>
                    <a:lnTo>
                      <a:pt x="18610" y="17566"/>
                    </a:lnTo>
                    <a:lnTo>
                      <a:pt x="18479" y="17081"/>
                    </a:lnTo>
                    <a:lnTo>
                      <a:pt x="18330" y="16596"/>
                    </a:lnTo>
                    <a:lnTo>
                      <a:pt x="18181" y="16130"/>
                    </a:lnTo>
                    <a:lnTo>
                      <a:pt x="17994" y="15645"/>
                    </a:lnTo>
                    <a:lnTo>
                      <a:pt x="17808" y="15179"/>
                    </a:lnTo>
                    <a:lnTo>
                      <a:pt x="17584" y="14732"/>
                    </a:lnTo>
                    <a:lnTo>
                      <a:pt x="17360" y="14284"/>
                    </a:lnTo>
                    <a:lnTo>
                      <a:pt x="17099" y="13837"/>
                    </a:lnTo>
                    <a:lnTo>
                      <a:pt x="16838" y="13408"/>
                    </a:lnTo>
                    <a:lnTo>
                      <a:pt x="16577" y="12979"/>
                    </a:lnTo>
                    <a:lnTo>
                      <a:pt x="16297" y="12550"/>
                    </a:lnTo>
                    <a:lnTo>
                      <a:pt x="15701" y="11711"/>
                    </a:lnTo>
                    <a:lnTo>
                      <a:pt x="14507" y="10070"/>
                    </a:lnTo>
                    <a:lnTo>
                      <a:pt x="13929" y="9231"/>
                    </a:lnTo>
                    <a:lnTo>
                      <a:pt x="13668" y="8802"/>
                    </a:lnTo>
                    <a:lnTo>
                      <a:pt x="13388" y="8373"/>
                    </a:lnTo>
                    <a:lnTo>
                      <a:pt x="13146" y="7926"/>
                    </a:lnTo>
                    <a:lnTo>
                      <a:pt x="12960" y="7478"/>
                    </a:lnTo>
                    <a:lnTo>
                      <a:pt x="12792" y="7031"/>
                    </a:lnTo>
                    <a:lnTo>
                      <a:pt x="12661" y="6564"/>
                    </a:lnTo>
                    <a:lnTo>
                      <a:pt x="12568" y="6098"/>
                    </a:lnTo>
                    <a:lnTo>
                      <a:pt x="12493" y="5613"/>
                    </a:lnTo>
                    <a:lnTo>
                      <a:pt x="12438" y="5129"/>
                    </a:lnTo>
                    <a:lnTo>
                      <a:pt x="12400" y="4644"/>
                    </a:lnTo>
                    <a:lnTo>
                      <a:pt x="12344" y="3618"/>
                    </a:lnTo>
                    <a:lnTo>
                      <a:pt x="12307" y="2555"/>
                    </a:lnTo>
                    <a:lnTo>
                      <a:pt x="12251" y="1437"/>
                    </a:lnTo>
                    <a:lnTo>
                      <a:pt x="12195" y="840"/>
                    </a:lnTo>
                    <a:lnTo>
                      <a:pt x="12121" y="262"/>
                    </a:lnTo>
                    <a:lnTo>
                      <a:pt x="11505" y="131"/>
                    </a:lnTo>
                    <a:lnTo>
                      <a:pt x="10890" y="57"/>
                    </a:lnTo>
                    <a:lnTo>
                      <a:pt x="10256" y="20"/>
                    </a:lnTo>
                    <a:lnTo>
                      <a:pt x="96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1572400" y="2649575"/>
                <a:ext cx="508600" cy="317950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12718" extrusionOk="0">
                    <a:moveTo>
                      <a:pt x="261" y="1"/>
                    </a:moveTo>
                    <a:lnTo>
                      <a:pt x="205" y="467"/>
                    </a:lnTo>
                    <a:lnTo>
                      <a:pt x="131" y="1679"/>
                    </a:lnTo>
                    <a:lnTo>
                      <a:pt x="37" y="3338"/>
                    </a:lnTo>
                    <a:lnTo>
                      <a:pt x="19" y="4252"/>
                    </a:lnTo>
                    <a:lnTo>
                      <a:pt x="0" y="5166"/>
                    </a:lnTo>
                    <a:lnTo>
                      <a:pt x="19" y="6546"/>
                    </a:lnTo>
                    <a:lnTo>
                      <a:pt x="37" y="7888"/>
                    </a:lnTo>
                    <a:lnTo>
                      <a:pt x="75" y="9175"/>
                    </a:lnTo>
                    <a:lnTo>
                      <a:pt x="131" y="10312"/>
                    </a:lnTo>
                    <a:lnTo>
                      <a:pt x="168" y="11300"/>
                    </a:lnTo>
                    <a:lnTo>
                      <a:pt x="224" y="12046"/>
                    </a:lnTo>
                    <a:lnTo>
                      <a:pt x="261" y="12550"/>
                    </a:lnTo>
                    <a:lnTo>
                      <a:pt x="299" y="12718"/>
                    </a:lnTo>
                    <a:lnTo>
                      <a:pt x="20344" y="12718"/>
                    </a:lnTo>
                    <a:lnTo>
                      <a:pt x="20344" y="12550"/>
                    </a:lnTo>
                    <a:lnTo>
                      <a:pt x="20344" y="12065"/>
                    </a:lnTo>
                    <a:lnTo>
                      <a:pt x="20306" y="10368"/>
                    </a:lnTo>
                    <a:lnTo>
                      <a:pt x="20232" y="8075"/>
                    </a:lnTo>
                    <a:lnTo>
                      <a:pt x="20138" y="5595"/>
                    </a:lnTo>
                    <a:lnTo>
                      <a:pt x="20008" y="3450"/>
                    </a:lnTo>
                    <a:lnTo>
                      <a:pt x="19877" y="1716"/>
                    </a:lnTo>
                    <a:lnTo>
                      <a:pt x="19765" y="560"/>
                    </a:lnTo>
                    <a:lnTo>
                      <a:pt x="19710" y="243"/>
                    </a:lnTo>
                    <a:lnTo>
                      <a:pt x="19691" y="150"/>
                    </a:lnTo>
                    <a:lnTo>
                      <a:pt x="19672" y="131"/>
                    </a:lnTo>
                    <a:lnTo>
                      <a:pt x="17248" y="94"/>
                    </a:lnTo>
                    <a:lnTo>
                      <a:pt x="14806" y="75"/>
                    </a:lnTo>
                    <a:lnTo>
                      <a:pt x="9846" y="57"/>
                    </a:lnTo>
                    <a:lnTo>
                      <a:pt x="4942" y="57"/>
                    </a:lnTo>
                    <a:lnTo>
                      <a:pt x="2573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1578450" y="2631875"/>
                <a:ext cx="4923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9692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68"/>
                    </a:lnTo>
                    <a:lnTo>
                      <a:pt x="19" y="2126"/>
                    </a:lnTo>
                    <a:lnTo>
                      <a:pt x="38" y="2405"/>
                    </a:lnTo>
                    <a:lnTo>
                      <a:pt x="57" y="2517"/>
                    </a:lnTo>
                    <a:lnTo>
                      <a:pt x="19635" y="2517"/>
                    </a:lnTo>
                    <a:lnTo>
                      <a:pt x="19673" y="2499"/>
                    </a:lnTo>
                    <a:lnTo>
                      <a:pt x="19673" y="2405"/>
                    </a:lnTo>
                    <a:lnTo>
                      <a:pt x="19691" y="2126"/>
                    </a:lnTo>
                    <a:lnTo>
                      <a:pt x="19673" y="1734"/>
                    </a:lnTo>
                    <a:lnTo>
                      <a:pt x="19617" y="1268"/>
                    </a:lnTo>
                    <a:lnTo>
                      <a:pt x="19523" y="429"/>
                    </a:lnTo>
                    <a:lnTo>
                      <a:pt x="19468" y="131"/>
                    </a:lnTo>
                    <a:lnTo>
                      <a:pt x="19449" y="56"/>
                    </a:lnTo>
                    <a:lnTo>
                      <a:pt x="19430" y="37"/>
                    </a:lnTo>
                    <a:lnTo>
                      <a:pt x="14564" y="19"/>
                    </a:lnTo>
                    <a:lnTo>
                      <a:pt x="470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1578450" y="2904575"/>
                <a:ext cx="507200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0288" h="2518" extrusionOk="0">
                    <a:moveTo>
                      <a:pt x="19" y="0"/>
                    </a:moveTo>
                    <a:lnTo>
                      <a:pt x="1" y="392"/>
                    </a:lnTo>
                    <a:lnTo>
                      <a:pt x="1" y="1250"/>
                    </a:lnTo>
                    <a:lnTo>
                      <a:pt x="19" y="2126"/>
                    </a:lnTo>
                    <a:lnTo>
                      <a:pt x="38" y="2406"/>
                    </a:lnTo>
                    <a:lnTo>
                      <a:pt x="57" y="2518"/>
                    </a:lnTo>
                    <a:lnTo>
                      <a:pt x="20251" y="2518"/>
                    </a:lnTo>
                    <a:lnTo>
                      <a:pt x="20269" y="2480"/>
                    </a:lnTo>
                    <a:lnTo>
                      <a:pt x="20288" y="2406"/>
                    </a:lnTo>
                    <a:lnTo>
                      <a:pt x="20288" y="2126"/>
                    </a:lnTo>
                    <a:lnTo>
                      <a:pt x="20269" y="1734"/>
                    </a:lnTo>
                    <a:lnTo>
                      <a:pt x="20232" y="1268"/>
                    </a:lnTo>
                    <a:lnTo>
                      <a:pt x="20120" y="411"/>
                    </a:lnTo>
                    <a:lnTo>
                      <a:pt x="20064" y="131"/>
                    </a:lnTo>
                    <a:lnTo>
                      <a:pt x="20046" y="56"/>
                    </a:lnTo>
                    <a:lnTo>
                      <a:pt x="20046" y="19"/>
                    </a:lnTo>
                    <a:lnTo>
                      <a:pt x="4793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1728550" y="2726500"/>
                <a:ext cx="1860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285" extrusionOk="0">
                    <a:moveTo>
                      <a:pt x="1642" y="0"/>
                    </a:moveTo>
                    <a:lnTo>
                      <a:pt x="1492" y="38"/>
                    </a:lnTo>
                    <a:lnTo>
                      <a:pt x="1362" y="75"/>
                    </a:lnTo>
                    <a:lnTo>
                      <a:pt x="1213" y="131"/>
                    </a:lnTo>
                    <a:lnTo>
                      <a:pt x="1082" y="205"/>
                    </a:lnTo>
                    <a:lnTo>
                      <a:pt x="952" y="280"/>
                    </a:lnTo>
                    <a:lnTo>
                      <a:pt x="840" y="373"/>
                    </a:lnTo>
                    <a:lnTo>
                      <a:pt x="728" y="485"/>
                    </a:lnTo>
                    <a:lnTo>
                      <a:pt x="616" y="597"/>
                    </a:lnTo>
                    <a:lnTo>
                      <a:pt x="430" y="839"/>
                    </a:lnTo>
                    <a:lnTo>
                      <a:pt x="262" y="1119"/>
                    </a:lnTo>
                    <a:lnTo>
                      <a:pt x="150" y="1417"/>
                    </a:lnTo>
                    <a:lnTo>
                      <a:pt x="57" y="1734"/>
                    </a:lnTo>
                    <a:lnTo>
                      <a:pt x="1" y="2070"/>
                    </a:lnTo>
                    <a:lnTo>
                      <a:pt x="1" y="2406"/>
                    </a:lnTo>
                    <a:lnTo>
                      <a:pt x="19" y="2574"/>
                    </a:lnTo>
                    <a:lnTo>
                      <a:pt x="38" y="2741"/>
                    </a:lnTo>
                    <a:lnTo>
                      <a:pt x="75" y="2909"/>
                    </a:lnTo>
                    <a:lnTo>
                      <a:pt x="131" y="3077"/>
                    </a:lnTo>
                    <a:lnTo>
                      <a:pt x="262" y="3394"/>
                    </a:lnTo>
                    <a:lnTo>
                      <a:pt x="430" y="3711"/>
                    </a:lnTo>
                    <a:lnTo>
                      <a:pt x="616" y="4009"/>
                    </a:lnTo>
                    <a:lnTo>
                      <a:pt x="840" y="4289"/>
                    </a:lnTo>
                    <a:lnTo>
                      <a:pt x="1064" y="4550"/>
                    </a:lnTo>
                    <a:lnTo>
                      <a:pt x="1325" y="4792"/>
                    </a:lnTo>
                    <a:lnTo>
                      <a:pt x="1586" y="5035"/>
                    </a:lnTo>
                    <a:lnTo>
                      <a:pt x="1865" y="5240"/>
                    </a:lnTo>
                    <a:lnTo>
                      <a:pt x="2089" y="5389"/>
                    </a:lnTo>
                    <a:lnTo>
                      <a:pt x="2369" y="5557"/>
                    </a:lnTo>
                    <a:lnTo>
                      <a:pt x="2966" y="5911"/>
                    </a:lnTo>
                    <a:lnTo>
                      <a:pt x="3469" y="6191"/>
                    </a:lnTo>
                    <a:lnTo>
                      <a:pt x="3637" y="6266"/>
                    </a:lnTo>
                    <a:lnTo>
                      <a:pt x="3730" y="6284"/>
                    </a:lnTo>
                    <a:lnTo>
                      <a:pt x="3805" y="6266"/>
                    </a:lnTo>
                    <a:lnTo>
                      <a:pt x="3972" y="6191"/>
                    </a:lnTo>
                    <a:lnTo>
                      <a:pt x="4476" y="5911"/>
                    </a:lnTo>
                    <a:lnTo>
                      <a:pt x="5073" y="5557"/>
                    </a:lnTo>
                    <a:lnTo>
                      <a:pt x="5352" y="5389"/>
                    </a:lnTo>
                    <a:lnTo>
                      <a:pt x="5576" y="5240"/>
                    </a:lnTo>
                    <a:lnTo>
                      <a:pt x="5856" y="5035"/>
                    </a:lnTo>
                    <a:lnTo>
                      <a:pt x="6117" y="4792"/>
                    </a:lnTo>
                    <a:lnTo>
                      <a:pt x="6378" y="4550"/>
                    </a:lnTo>
                    <a:lnTo>
                      <a:pt x="6602" y="4289"/>
                    </a:lnTo>
                    <a:lnTo>
                      <a:pt x="6825" y="4009"/>
                    </a:lnTo>
                    <a:lnTo>
                      <a:pt x="7012" y="3711"/>
                    </a:lnTo>
                    <a:lnTo>
                      <a:pt x="7180" y="3394"/>
                    </a:lnTo>
                    <a:lnTo>
                      <a:pt x="7310" y="3077"/>
                    </a:lnTo>
                    <a:lnTo>
                      <a:pt x="7366" y="2909"/>
                    </a:lnTo>
                    <a:lnTo>
                      <a:pt x="7403" y="2741"/>
                    </a:lnTo>
                    <a:lnTo>
                      <a:pt x="7422" y="2574"/>
                    </a:lnTo>
                    <a:lnTo>
                      <a:pt x="7441" y="2406"/>
                    </a:lnTo>
                    <a:lnTo>
                      <a:pt x="7441" y="2070"/>
                    </a:lnTo>
                    <a:lnTo>
                      <a:pt x="7385" y="1734"/>
                    </a:lnTo>
                    <a:lnTo>
                      <a:pt x="7310" y="1417"/>
                    </a:lnTo>
                    <a:lnTo>
                      <a:pt x="7180" y="1119"/>
                    </a:lnTo>
                    <a:lnTo>
                      <a:pt x="7012" y="839"/>
                    </a:lnTo>
                    <a:lnTo>
                      <a:pt x="6825" y="597"/>
                    </a:lnTo>
                    <a:lnTo>
                      <a:pt x="6714" y="485"/>
                    </a:lnTo>
                    <a:lnTo>
                      <a:pt x="6602" y="373"/>
                    </a:lnTo>
                    <a:lnTo>
                      <a:pt x="6490" y="280"/>
                    </a:lnTo>
                    <a:lnTo>
                      <a:pt x="6359" y="205"/>
                    </a:lnTo>
                    <a:lnTo>
                      <a:pt x="6229" y="131"/>
                    </a:lnTo>
                    <a:lnTo>
                      <a:pt x="6080" y="75"/>
                    </a:lnTo>
                    <a:lnTo>
                      <a:pt x="5949" y="38"/>
                    </a:lnTo>
                    <a:lnTo>
                      <a:pt x="5800" y="0"/>
                    </a:lnTo>
                    <a:lnTo>
                      <a:pt x="5483" y="0"/>
                    </a:lnTo>
                    <a:lnTo>
                      <a:pt x="5334" y="19"/>
                    </a:lnTo>
                    <a:lnTo>
                      <a:pt x="5166" y="56"/>
                    </a:lnTo>
                    <a:lnTo>
                      <a:pt x="4998" y="112"/>
                    </a:lnTo>
                    <a:lnTo>
                      <a:pt x="4830" y="187"/>
                    </a:lnTo>
                    <a:lnTo>
                      <a:pt x="4644" y="261"/>
                    </a:lnTo>
                    <a:lnTo>
                      <a:pt x="4476" y="392"/>
                    </a:lnTo>
                    <a:lnTo>
                      <a:pt x="4252" y="560"/>
                    </a:lnTo>
                    <a:lnTo>
                      <a:pt x="4047" y="765"/>
                    </a:lnTo>
                    <a:lnTo>
                      <a:pt x="3879" y="970"/>
                    </a:lnTo>
                    <a:lnTo>
                      <a:pt x="3730" y="1175"/>
                    </a:lnTo>
                    <a:lnTo>
                      <a:pt x="3562" y="970"/>
                    </a:lnTo>
                    <a:lnTo>
                      <a:pt x="3394" y="765"/>
                    </a:lnTo>
                    <a:lnTo>
                      <a:pt x="3189" y="560"/>
                    </a:lnTo>
                    <a:lnTo>
                      <a:pt x="2966" y="392"/>
                    </a:lnTo>
                    <a:lnTo>
                      <a:pt x="2798" y="261"/>
                    </a:lnTo>
                    <a:lnTo>
                      <a:pt x="2611" y="187"/>
                    </a:lnTo>
                    <a:lnTo>
                      <a:pt x="2443" y="112"/>
                    </a:lnTo>
                    <a:lnTo>
                      <a:pt x="2276" y="56"/>
                    </a:lnTo>
                    <a:lnTo>
                      <a:pt x="2108" y="19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912700" y="2328850"/>
                <a:ext cx="99300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5539" extrusionOk="0">
                    <a:moveTo>
                      <a:pt x="578" y="1"/>
                    </a:moveTo>
                    <a:lnTo>
                      <a:pt x="429" y="19"/>
                    </a:lnTo>
                    <a:lnTo>
                      <a:pt x="317" y="38"/>
                    </a:lnTo>
                    <a:lnTo>
                      <a:pt x="205" y="94"/>
                    </a:lnTo>
                    <a:lnTo>
                      <a:pt x="131" y="169"/>
                    </a:lnTo>
                    <a:lnTo>
                      <a:pt x="75" y="262"/>
                    </a:lnTo>
                    <a:lnTo>
                      <a:pt x="19" y="374"/>
                    </a:lnTo>
                    <a:lnTo>
                      <a:pt x="0" y="504"/>
                    </a:lnTo>
                    <a:lnTo>
                      <a:pt x="0" y="653"/>
                    </a:lnTo>
                    <a:lnTo>
                      <a:pt x="0" y="821"/>
                    </a:lnTo>
                    <a:lnTo>
                      <a:pt x="19" y="989"/>
                    </a:lnTo>
                    <a:lnTo>
                      <a:pt x="112" y="1362"/>
                    </a:lnTo>
                    <a:lnTo>
                      <a:pt x="224" y="1772"/>
                    </a:lnTo>
                    <a:lnTo>
                      <a:pt x="373" y="2182"/>
                    </a:lnTo>
                    <a:lnTo>
                      <a:pt x="541" y="2611"/>
                    </a:lnTo>
                    <a:lnTo>
                      <a:pt x="727" y="3022"/>
                    </a:lnTo>
                    <a:lnTo>
                      <a:pt x="1082" y="3730"/>
                    </a:lnTo>
                    <a:lnTo>
                      <a:pt x="1380" y="4234"/>
                    </a:lnTo>
                    <a:lnTo>
                      <a:pt x="1566" y="4532"/>
                    </a:lnTo>
                    <a:lnTo>
                      <a:pt x="1790" y="4830"/>
                    </a:lnTo>
                    <a:lnTo>
                      <a:pt x="1902" y="4979"/>
                    </a:lnTo>
                    <a:lnTo>
                      <a:pt x="2033" y="5091"/>
                    </a:lnTo>
                    <a:lnTo>
                      <a:pt x="2163" y="5222"/>
                    </a:lnTo>
                    <a:lnTo>
                      <a:pt x="2312" y="5315"/>
                    </a:lnTo>
                    <a:lnTo>
                      <a:pt x="2480" y="5408"/>
                    </a:lnTo>
                    <a:lnTo>
                      <a:pt x="2648" y="5464"/>
                    </a:lnTo>
                    <a:lnTo>
                      <a:pt x="2834" y="5520"/>
                    </a:lnTo>
                    <a:lnTo>
                      <a:pt x="3002" y="5539"/>
                    </a:lnTo>
                    <a:lnTo>
                      <a:pt x="3189" y="5520"/>
                    </a:lnTo>
                    <a:lnTo>
                      <a:pt x="3357" y="5483"/>
                    </a:lnTo>
                    <a:lnTo>
                      <a:pt x="3524" y="5427"/>
                    </a:lnTo>
                    <a:lnTo>
                      <a:pt x="3674" y="5334"/>
                    </a:lnTo>
                    <a:lnTo>
                      <a:pt x="3785" y="5240"/>
                    </a:lnTo>
                    <a:lnTo>
                      <a:pt x="3860" y="5129"/>
                    </a:lnTo>
                    <a:lnTo>
                      <a:pt x="3916" y="4998"/>
                    </a:lnTo>
                    <a:lnTo>
                      <a:pt x="3953" y="4868"/>
                    </a:lnTo>
                    <a:lnTo>
                      <a:pt x="3972" y="4718"/>
                    </a:lnTo>
                    <a:lnTo>
                      <a:pt x="3972" y="4551"/>
                    </a:lnTo>
                    <a:lnTo>
                      <a:pt x="3972" y="4383"/>
                    </a:lnTo>
                    <a:lnTo>
                      <a:pt x="3935" y="4196"/>
                    </a:lnTo>
                    <a:lnTo>
                      <a:pt x="3897" y="4028"/>
                    </a:lnTo>
                    <a:lnTo>
                      <a:pt x="3841" y="3823"/>
                    </a:lnTo>
                    <a:lnTo>
                      <a:pt x="3711" y="3432"/>
                    </a:lnTo>
                    <a:lnTo>
                      <a:pt x="3524" y="3022"/>
                    </a:lnTo>
                    <a:lnTo>
                      <a:pt x="3319" y="2611"/>
                    </a:lnTo>
                    <a:lnTo>
                      <a:pt x="3077" y="2220"/>
                    </a:lnTo>
                    <a:lnTo>
                      <a:pt x="2834" y="1828"/>
                    </a:lnTo>
                    <a:lnTo>
                      <a:pt x="2573" y="1455"/>
                    </a:lnTo>
                    <a:lnTo>
                      <a:pt x="2312" y="1120"/>
                    </a:lnTo>
                    <a:lnTo>
                      <a:pt x="2070" y="840"/>
                    </a:lnTo>
                    <a:lnTo>
                      <a:pt x="1827" y="597"/>
                    </a:lnTo>
                    <a:lnTo>
                      <a:pt x="1622" y="411"/>
                    </a:lnTo>
                    <a:lnTo>
                      <a:pt x="1436" y="299"/>
                    </a:lnTo>
                    <a:lnTo>
                      <a:pt x="1175" y="169"/>
                    </a:lnTo>
                    <a:lnTo>
                      <a:pt x="951" y="94"/>
                    </a:lnTo>
                    <a:lnTo>
                      <a:pt x="765" y="38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749525" y="2040775"/>
                <a:ext cx="1440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7" extrusionOk="0">
                    <a:moveTo>
                      <a:pt x="5352" y="0"/>
                    </a:moveTo>
                    <a:lnTo>
                      <a:pt x="4122" y="75"/>
                    </a:lnTo>
                    <a:lnTo>
                      <a:pt x="2872" y="112"/>
                    </a:lnTo>
                    <a:lnTo>
                      <a:pt x="1623" y="112"/>
                    </a:lnTo>
                    <a:lnTo>
                      <a:pt x="392" y="75"/>
                    </a:lnTo>
                    <a:lnTo>
                      <a:pt x="318" y="75"/>
                    </a:lnTo>
                    <a:lnTo>
                      <a:pt x="243" y="93"/>
                    </a:lnTo>
                    <a:lnTo>
                      <a:pt x="169" y="131"/>
                    </a:lnTo>
                    <a:lnTo>
                      <a:pt x="113" y="168"/>
                    </a:lnTo>
                    <a:lnTo>
                      <a:pt x="75" y="224"/>
                    </a:lnTo>
                    <a:lnTo>
                      <a:pt x="38" y="280"/>
                    </a:lnTo>
                    <a:lnTo>
                      <a:pt x="1" y="355"/>
                    </a:lnTo>
                    <a:lnTo>
                      <a:pt x="1" y="429"/>
                    </a:lnTo>
                    <a:lnTo>
                      <a:pt x="1" y="504"/>
                    </a:lnTo>
                    <a:lnTo>
                      <a:pt x="20" y="578"/>
                    </a:lnTo>
                    <a:lnTo>
                      <a:pt x="38" y="653"/>
                    </a:lnTo>
                    <a:lnTo>
                      <a:pt x="94" y="709"/>
                    </a:lnTo>
                    <a:lnTo>
                      <a:pt x="150" y="746"/>
                    </a:lnTo>
                    <a:lnTo>
                      <a:pt x="206" y="783"/>
                    </a:lnTo>
                    <a:lnTo>
                      <a:pt x="281" y="821"/>
                    </a:lnTo>
                    <a:lnTo>
                      <a:pt x="355" y="821"/>
                    </a:lnTo>
                    <a:lnTo>
                      <a:pt x="1287" y="858"/>
                    </a:lnTo>
                    <a:lnTo>
                      <a:pt x="2238" y="877"/>
                    </a:lnTo>
                    <a:lnTo>
                      <a:pt x="3022" y="858"/>
                    </a:lnTo>
                    <a:lnTo>
                      <a:pt x="3823" y="839"/>
                    </a:lnTo>
                    <a:lnTo>
                      <a:pt x="4625" y="802"/>
                    </a:lnTo>
                    <a:lnTo>
                      <a:pt x="5408" y="746"/>
                    </a:lnTo>
                    <a:lnTo>
                      <a:pt x="5483" y="727"/>
                    </a:lnTo>
                    <a:lnTo>
                      <a:pt x="5558" y="709"/>
                    </a:lnTo>
                    <a:lnTo>
                      <a:pt x="5613" y="672"/>
                    </a:lnTo>
                    <a:lnTo>
                      <a:pt x="5669" y="616"/>
                    </a:lnTo>
                    <a:lnTo>
                      <a:pt x="5707" y="560"/>
                    </a:lnTo>
                    <a:lnTo>
                      <a:pt x="5744" y="485"/>
                    </a:lnTo>
                    <a:lnTo>
                      <a:pt x="5763" y="429"/>
                    </a:lnTo>
                    <a:lnTo>
                      <a:pt x="5763" y="336"/>
                    </a:lnTo>
                    <a:lnTo>
                      <a:pt x="5744" y="261"/>
                    </a:lnTo>
                    <a:lnTo>
                      <a:pt x="5707" y="205"/>
                    </a:lnTo>
                    <a:lnTo>
                      <a:pt x="5669" y="131"/>
                    </a:lnTo>
                    <a:lnTo>
                      <a:pt x="5632" y="93"/>
                    </a:lnTo>
                    <a:lnTo>
                      <a:pt x="5558" y="38"/>
                    </a:lnTo>
                    <a:lnTo>
                      <a:pt x="5502" y="19"/>
                    </a:lnTo>
                    <a:lnTo>
                      <a:pt x="54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1749525" y="2078050"/>
                <a:ext cx="144075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878" extrusionOk="0">
                    <a:moveTo>
                      <a:pt x="5352" y="1"/>
                    </a:moveTo>
                    <a:lnTo>
                      <a:pt x="4122" y="76"/>
                    </a:lnTo>
                    <a:lnTo>
                      <a:pt x="2872" y="113"/>
                    </a:lnTo>
                    <a:lnTo>
                      <a:pt x="1623" y="113"/>
                    </a:lnTo>
                    <a:lnTo>
                      <a:pt x="392" y="76"/>
                    </a:lnTo>
                    <a:lnTo>
                      <a:pt x="318" y="94"/>
                    </a:lnTo>
                    <a:lnTo>
                      <a:pt x="243" y="113"/>
                    </a:lnTo>
                    <a:lnTo>
                      <a:pt x="169" y="131"/>
                    </a:lnTo>
                    <a:lnTo>
                      <a:pt x="113" y="187"/>
                    </a:lnTo>
                    <a:lnTo>
                      <a:pt x="75" y="225"/>
                    </a:lnTo>
                    <a:lnTo>
                      <a:pt x="38" y="299"/>
                    </a:lnTo>
                    <a:lnTo>
                      <a:pt x="1" y="374"/>
                    </a:lnTo>
                    <a:lnTo>
                      <a:pt x="1" y="448"/>
                    </a:lnTo>
                    <a:lnTo>
                      <a:pt x="1" y="523"/>
                    </a:lnTo>
                    <a:lnTo>
                      <a:pt x="20" y="598"/>
                    </a:lnTo>
                    <a:lnTo>
                      <a:pt x="38" y="654"/>
                    </a:lnTo>
                    <a:lnTo>
                      <a:pt x="94" y="710"/>
                    </a:lnTo>
                    <a:lnTo>
                      <a:pt x="150" y="765"/>
                    </a:lnTo>
                    <a:lnTo>
                      <a:pt x="206" y="803"/>
                    </a:lnTo>
                    <a:lnTo>
                      <a:pt x="281" y="821"/>
                    </a:lnTo>
                    <a:lnTo>
                      <a:pt x="355" y="840"/>
                    </a:lnTo>
                    <a:lnTo>
                      <a:pt x="1287" y="859"/>
                    </a:lnTo>
                    <a:lnTo>
                      <a:pt x="2238" y="877"/>
                    </a:lnTo>
                    <a:lnTo>
                      <a:pt x="3022" y="877"/>
                    </a:lnTo>
                    <a:lnTo>
                      <a:pt x="3823" y="840"/>
                    </a:lnTo>
                    <a:lnTo>
                      <a:pt x="4625" y="803"/>
                    </a:lnTo>
                    <a:lnTo>
                      <a:pt x="5408" y="765"/>
                    </a:lnTo>
                    <a:lnTo>
                      <a:pt x="5483" y="747"/>
                    </a:lnTo>
                    <a:lnTo>
                      <a:pt x="5558" y="710"/>
                    </a:lnTo>
                    <a:lnTo>
                      <a:pt x="5613" y="672"/>
                    </a:lnTo>
                    <a:lnTo>
                      <a:pt x="5669" y="635"/>
                    </a:lnTo>
                    <a:lnTo>
                      <a:pt x="5707" y="560"/>
                    </a:lnTo>
                    <a:lnTo>
                      <a:pt x="5744" y="504"/>
                    </a:lnTo>
                    <a:lnTo>
                      <a:pt x="5763" y="430"/>
                    </a:lnTo>
                    <a:lnTo>
                      <a:pt x="5763" y="355"/>
                    </a:lnTo>
                    <a:lnTo>
                      <a:pt x="5744" y="281"/>
                    </a:lnTo>
                    <a:lnTo>
                      <a:pt x="5707" y="206"/>
                    </a:lnTo>
                    <a:lnTo>
                      <a:pt x="5669" y="150"/>
                    </a:lnTo>
                    <a:lnTo>
                      <a:pt x="5632" y="94"/>
                    </a:lnTo>
                    <a:lnTo>
                      <a:pt x="5558" y="57"/>
                    </a:lnTo>
                    <a:lnTo>
                      <a:pt x="5502" y="20"/>
                    </a:lnTo>
                    <a:lnTo>
                      <a:pt x="5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1790100" y="1934475"/>
                <a:ext cx="21925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892" extrusionOk="0">
                    <a:moveTo>
                      <a:pt x="392" y="1"/>
                    </a:moveTo>
                    <a:lnTo>
                      <a:pt x="317" y="19"/>
                    </a:lnTo>
                    <a:lnTo>
                      <a:pt x="243" y="38"/>
                    </a:lnTo>
                    <a:lnTo>
                      <a:pt x="168" y="75"/>
                    </a:lnTo>
                    <a:lnTo>
                      <a:pt x="112" y="131"/>
                    </a:lnTo>
                    <a:lnTo>
                      <a:pt x="75" y="187"/>
                    </a:lnTo>
                    <a:lnTo>
                      <a:pt x="37" y="262"/>
                    </a:lnTo>
                    <a:lnTo>
                      <a:pt x="19" y="336"/>
                    </a:lnTo>
                    <a:lnTo>
                      <a:pt x="0" y="411"/>
                    </a:lnTo>
                    <a:lnTo>
                      <a:pt x="75" y="2499"/>
                    </a:lnTo>
                    <a:lnTo>
                      <a:pt x="75" y="2574"/>
                    </a:lnTo>
                    <a:lnTo>
                      <a:pt x="112" y="2649"/>
                    </a:lnTo>
                    <a:lnTo>
                      <a:pt x="149" y="2723"/>
                    </a:lnTo>
                    <a:lnTo>
                      <a:pt x="187" y="2779"/>
                    </a:lnTo>
                    <a:lnTo>
                      <a:pt x="261" y="2835"/>
                    </a:lnTo>
                    <a:lnTo>
                      <a:pt x="317" y="2872"/>
                    </a:lnTo>
                    <a:lnTo>
                      <a:pt x="392" y="2891"/>
                    </a:lnTo>
                    <a:lnTo>
                      <a:pt x="578" y="2891"/>
                    </a:lnTo>
                    <a:lnTo>
                      <a:pt x="653" y="2854"/>
                    </a:lnTo>
                    <a:lnTo>
                      <a:pt x="709" y="2816"/>
                    </a:lnTo>
                    <a:lnTo>
                      <a:pt x="765" y="2761"/>
                    </a:lnTo>
                    <a:lnTo>
                      <a:pt x="821" y="2705"/>
                    </a:lnTo>
                    <a:lnTo>
                      <a:pt x="858" y="2630"/>
                    </a:lnTo>
                    <a:lnTo>
                      <a:pt x="876" y="2555"/>
                    </a:lnTo>
                    <a:lnTo>
                      <a:pt x="876" y="2481"/>
                    </a:lnTo>
                    <a:lnTo>
                      <a:pt x="821" y="392"/>
                    </a:lnTo>
                    <a:lnTo>
                      <a:pt x="802" y="318"/>
                    </a:lnTo>
                    <a:lnTo>
                      <a:pt x="783" y="243"/>
                    </a:lnTo>
                    <a:lnTo>
                      <a:pt x="746" y="169"/>
                    </a:lnTo>
                    <a:lnTo>
                      <a:pt x="690" y="113"/>
                    </a:lnTo>
                    <a:lnTo>
                      <a:pt x="634" y="57"/>
                    </a:lnTo>
                    <a:lnTo>
                      <a:pt x="559" y="38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74" name="Google Shape;1174;p24"/>
          <p:cNvSpPr/>
          <p:nvPr/>
        </p:nvSpPr>
        <p:spPr>
          <a:xfrm>
            <a:off x="6474100" y="-1138275"/>
            <a:ext cx="72275" cy="120775"/>
          </a:xfrm>
          <a:custGeom>
            <a:avLst/>
            <a:gdLst/>
            <a:ahLst/>
            <a:cxnLst/>
            <a:rect l="l" t="t" r="r" b="b"/>
            <a:pathLst>
              <a:path w="2891" h="4831" extrusionOk="0">
                <a:moveTo>
                  <a:pt x="1007" y="1"/>
                </a:moveTo>
                <a:lnTo>
                  <a:pt x="914" y="19"/>
                </a:lnTo>
                <a:lnTo>
                  <a:pt x="840" y="57"/>
                </a:lnTo>
                <a:lnTo>
                  <a:pt x="765" y="131"/>
                </a:lnTo>
                <a:lnTo>
                  <a:pt x="746" y="206"/>
                </a:lnTo>
                <a:lnTo>
                  <a:pt x="746" y="318"/>
                </a:lnTo>
                <a:lnTo>
                  <a:pt x="858" y="616"/>
                </a:lnTo>
                <a:lnTo>
                  <a:pt x="989" y="914"/>
                </a:lnTo>
                <a:lnTo>
                  <a:pt x="1138" y="1213"/>
                </a:lnTo>
                <a:lnTo>
                  <a:pt x="1287" y="1492"/>
                </a:lnTo>
                <a:lnTo>
                  <a:pt x="1474" y="1753"/>
                </a:lnTo>
                <a:lnTo>
                  <a:pt x="1679" y="2014"/>
                </a:lnTo>
                <a:lnTo>
                  <a:pt x="1903" y="2257"/>
                </a:lnTo>
                <a:lnTo>
                  <a:pt x="2126" y="2481"/>
                </a:lnTo>
                <a:lnTo>
                  <a:pt x="1791" y="2611"/>
                </a:lnTo>
                <a:lnTo>
                  <a:pt x="1455" y="2798"/>
                </a:lnTo>
                <a:lnTo>
                  <a:pt x="1138" y="3021"/>
                </a:lnTo>
                <a:lnTo>
                  <a:pt x="858" y="3264"/>
                </a:lnTo>
                <a:lnTo>
                  <a:pt x="597" y="3544"/>
                </a:lnTo>
                <a:lnTo>
                  <a:pt x="374" y="3842"/>
                </a:lnTo>
                <a:lnTo>
                  <a:pt x="168" y="4159"/>
                </a:lnTo>
                <a:lnTo>
                  <a:pt x="19" y="4513"/>
                </a:lnTo>
                <a:lnTo>
                  <a:pt x="1" y="4606"/>
                </a:lnTo>
                <a:lnTo>
                  <a:pt x="19" y="4681"/>
                </a:lnTo>
                <a:lnTo>
                  <a:pt x="75" y="4774"/>
                </a:lnTo>
                <a:lnTo>
                  <a:pt x="150" y="4811"/>
                </a:lnTo>
                <a:lnTo>
                  <a:pt x="243" y="4830"/>
                </a:lnTo>
                <a:lnTo>
                  <a:pt x="318" y="4830"/>
                </a:lnTo>
                <a:lnTo>
                  <a:pt x="374" y="4793"/>
                </a:lnTo>
                <a:lnTo>
                  <a:pt x="429" y="4737"/>
                </a:lnTo>
                <a:lnTo>
                  <a:pt x="467" y="4681"/>
                </a:lnTo>
                <a:lnTo>
                  <a:pt x="541" y="4513"/>
                </a:lnTo>
                <a:lnTo>
                  <a:pt x="635" y="4345"/>
                </a:lnTo>
                <a:lnTo>
                  <a:pt x="728" y="4177"/>
                </a:lnTo>
                <a:lnTo>
                  <a:pt x="821" y="4028"/>
                </a:lnTo>
                <a:lnTo>
                  <a:pt x="952" y="3860"/>
                </a:lnTo>
                <a:lnTo>
                  <a:pt x="1063" y="3730"/>
                </a:lnTo>
                <a:lnTo>
                  <a:pt x="1213" y="3599"/>
                </a:lnTo>
                <a:lnTo>
                  <a:pt x="1343" y="3469"/>
                </a:lnTo>
                <a:lnTo>
                  <a:pt x="1492" y="3357"/>
                </a:lnTo>
                <a:lnTo>
                  <a:pt x="1660" y="3245"/>
                </a:lnTo>
                <a:lnTo>
                  <a:pt x="1809" y="3152"/>
                </a:lnTo>
                <a:lnTo>
                  <a:pt x="1977" y="3059"/>
                </a:lnTo>
                <a:lnTo>
                  <a:pt x="2164" y="2984"/>
                </a:lnTo>
                <a:lnTo>
                  <a:pt x="2331" y="2910"/>
                </a:lnTo>
                <a:lnTo>
                  <a:pt x="2518" y="2854"/>
                </a:lnTo>
                <a:lnTo>
                  <a:pt x="2704" y="2816"/>
                </a:lnTo>
                <a:lnTo>
                  <a:pt x="2760" y="2798"/>
                </a:lnTo>
                <a:lnTo>
                  <a:pt x="2816" y="2760"/>
                </a:lnTo>
                <a:lnTo>
                  <a:pt x="2853" y="2704"/>
                </a:lnTo>
                <a:lnTo>
                  <a:pt x="2891" y="2630"/>
                </a:lnTo>
                <a:lnTo>
                  <a:pt x="2891" y="2555"/>
                </a:lnTo>
                <a:lnTo>
                  <a:pt x="2872" y="2499"/>
                </a:lnTo>
                <a:lnTo>
                  <a:pt x="2835" y="2425"/>
                </a:lnTo>
                <a:lnTo>
                  <a:pt x="2798" y="2387"/>
                </a:lnTo>
                <a:lnTo>
                  <a:pt x="2518" y="2164"/>
                </a:lnTo>
                <a:lnTo>
                  <a:pt x="2257" y="1940"/>
                </a:lnTo>
                <a:lnTo>
                  <a:pt x="2033" y="1679"/>
                </a:lnTo>
                <a:lnTo>
                  <a:pt x="1828" y="1418"/>
                </a:lnTo>
                <a:lnTo>
                  <a:pt x="1623" y="1119"/>
                </a:lnTo>
                <a:lnTo>
                  <a:pt x="1474" y="821"/>
                </a:lnTo>
                <a:lnTo>
                  <a:pt x="1324" y="504"/>
                </a:lnTo>
                <a:lnTo>
                  <a:pt x="1213" y="168"/>
                </a:lnTo>
                <a:lnTo>
                  <a:pt x="1175" y="94"/>
                </a:lnTo>
                <a:lnTo>
                  <a:pt x="1101" y="38"/>
                </a:lnTo>
                <a:lnTo>
                  <a:pt x="10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5" name="Google Shape;1175;p24"/>
          <p:cNvGrpSpPr/>
          <p:nvPr/>
        </p:nvGrpSpPr>
        <p:grpSpPr>
          <a:xfrm rot="689908">
            <a:off x="8456155" y="4247010"/>
            <a:ext cx="1050702" cy="1064928"/>
            <a:chOff x="10172535" y="1754649"/>
            <a:chExt cx="1167496" cy="1183303"/>
          </a:xfrm>
        </p:grpSpPr>
        <p:sp>
          <p:nvSpPr>
            <p:cNvPr id="1176" name="Google Shape;1176;p24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7" name="Google Shape;1177;p24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1178" name="Google Shape;1178;p24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24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04" name="Google Shape;1204;p2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205" name="Google Shape;1205;p2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2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2" name="Google Shape;1212;p25"/>
          <p:cNvGrpSpPr/>
          <p:nvPr/>
        </p:nvGrpSpPr>
        <p:grpSpPr>
          <a:xfrm>
            <a:off x="7963788" y="303850"/>
            <a:ext cx="1071950" cy="471275"/>
            <a:chOff x="7335138" y="-1306412"/>
            <a:chExt cx="1071950" cy="471275"/>
          </a:xfrm>
        </p:grpSpPr>
        <p:sp>
          <p:nvSpPr>
            <p:cNvPr id="1213" name="Google Shape;1213;p25"/>
            <p:cNvSpPr/>
            <p:nvPr/>
          </p:nvSpPr>
          <p:spPr>
            <a:xfrm>
              <a:off x="7335138" y="-1306412"/>
              <a:ext cx="1071950" cy="471275"/>
            </a:xfrm>
            <a:custGeom>
              <a:avLst/>
              <a:gdLst/>
              <a:ahLst/>
              <a:cxnLst/>
              <a:rect l="l" t="t" r="r" b="b"/>
              <a:pathLst>
                <a:path w="42878" h="18851" extrusionOk="0">
                  <a:moveTo>
                    <a:pt x="23778" y="0"/>
                  </a:moveTo>
                  <a:lnTo>
                    <a:pt x="23506" y="23"/>
                  </a:lnTo>
                  <a:lnTo>
                    <a:pt x="23256" y="69"/>
                  </a:lnTo>
                  <a:lnTo>
                    <a:pt x="22984" y="137"/>
                  </a:lnTo>
                  <a:lnTo>
                    <a:pt x="22734" y="228"/>
                  </a:lnTo>
                  <a:lnTo>
                    <a:pt x="22484" y="341"/>
                  </a:lnTo>
                  <a:lnTo>
                    <a:pt x="22234" y="477"/>
                  </a:lnTo>
                  <a:lnTo>
                    <a:pt x="22211" y="500"/>
                  </a:lnTo>
                  <a:lnTo>
                    <a:pt x="19645" y="500"/>
                  </a:lnTo>
                  <a:lnTo>
                    <a:pt x="18759" y="477"/>
                  </a:lnTo>
                  <a:lnTo>
                    <a:pt x="16715" y="409"/>
                  </a:lnTo>
                  <a:lnTo>
                    <a:pt x="14422" y="341"/>
                  </a:lnTo>
                  <a:lnTo>
                    <a:pt x="13241" y="318"/>
                  </a:lnTo>
                  <a:lnTo>
                    <a:pt x="12037" y="296"/>
                  </a:lnTo>
                  <a:lnTo>
                    <a:pt x="10833" y="318"/>
                  </a:lnTo>
                  <a:lnTo>
                    <a:pt x="9652" y="364"/>
                  </a:lnTo>
                  <a:lnTo>
                    <a:pt x="8517" y="432"/>
                  </a:lnTo>
                  <a:lnTo>
                    <a:pt x="7427" y="545"/>
                  </a:lnTo>
                  <a:lnTo>
                    <a:pt x="6905" y="591"/>
                  </a:lnTo>
                  <a:lnTo>
                    <a:pt x="6428" y="659"/>
                  </a:lnTo>
                  <a:lnTo>
                    <a:pt x="5951" y="773"/>
                  </a:lnTo>
                  <a:lnTo>
                    <a:pt x="5474" y="863"/>
                  </a:lnTo>
                  <a:lnTo>
                    <a:pt x="5065" y="954"/>
                  </a:lnTo>
                  <a:lnTo>
                    <a:pt x="4656" y="1091"/>
                  </a:lnTo>
                  <a:lnTo>
                    <a:pt x="4293" y="1227"/>
                  </a:lnTo>
                  <a:lnTo>
                    <a:pt x="3975" y="1386"/>
                  </a:lnTo>
                  <a:lnTo>
                    <a:pt x="3702" y="1499"/>
                  </a:lnTo>
                  <a:lnTo>
                    <a:pt x="3453" y="1658"/>
                  </a:lnTo>
                  <a:lnTo>
                    <a:pt x="3203" y="1840"/>
                  </a:lnTo>
                  <a:lnTo>
                    <a:pt x="2976" y="1999"/>
                  </a:lnTo>
                  <a:lnTo>
                    <a:pt x="2748" y="2203"/>
                  </a:lnTo>
                  <a:lnTo>
                    <a:pt x="2544" y="2408"/>
                  </a:lnTo>
                  <a:lnTo>
                    <a:pt x="2340" y="2635"/>
                  </a:lnTo>
                  <a:lnTo>
                    <a:pt x="2135" y="2862"/>
                  </a:lnTo>
                  <a:lnTo>
                    <a:pt x="1954" y="3089"/>
                  </a:lnTo>
                  <a:lnTo>
                    <a:pt x="1772" y="3339"/>
                  </a:lnTo>
                  <a:lnTo>
                    <a:pt x="1613" y="3611"/>
                  </a:lnTo>
                  <a:lnTo>
                    <a:pt x="1454" y="3884"/>
                  </a:lnTo>
                  <a:lnTo>
                    <a:pt x="1159" y="4429"/>
                  </a:lnTo>
                  <a:lnTo>
                    <a:pt x="886" y="4997"/>
                  </a:lnTo>
                  <a:lnTo>
                    <a:pt x="682" y="5610"/>
                  </a:lnTo>
                  <a:lnTo>
                    <a:pt x="500" y="6223"/>
                  </a:lnTo>
                  <a:lnTo>
                    <a:pt x="341" y="6836"/>
                  </a:lnTo>
                  <a:lnTo>
                    <a:pt x="205" y="7472"/>
                  </a:lnTo>
                  <a:lnTo>
                    <a:pt x="114" y="8108"/>
                  </a:lnTo>
                  <a:lnTo>
                    <a:pt x="46" y="8721"/>
                  </a:lnTo>
                  <a:lnTo>
                    <a:pt x="1" y="9334"/>
                  </a:lnTo>
                  <a:lnTo>
                    <a:pt x="1" y="9925"/>
                  </a:lnTo>
                  <a:lnTo>
                    <a:pt x="23" y="10674"/>
                  </a:lnTo>
                  <a:lnTo>
                    <a:pt x="46" y="11378"/>
                  </a:lnTo>
                  <a:lnTo>
                    <a:pt x="137" y="11992"/>
                  </a:lnTo>
                  <a:lnTo>
                    <a:pt x="228" y="12605"/>
                  </a:lnTo>
                  <a:lnTo>
                    <a:pt x="341" y="13173"/>
                  </a:lnTo>
                  <a:lnTo>
                    <a:pt x="500" y="13695"/>
                  </a:lnTo>
                  <a:lnTo>
                    <a:pt x="659" y="14172"/>
                  </a:lnTo>
                  <a:lnTo>
                    <a:pt x="841" y="14626"/>
                  </a:lnTo>
                  <a:lnTo>
                    <a:pt x="1023" y="15035"/>
                  </a:lnTo>
                  <a:lnTo>
                    <a:pt x="1250" y="15421"/>
                  </a:lnTo>
                  <a:lnTo>
                    <a:pt x="1477" y="15784"/>
                  </a:lnTo>
                  <a:lnTo>
                    <a:pt x="1704" y="16079"/>
                  </a:lnTo>
                  <a:lnTo>
                    <a:pt x="1954" y="16397"/>
                  </a:lnTo>
                  <a:lnTo>
                    <a:pt x="2203" y="16647"/>
                  </a:lnTo>
                  <a:lnTo>
                    <a:pt x="2453" y="16897"/>
                  </a:lnTo>
                  <a:lnTo>
                    <a:pt x="2703" y="17101"/>
                  </a:lnTo>
                  <a:lnTo>
                    <a:pt x="2953" y="17283"/>
                  </a:lnTo>
                  <a:lnTo>
                    <a:pt x="3203" y="17442"/>
                  </a:lnTo>
                  <a:lnTo>
                    <a:pt x="3453" y="17601"/>
                  </a:lnTo>
                  <a:lnTo>
                    <a:pt x="3702" y="17715"/>
                  </a:lnTo>
                  <a:lnTo>
                    <a:pt x="3929" y="17828"/>
                  </a:lnTo>
                  <a:lnTo>
                    <a:pt x="4157" y="17919"/>
                  </a:lnTo>
                  <a:lnTo>
                    <a:pt x="4565" y="18055"/>
                  </a:lnTo>
                  <a:lnTo>
                    <a:pt x="4906" y="18123"/>
                  </a:lnTo>
                  <a:lnTo>
                    <a:pt x="5179" y="18192"/>
                  </a:lnTo>
                  <a:lnTo>
                    <a:pt x="5406" y="18214"/>
                  </a:lnTo>
                  <a:lnTo>
                    <a:pt x="34725" y="18464"/>
                  </a:lnTo>
                  <a:lnTo>
                    <a:pt x="35065" y="18510"/>
                  </a:lnTo>
                  <a:lnTo>
                    <a:pt x="35769" y="18510"/>
                  </a:lnTo>
                  <a:lnTo>
                    <a:pt x="35860" y="18555"/>
                  </a:lnTo>
                  <a:lnTo>
                    <a:pt x="36110" y="18668"/>
                  </a:lnTo>
                  <a:lnTo>
                    <a:pt x="36383" y="18737"/>
                  </a:lnTo>
                  <a:lnTo>
                    <a:pt x="36655" y="18827"/>
                  </a:lnTo>
                  <a:lnTo>
                    <a:pt x="36950" y="18827"/>
                  </a:lnTo>
                  <a:lnTo>
                    <a:pt x="37223" y="18850"/>
                  </a:lnTo>
                  <a:lnTo>
                    <a:pt x="37495" y="18827"/>
                  </a:lnTo>
                  <a:lnTo>
                    <a:pt x="37768" y="18782"/>
                  </a:lnTo>
                  <a:lnTo>
                    <a:pt x="38041" y="18714"/>
                  </a:lnTo>
                  <a:lnTo>
                    <a:pt x="38313" y="18623"/>
                  </a:lnTo>
                  <a:lnTo>
                    <a:pt x="38563" y="18510"/>
                  </a:lnTo>
                  <a:lnTo>
                    <a:pt x="38790" y="18373"/>
                  </a:lnTo>
                  <a:lnTo>
                    <a:pt x="39017" y="18214"/>
                  </a:lnTo>
                  <a:lnTo>
                    <a:pt x="39221" y="18010"/>
                  </a:lnTo>
                  <a:lnTo>
                    <a:pt x="39403" y="17828"/>
                  </a:lnTo>
                  <a:lnTo>
                    <a:pt x="39562" y="17601"/>
                  </a:lnTo>
                  <a:lnTo>
                    <a:pt x="39721" y="17351"/>
                  </a:lnTo>
                  <a:lnTo>
                    <a:pt x="39767" y="17215"/>
                  </a:lnTo>
                  <a:lnTo>
                    <a:pt x="39926" y="17101"/>
                  </a:lnTo>
                  <a:lnTo>
                    <a:pt x="40289" y="16806"/>
                  </a:lnTo>
                  <a:lnTo>
                    <a:pt x="40652" y="16466"/>
                  </a:lnTo>
                  <a:lnTo>
                    <a:pt x="40970" y="16102"/>
                  </a:lnTo>
                  <a:lnTo>
                    <a:pt x="41311" y="15693"/>
                  </a:lnTo>
                  <a:lnTo>
                    <a:pt x="41606" y="15216"/>
                  </a:lnTo>
                  <a:lnTo>
                    <a:pt x="41879" y="14717"/>
                  </a:lnTo>
                  <a:lnTo>
                    <a:pt x="42015" y="14444"/>
                  </a:lnTo>
                  <a:lnTo>
                    <a:pt x="42128" y="14149"/>
                  </a:lnTo>
                  <a:lnTo>
                    <a:pt x="42242" y="13877"/>
                  </a:lnTo>
                  <a:lnTo>
                    <a:pt x="42333" y="13559"/>
                  </a:lnTo>
                  <a:lnTo>
                    <a:pt x="42424" y="13241"/>
                  </a:lnTo>
                  <a:lnTo>
                    <a:pt x="42537" y="12900"/>
                  </a:lnTo>
                  <a:lnTo>
                    <a:pt x="42605" y="12559"/>
                  </a:lnTo>
                  <a:lnTo>
                    <a:pt x="42673" y="12196"/>
                  </a:lnTo>
                  <a:lnTo>
                    <a:pt x="42742" y="11810"/>
                  </a:lnTo>
                  <a:lnTo>
                    <a:pt x="42764" y="11401"/>
                  </a:lnTo>
                  <a:lnTo>
                    <a:pt x="42832" y="11015"/>
                  </a:lnTo>
                  <a:lnTo>
                    <a:pt x="42855" y="10584"/>
                  </a:lnTo>
                  <a:lnTo>
                    <a:pt x="42878" y="10152"/>
                  </a:lnTo>
                  <a:lnTo>
                    <a:pt x="42878" y="9698"/>
                  </a:lnTo>
                  <a:lnTo>
                    <a:pt x="42878" y="8721"/>
                  </a:lnTo>
                  <a:lnTo>
                    <a:pt x="42810" y="7858"/>
                  </a:lnTo>
                  <a:lnTo>
                    <a:pt x="42742" y="7041"/>
                  </a:lnTo>
                  <a:lnTo>
                    <a:pt x="42628" y="6291"/>
                  </a:lnTo>
                  <a:lnTo>
                    <a:pt x="42560" y="5928"/>
                  </a:lnTo>
                  <a:lnTo>
                    <a:pt x="42492" y="5587"/>
                  </a:lnTo>
                  <a:lnTo>
                    <a:pt x="42401" y="5247"/>
                  </a:lnTo>
                  <a:lnTo>
                    <a:pt x="42310" y="4951"/>
                  </a:lnTo>
                  <a:lnTo>
                    <a:pt x="42197" y="4633"/>
                  </a:lnTo>
                  <a:lnTo>
                    <a:pt x="42083" y="4361"/>
                  </a:lnTo>
                  <a:lnTo>
                    <a:pt x="41969" y="4088"/>
                  </a:lnTo>
                  <a:lnTo>
                    <a:pt x="41833" y="3816"/>
                  </a:lnTo>
                  <a:lnTo>
                    <a:pt x="41697" y="3566"/>
                  </a:lnTo>
                  <a:lnTo>
                    <a:pt x="41538" y="3339"/>
                  </a:lnTo>
                  <a:lnTo>
                    <a:pt x="41379" y="3112"/>
                  </a:lnTo>
                  <a:lnTo>
                    <a:pt x="41197" y="2907"/>
                  </a:lnTo>
                  <a:lnTo>
                    <a:pt x="41016" y="2703"/>
                  </a:lnTo>
                  <a:lnTo>
                    <a:pt x="40834" y="2521"/>
                  </a:lnTo>
                  <a:lnTo>
                    <a:pt x="40607" y="2340"/>
                  </a:lnTo>
                  <a:lnTo>
                    <a:pt x="40402" y="2181"/>
                  </a:lnTo>
                  <a:lnTo>
                    <a:pt x="40175" y="1999"/>
                  </a:lnTo>
                  <a:lnTo>
                    <a:pt x="39926" y="1863"/>
                  </a:lnTo>
                  <a:lnTo>
                    <a:pt x="39676" y="1726"/>
                  </a:lnTo>
                  <a:lnTo>
                    <a:pt x="39403" y="1613"/>
                  </a:lnTo>
                  <a:lnTo>
                    <a:pt x="39153" y="1477"/>
                  </a:lnTo>
                  <a:lnTo>
                    <a:pt x="38835" y="1363"/>
                  </a:lnTo>
                  <a:lnTo>
                    <a:pt x="38563" y="1272"/>
                  </a:lnTo>
                  <a:lnTo>
                    <a:pt x="38222" y="1159"/>
                  </a:lnTo>
                  <a:lnTo>
                    <a:pt x="37564" y="1000"/>
                  </a:lnTo>
                  <a:lnTo>
                    <a:pt x="36860" y="863"/>
                  </a:lnTo>
                  <a:lnTo>
                    <a:pt x="36065" y="750"/>
                  </a:lnTo>
                  <a:lnTo>
                    <a:pt x="35247" y="659"/>
                  </a:lnTo>
                  <a:lnTo>
                    <a:pt x="34339" y="568"/>
                  </a:lnTo>
                  <a:lnTo>
                    <a:pt x="33408" y="523"/>
                  </a:lnTo>
                  <a:lnTo>
                    <a:pt x="32408" y="477"/>
                  </a:lnTo>
                  <a:lnTo>
                    <a:pt x="31341" y="455"/>
                  </a:lnTo>
                  <a:lnTo>
                    <a:pt x="29024" y="455"/>
                  </a:lnTo>
                  <a:lnTo>
                    <a:pt x="26413" y="477"/>
                  </a:lnTo>
                  <a:lnTo>
                    <a:pt x="25300" y="477"/>
                  </a:lnTo>
                  <a:lnTo>
                    <a:pt x="25073" y="341"/>
                  </a:lnTo>
                  <a:lnTo>
                    <a:pt x="24846" y="205"/>
                  </a:lnTo>
                  <a:lnTo>
                    <a:pt x="24573" y="114"/>
                  </a:lnTo>
                  <a:lnTo>
                    <a:pt x="24301" y="69"/>
                  </a:lnTo>
                  <a:lnTo>
                    <a:pt x="24051" y="23"/>
                  </a:lnTo>
                  <a:lnTo>
                    <a:pt x="23778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34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7350288" y="-1296300"/>
              <a:ext cx="1046100" cy="444275"/>
            </a:xfrm>
            <a:custGeom>
              <a:avLst/>
              <a:gdLst/>
              <a:ahLst/>
              <a:cxnLst/>
              <a:rect l="l" t="t" r="r" b="b"/>
              <a:pathLst>
                <a:path w="41844" h="17771" extrusionOk="0">
                  <a:moveTo>
                    <a:pt x="11748" y="0"/>
                  </a:moveTo>
                  <a:lnTo>
                    <a:pt x="10573" y="19"/>
                  </a:lnTo>
                  <a:lnTo>
                    <a:pt x="9417" y="56"/>
                  </a:lnTo>
                  <a:lnTo>
                    <a:pt x="8317" y="131"/>
                  </a:lnTo>
                  <a:lnTo>
                    <a:pt x="7254" y="224"/>
                  </a:lnTo>
                  <a:lnTo>
                    <a:pt x="6751" y="280"/>
                  </a:lnTo>
                  <a:lnTo>
                    <a:pt x="6266" y="355"/>
                  </a:lnTo>
                  <a:lnTo>
                    <a:pt x="5800" y="448"/>
                  </a:lnTo>
                  <a:lnTo>
                    <a:pt x="5352" y="541"/>
                  </a:lnTo>
                  <a:lnTo>
                    <a:pt x="4942" y="634"/>
                  </a:lnTo>
                  <a:lnTo>
                    <a:pt x="4550" y="765"/>
                  </a:lnTo>
                  <a:lnTo>
                    <a:pt x="4196" y="895"/>
                  </a:lnTo>
                  <a:lnTo>
                    <a:pt x="3879" y="1045"/>
                  </a:lnTo>
                  <a:lnTo>
                    <a:pt x="3618" y="1175"/>
                  </a:lnTo>
                  <a:lnTo>
                    <a:pt x="3376" y="1324"/>
                  </a:lnTo>
                  <a:lnTo>
                    <a:pt x="3133" y="1492"/>
                  </a:lnTo>
                  <a:lnTo>
                    <a:pt x="2910" y="1660"/>
                  </a:lnTo>
                  <a:lnTo>
                    <a:pt x="2686" y="1846"/>
                  </a:lnTo>
                  <a:lnTo>
                    <a:pt x="2481" y="2051"/>
                  </a:lnTo>
                  <a:lnTo>
                    <a:pt x="2276" y="2275"/>
                  </a:lnTo>
                  <a:lnTo>
                    <a:pt x="2089" y="2499"/>
                  </a:lnTo>
                  <a:lnTo>
                    <a:pt x="1903" y="2723"/>
                  </a:lnTo>
                  <a:lnTo>
                    <a:pt x="1735" y="2965"/>
                  </a:lnTo>
                  <a:lnTo>
                    <a:pt x="1567" y="3226"/>
                  </a:lnTo>
                  <a:lnTo>
                    <a:pt x="1418" y="3487"/>
                  </a:lnTo>
                  <a:lnTo>
                    <a:pt x="1138" y="4028"/>
                  </a:lnTo>
                  <a:lnTo>
                    <a:pt x="877" y="4587"/>
                  </a:lnTo>
                  <a:lnTo>
                    <a:pt x="672" y="5184"/>
                  </a:lnTo>
                  <a:lnTo>
                    <a:pt x="486" y="5781"/>
                  </a:lnTo>
                  <a:lnTo>
                    <a:pt x="336" y="6377"/>
                  </a:lnTo>
                  <a:lnTo>
                    <a:pt x="206" y="6993"/>
                  </a:lnTo>
                  <a:lnTo>
                    <a:pt x="113" y="7608"/>
                  </a:lnTo>
                  <a:lnTo>
                    <a:pt x="57" y="8223"/>
                  </a:lnTo>
                  <a:lnTo>
                    <a:pt x="1" y="8820"/>
                  </a:lnTo>
                  <a:lnTo>
                    <a:pt x="1" y="9398"/>
                  </a:lnTo>
                  <a:lnTo>
                    <a:pt x="19" y="10125"/>
                  </a:lnTo>
                  <a:lnTo>
                    <a:pt x="57" y="10797"/>
                  </a:lnTo>
                  <a:lnTo>
                    <a:pt x="131" y="11412"/>
                  </a:lnTo>
                  <a:lnTo>
                    <a:pt x="224" y="12009"/>
                  </a:lnTo>
                  <a:lnTo>
                    <a:pt x="336" y="12549"/>
                  </a:lnTo>
                  <a:lnTo>
                    <a:pt x="486" y="13072"/>
                  </a:lnTo>
                  <a:lnTo>
                    <a:pt x="653" y="13538"/>
                  </a:lnTo>
                  <a:lnTo>
                    <a:pt x="821" y="13985"/>
                  </a:lnTo>
                  <a:lnTo>
                    <a:pt x="1008" y="14377"/>
                  </a:lnTo>
                  <a:lnTo>
                    <a:pt x="1231" y="14750"/>
                  </a:lnTo>
                  <a:lnTo>
                    <a:pt x="1437" y="15104"/>
                  </a:lnTo>
                  <a:lnTo>
                    <a:pt x="1660" y="15402"/>
                  </a:lnTo>
                  <a:lnTo>
                    <a:pt x="1903" y="15701"/>
                  </a:lnTo>
                  <a:lnTo>
                    <a:pt x="2145" y="15943"/>
                  </a:lnTo>
                  <a:lnTo>
                    <a:pt x="2387" y="16186"/>
                  </a:lnTo>
                  <a:lnTo>
                    <a:pt x="2649" y="16391"/>
                  </a:lnTo>
                  <a:lnTo>
                    <a:pt x="2891" y="16577"/>
                  </a:lnTo>
                  <a:lnTo>
                    <a:pt x="3133" y="16726"/>
                  </a:lnTo>
                  <a:lnTo>
                    <a:pt x="3376" y="16875"/>
                  </a:lnTo>
                  <a:lnTo>
                    <a:pt x="3618" y="16987"/>
                  </a:lnTo>
                  <a:lnTo>
                    <a:pt x="3842" y="17099"/>
                  </a:lnTo>
                  <a:lnTo>
                    <a:pt x="4066" y="17192"/>
                  </a:lnTo>
                  <a:lnTo>
                    <a:pt x="4457" y="17323"/>
                  </a:lnTo>
                  <a:lnTo>
                    <a:pt x="4793" y="17398"/>
                  </a:lnTo>
                  <a:lnTo>
                    <a:pt x="5054" y="17454"/>
                  </a:lnTo>
                  <a:lnTo>
                    <a:pt x="5278" y="17472"/>
                  </a:lnTo>
                  <a:lnTo>
                    <a:pt x="33900" y="17733"/>
                  </a:lnTo>
                  <a:lnTo>
                    <a:pt x="34236" y="17771"/>
                  </a:lnTo>
                  <a:lnTo>
                    <a:pt x="34627" y="17771"/>
                  </a:lnTo>
                  <a:lnTo>
                    <a:pt x="35131" y="17752"/>
                  </a:lnTo>
                  <a:lnTo>
                    <a:pt x="35429" y="17733"/>
                  </a:lnTo>
                  <a:lnTo>
                    <a:pt x="35746" y="17696"/>
                  </a:lnTo>
                  <a:lnTo>
                    <a:pt x="36063" y="17640"/>
                  </a:lnTo>
                  <a:lnTo>
                    <a:pt x="36417" y="17565"/>
                  </a:lnTo>
                  <a:lnTo>
                    <a:pt x="36772" y="17472"/>
                  </a:lnTo>
                  <a:lnTo>
                    <a:pt x="37126" y="17360"/>
                  </a:lnTo>
                  <a:lnTo>
                    <a:pt x="37499" y="17230"/>
                  </a:lnTo>
                  <a:lnTo>
                    <a:pt x="37872" y="17062"/>
                  </a:lnTo>
                  <a:lnTo>
                    <a:pt x="38245" y="16875"/>
                  </a:lnTo>
                  <a:lnTo>
                    <a:pt x="38618" y="16652"/>
                  </a:lnTo>
                  <a:lnTo>
                    <a:pt x="38972" y="16391"/>
                  </a:lnTo>
                  <a:lnTo>
                    <a:pt x="39326" y="16111"/>
                  </a:lnTo>
                  <a:lnTo>
                    <a:pt x="39681" y="15775"/>
                  </a:lnTo>
                  <a:lnTo>
                    <a:pt x="39998" y="15421"/>
                  </a:lnTo>
                  <a:lnTo>
                    <a:pt x="40315" y="15011"/>
                  </a:lnTo>
                  <a:lnTo>
                    <a:pt x="40613" y="14563"/>
                  </a:lnTo>
                  <a:lnTo>
                    <a:pt x="40874" y="14060"/>
                  </a:lnTo>
                  <a:lnTo>
                    <a:pt x="41004" y="13799"/>
                  </a:lnTo>
                  <a:lnTo>
                    <a:pt x="41116" y="13519"/>
                  </a:lnTo>
                  <a:lnTo>
                    <a:pt x="41228" y="13239"/>
                  </a:lnTo>
                  <a:lnTo>
                    <a:pt x="41321" y="12941"/>
                  </a:lnTo>
                  <a:lnTo>
                    <a:pt x="41415" y="12624"/>
                  </a:lnTo>
                  <a:lnTo>
                    <a:pt x="41508" y="12288"/>
                  </a:lnTo>
                  <a:lnTo>
                    <a:pt x="41582" y="11953"/>
                  </a:lnTo>
                  <a:lnTo>
                    <a:pt x="41657" y="11599"/>
                  </a:lnTo>
                  <a:lnTo>
                    <a:pt x="41713" y="11226"/>
                  </a:lnTo>
                  <a:lnTo>
                    <a:pt x="41750" y="10834"/>
                  </a:lnTo>
                  <a:lnTo>
                    <a:pt x="41806" y="10442"/>
                  </a:lnTo>
                  <a:lnTo>
                    <a:pt x="41825" y="10032"/>
                  </a:lnTo>
                  <a:lnTo>
                    <a:pt x="41844" y="9603"/>
                  </a:lnTo>
                  <a:lnTo>
                    <a:pt x="41844" y="9156"/>
                  </a:lnTo>
                  <a:lnTo>
                    <a:pt x="41844" y="8223"/>
                  </a:lnTo>
                  <a:lnTo>
                    <a:pt x="41788" y="7366"/>
                  </a:lnTo>
                  <a:lnTo>
                    <a:pt x="41713" y="6564"/>
                  </a:lnTo>
                  <a:lnTo>
                    <a:pt x="41601" y="5837"/>
                  </a:lnTo>
                  <a:lnTo>
                    <a:pt x="41545" y="5482"/>
                  </a:lnTo>
                  <a:lnTo>
                    <a:pt x="41471" y="5147"/>
                  </a:lnTo>
                  <a:lnTo>
                    <a:pt x="41377" y="4830"/>
                  </a:lnTo>
                  <a:lnTo>
                    <a:pt x="41303" y="4531"/>
                  </a:lnTo>
                  <a:lnTo>
                    <a:pt x="41191" y="4233"/>
                  </a:lnTo>
                  <a:lnTo>
                    <a:pt x="41079" y="3953"/>
                  </a:lnTo>
                  <a:lnTo>
                    <a:pt x="40967" y="3692"/>
                  </a:lnTo>
                  <a:lnTo>
                    <a:pt x="40837" y="3431"/>
                  </a:lnTo>
                  <a:lnTo>
                    <a:pt x="40687" y="3189"/>
                  </a:lnTo>
                  <a:lnTo>
                    <a:pt x="40538" y="2965"/>
                  </a:lnTo>
                  <a:lnTo>
                    <a:pt x="40389" y="2741"/>
                  </a:lnTo>
                  <a:lnTo>
                    <a:pt x="40221" y="2536"/>
                  </a:lnTo>
                  <a:lnTo>
                    <a:pt x="40035" y="2350"/>
                  </a:lnTo>
                  <a:lnTo>
                    <a:pt x="39848" y="2163"/>
                  </a:lnTo>
                  <a:lnTo>
                    <a:pt x="39643" y="1977"/>
                  </a:lnTo>
                  <a:lnTo>
                    <a:pt x="39438" y="1828"/>
                  </a:lnTo>
                  <a:lnTo>
                    <a:pt x="39214" y="1660"/>
                  </a:lnTo>
                  <a:lnTo>
                    <a:pt x="38972" y="1529"/>
                  </a:lnTo>
                  <a:lnTo>
                    <a:pt x="38730" y="1380"/>
                  </a:lnTo>
                  <a:lnTo>
                    <a:pt x="38469" y="1268"/>
                  </a:lnTo>
                  <a:lnTo>
                    <a:pt x="38207" y="1138"/>
                  </a:lnTo>
                  <a:lnTo>
                    <a:pt x="37909" y="1026"/>
                  </a:lnTo>
                  <a:lnTo>
                    <a:pt x="37629" y="933"/>
                  </a:lnTo>
                  <a:lnTo>
                    <a:pt x="37312" y="839"/>
                  </a:lnTo>
                  <a:lnTo>
                    <a:pt x="36660" y="672"/>
                  </a:lnTo>
                  <a:lnTo>
                    <a:pt x="35970" y="541"/>
                  </a:lnTo>
                  <a:lnTo>
                    <a:pt x="35205" y="429"/>
                  </a:lnTo>
                  <a:lnTo>
                    <a:pt x="34404" y="336"/>
                  </a:lnTo>
                  <a:lnTo>
                    <a:pt x="33527" y="261"/>
                  </a:lnTo>
                  <a:lnTo>
                    <a:pt x="32614" y="205"/>
                  </a:lnTo>
                  <a:lnTo>
                    <a:pt x="31625" y="168"/>
                  </a:lnTo>
                  <a:lnTo>
                    <a:pt x="30581" y="150"/>
                  </a:lnTo>
                  <a:lnTo>
                    <a:pt x="28325" y="150"/>
                  </a:lnTo>
                  <a:lnTo>
                    <a:pt x="25789" y="168"/>
                  </a:lnTo>
                  <a:lnTo>
                    <a:pt x="23011" y="187"/>
                  </a:lnTo>
                  <a:lnTo>
                    <a:pt x="19169" y="187"/>
                  </a:lnTo>
                  <a:lnTo>
                    <a:pt x="18312" y="168"/>
                  </a:lnTo>
                  <a:lnTo>
                    <a:pt x="16316" y="94"/>
                  </a:lnTo>
                  <a:lnTo>
                    <a:pt x="14079" y="38"/>
                  </a:lnTo>
                  <a:lnTo>
                    <a:pt x="12923" y="19"/>
                  </a:lnTo>
                  <a:lnTo>
                    <a:pt x="11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858888" y="-1303750"/>
              <a:ext cx="136125" cy="138475"/>
            </a:xfrm>
            <a:custGeom>
              <a:avLst/>
              <a:gdLst/>
              <a:ahLst/>
              <a:cxnLst/>
              <a:rect l="l" t="t" r="r" b="b"/>
              <a:pathLst>
                <a:path w="5445" h="5539" extrusionOk="0">
                  <a:moveTo>
                    <a:pt x="2872" y="0"/>
                  </a:moveTo>
                  <a:lnTo>
                    <a:pt x="2611" y="19"/>
                  </a:lnTo>
                  <a:lnTo>
                    <a:pt x="2350" y="56"/>
                  </a:lnTo>
                  <a:lnTo>
                    <a:pt x="2089" y="131"/>
                  </a:lnTo>
                  <a:lnTo>
                    <a:pt x="1846" y="224"/>
                  </a:lnTo>
                  <a:lnTo>
                    <a:pt x="1604" y="336"/>
                  </a:lnTo>
                  <a:lnTo>
                    <a:pt x="1361" y="466"/>
                  </a:lnTo>
                  <a:lnTo>
                    <a:pt x="1138" y="615"/>
                  </a:lnTo>
                  <a:lnTo>
                    <a:pt x="932" y="802"/>
                  </a:lnTo>
                  <a:lnTo>
                    <a:pt x="746" y="1007"/>
                  </a:lnTo>
                  <a:lnTo>
                    <a:pt x="559" y="1212"/>
                  </a:lnTo>
                  <a:lnTo>
                    <a:pt x="410" y="1454"/>
                  </a:lnTo>
                  <a:lnTo>
                    <a:pt x="280" y="1697"/>
                  </a:lnTo>
                  <a:lnTo>
                    <a:pt x="168" y="1939"/>
                  </a:lnTo>
                  <a:lnTo>
                    <a:pt x="93" y="2200"/>
                  </a:lnTo>
                  <a:lnTo>
                    <a:pt x="37" y="2461"/>
                  </a:lnTo>
                  <a:lnTo>
                    <a:pt x="0" y="2722"/>
                  </a:lnTo>
                  <a:lnTo>
                    <a:pt x="0" y="2983"/>
                  </a:lnTo>
                  <a:lnTo>
                    <a:pt x="19" y="3245"/>
                  </a:lnTo>
                  <a:lnTo>
                    <a:pt x="56" y="3506"/>
                  </a:lnTo>
                  <a:lnTo>
                    <a:pt x="131" y="3767"/>
                  </a:lnTo>
                  <a:lnTo>
                    <a:pt x="205" y="4009"/>
                  </a:lnTo>
                  <a:lnTo>
                    <a:pt x="336" y="4233"/>
                  </a:lnTo>
                  <a:lnTo>
                    <a:pt x="466" y="4457"/>
                  </a:lnTo>
                  <a:lnTo>
                    <a:pt x="634" y="4662"/>
                  </a:lnTo>
                  <a:lnTo>
                    <a:pt x="821" y="4867"/>
                  </a:lnTo>
                  <a:lnTo>
                    <a:pt x="1044" y="5035"/>
                  </a:lnTo>
                  <a:lnTo>
                    <a:pt x="1268" y="5184"/>
                  </a:lnTo>
                  <a:lnTo>
                    <a:pt x="1529" y="5314"/>
                  </a:lnTo>
                  <a:lnTo>
                    <a:pt x="1772" y="5408"/>
                  </a:lnTo>
                  <a:lnTo>
                    <a:pt x="2033" y="5482"/>
                  </a:lnTo>
                  <a:lnTo>
                    <a:pt x="2294" y="5519"/>
                  </a:lnTo>
                  <a:lnTo>
                    <a:pt x="2573" y="5538"/>
                  </a:lnTo>
                  <a:lnTo>
                    <a:pt x="2834" y="5538"/>
                  </a:lnTo>
                  <a:lnTo>
                    <a:pt x="3095" y="5501"/>
                  </a:lnTo>
                  <a:lnTo>
                    <a:pt x="3356" y="5445"/>
                  </a:lnTo>
                  <a:lnTo>
                    <a:pt x="3618" y="5352"/>
                  </a:lnTo>
                  <a:lnTo>
                    <a:pt x="3860" y="5258"/>
                  </a:lnTo>
                  <a:lnTo>
                    <a:pt x="4102" y="5128"/>
                  </a:lnTo>
                  <a:lnTo>
                    <a:pt x="4326" y="4979"/>
                  </a:lnTo>
                  <a:lnTo>
                    <a:pt x="4531" y="4792"/>
                  </a:lnTo>
                  <a:lnTo>
                    <a:pt x="4736" y="4606"/>
                  </a:lnTo>
                  <a:lnTo>
                    <a:pt x="4904" y="4382"/>
                  </a:lnTo>
                  <a:lnTo>
                    <a:pt x="5072" y="4158"/>
                  </a:lnTo>
                  <a:lnTo>
                    <a:pt x="5184" y="3897"/>
                  </a:lnTo>
                  <a:lnTo>
                    <a:pt x="5296" y="3655"/>
                  </a:lnTo>
                  <a:lnTo>
                    <a:pt x="5370" y="3394"/>
                  </a:lnTo>
                  <a:lnTo>
                    <a:pt x="5426" y="3114"/>
                  </a:lnTo>
                  <a:lnTo>
                    <a:pt x="5445" y="2853"/>
                  </a:lnTo>
                  <a:lnTo>
                    <a:pt x="5445" y="2573"/>
                  </a:lnTo>
                  <a:lnTo>
                    <a:pt x="5426" y="2312"/>
                  </a:lnTo>
                  <a:lnTo>
                    <a:pt x="5370" y="2051"/>
                  </a:lnTo>
                  <a:lnTo>
                    <a:pt x="5314" y="1790"/>
                  </a:lnTo>
                  <a:lnTo>
                    <a:pt x="5202" y="1529"/>
                  </a:lnTo>
                  <a:lnTo>
                    <a:pt x="5091" y="1287"/>
                  </a:lnTo>
                  <a:lnTo>
                    <a:pt x="4941" y="1063"/>
                  </a:lnTo>
                  <a:lnTo>
                    <a:pt x="4774" y="858"/>
                  </a:lnTo>
                  <a:lnTo>
                    <a:pt x="4587" y="653"/>
                  </a:lnTo>
                  <a:lnTo>
                    <a:pt x="4363" y="485"/>
                  </a:lnTo>
                  <a:lnTo>
                    <a:pt x="4140" y="336"/>
                  </a:lnTo>
                  <a:lnTo>
                    <a:pt x="3897" y="205"/>
                  </a:lnTo>
                  <a:lnTo>
                    <a:pt x="3636" y="112"/>
                  </a:lnTo>
                  <a:lnTo>
                    <a:pt x="3375" y="56"/>
                  </a:lnTo>
                  <a:lnTo>
                    <a:pt x="3133" y="19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8186588" y="-979300"/>
              <a:ext cx="139400" cy="135675"/>
            </a:xfrm>
            <a:custGeom>
              <a:avLst/>
              <a:gdLst/>
              <a:ahLst/>
              <a:cxnLst/>
              <a:rect l="l" t="t" r="r" b="b"/>
              <a:pathLst>
                <a:path w="5576" h="5427" extrusionOk="0">
                  <a:moveTo>
                    <a:pt x="2648" y="0"/>
                  </a:moveTo>
                  <a:lnTo>
                    <a:pt x="2387" y="19"/>
                  </a:lnTo>
                  <a:lnTo>
                    <a:pt x="2126" y="56"/>
                  </a:lnTo>
                  <a:lnTo>
                    <a:pt x="1865" y="112"/>
                  </a:lnTo>
                  <a:lnTo>
                    <a:pt x="1623" y="186"/>
                  </a:lnTo>
                  <a:lnTo>
                    <a:pt x="1380" y="298"/>
                  </a:lnTo>
                  <a:lnTo>
                    <a:pt x="1157" y="429"/>
                  </a:lnTo>
                  <a:lnTo>
                    <a:pt x="933" y="578"/>
                  </a:lnTo>
                  <a:lnTo>
                    <a:pt x="746" y="746"/>
                  </a:lnTo>
                  <a:lnTo>
                    <a:pt x="560" y="951"/>
                  </a:lnTo>
                  <a:lnTo>
                    <a:pt x="411" y="1175"/>
                  </a:lnTo>
                  <a:lnTo>
                    <a:pt x="262" y="1417"/>
                  </a:lnTo>
                  <a:lnTo>
                    <a:pt x="150" y="1678"/>
                  </a:lnTo>
                  <a:lnTo>
                    <a:pt x="75" y="1939"/>
                  </a:lnTo>
                  <a:lnTo>
                    <a:pt x="19" y="2200"/>
                  </a:lnTo>
                  <a:lnTo>
                    <a:pt x="1" y="2461"/>
                  </a:lnTo>
                  <a:lnTo>
                    <a:pt x="1" y="2741"/>
                  </a:lnTo>
                  <a:lnTo>
                    <a:pt x="19" y="3002"/>
                  </a:lnTo>
                  <a:lnTo>
                    <a:pt x="75" y="3263"/>
                  </a:lnTo>
                  <a:lnTo>
                    <a:pt x="150" y="3524"/>
                  </a:lnTo>
                  <a:lnTo>
                    <a:pt x="243" y="3767"/>
                  </a:lnTo>
                  <a:lnTo>
                    <a:pt x="374" y="4009"/>
                  </a:lnTo>
                  <a:lnTo>
                    <a:pt x="523" y="4233"/>
                  </a:lnTo>
                  <a:lnTo>
                    <a:pt x="672" y="4438"/>
                  </a:lnTo>
                  <a:lnTo>
                    <a:pt x="858" y="4643"/>
                  </a:lnTo>
                  <a:lnTo>
                    <a:pt x="1082" y="4829"/>
                  </a:lnTo>
                  <a:lnTo>
                    <a:pt x="1306" y="4979"/>
                  </a:lnTo>
                  <a:lnTo>
                    <a:pt x="1548" y="5128"/>
                  </a:lnTo>
                  <a:lnTo>
                    <a:pt x="1791" y="5240"/>
                  </a:lnTo>
                  <a:lnTo>
                    <a:pt x="2070" y="5314"/>
                  </a:lnTo>
                  <a:lnTo>
                    <a:pt x="2331" y="5389"/>
                  </a:lnTo>
                  <a:lnTo>
                    <a:pt x="2611" y="5408"/>
                  </a:lnTo>
                  <a:lnTo>
                    <a:pt x="2872" y="5426"/>
                  </a:lnTo>
                  <a:lnTo>
                    <a:pt x="3152" y="5408"/>
                  </a:lnTo>
                  <a:lnTo>
                    <a:pt x="3413" y="5352"/>
                  </a:lnTo>
                  <a:lnTo>
                    <a:pt x="3674" y="5296"/>
                  </a:lnTo>
                  <a:lnTo>
                    <a:pt x="3935" y="5202"/>
                  </a:lnTo>
                  <a:lnTo>
                    <a:pt x="4177" y="5091"/>
                  </a:lnTo>
                  <a:lnTo>
                    <a:pt x="4401" y="4960"/>
                  </a:lnTo>
                  <a:lnTo>
                    <a:pt x="4625" y="4792"/>
                  </a:lnTo>
                  <a:lnTo>
                    <a:pt x="4830" y="4606"/>
                  </a:lnTo>
                  <a:lnTo>
                    <a:pt x="4998" y="4419"/>
                  </a:lnTo>
                  <a:lnTo>
                    <a:pt x="5166" y="4195"/>
                  </a:lnTo>
                  <a:lnTo>
                    <a:pt x="5315" y="3953"/>
                  </a:lnTo>
                  <a:lnTo>
                    <a:pt x="5427" y="3692"/>
                  </a:lnTo>
                  <a:lnTo>
                    <a:pt x="5501" y="3431"/>
                  </a:lnTo>
                  <a:lnTo>
                    <a:pt x="5557" y="3170"/>
                  </a:lnTo>
                  <a:lnTo>
                    <a:pt x="5576" y="2909"/>
                  </a:lnTo>
                  <a:lnTo>
                    <a:pt x="5557" y="2648"/>
                  </a:lnTo>
                  <a:lnTo>
                    <a:pt x="5539" y="2387"/>
                  </a:lnTo>
                  <a:lnTo>
                    <a:pt x="5483" y="2126"/>
                  </a:lnTo>
                  <a:lnTo>
                    <a:pt x="5389" y="1883"/>
                  </a:lnTo>
                  <a:lnTo>
                    <a:pt x="5278" y="1641"/>
                  </a:lnTo>
                  <a:lnTo>
                    <a:pt x="5147" y="1417"/>
                  </a:lnTo>
                  <a:lnTo>
                    <a:pt x="4998" y="1193"/>
                  </a:lnTo>
                  <a:lnTo>
                    <a:pt x="4830" y="988"/>
                  </a:lnTo>
                  <a:lnTo>
                    <a:pt x="4644" y="783"/>
                  </a:lnTo>
                  <a:lnTo>
                    <a:pt x="4438" y="615"/>
                  </a:lnTo>
                  <a:lnTo>
                    <a:pt x="4196" y="466"/>
                  </a:lnTo>
                  <a:lnTo>
                    <a:pt x="3954" y="317"/>
                  </a:lnTo>
                  <a:lnTo>
                    <a:pt x="3711" y="205"/>
                  </a:lnTo>
                  <a:lnTo>
                    <a:pt x="3450" y="112"/>
                  </a:lnTo>
                  <a:lnTo>
                    <a:pt x="3171" y="56"/>
                  </a:lnTo>
                  <a:lnTo>
                    <a:pt x="2909" y="19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483138" y="-1171375"/>
              <a:ext cx="235450" cy="210725"/>
            </a:xfrm>
            <a:custGeom>
              <a:avLst/>
              <a:gdLst/>
              <a:ahLst/>
              <a:cxnLst/>
              <a:rect l="l" t="t" r="r" b="b"/>
              <a:pathLst>
                <a:path w="9418" h="8429" extrusionOk="0">
                  <a:moveTo>
                    <a:pt x="2425" y="1"/>
                  </a:moveTo>
                  <a:lnTo>
                    <a:pt x="2183" y="19"/>
                  </a:lnTo>
                  <a:lnTo>
                    <a:pt x="1959" y="75"/>
                  </a:lnTo>
                  <a:lnTo>
                    <a:pt x="1735" y="150"/>
                  </a:lnTo>
                  <a:lnTo>
                    <a:pt x="1511" y="243"/>
                  </a:lnTo>
                  <a:lnTo>
                    <a:pt x="1306" y="374"/>
                  </a:lnTo>
                  <a:lnTo>
                    <a:pt x="1101" y="504"/>
                  </a:lnTo>
                  <a:lnTo>
                    <a:pt x="915" y="672"/>
                  </a:lnTo>
                  <a:lnTo>
                    <a:pt x="747" y="840"/>
                  </a:lnTo>
                  <a:lnTo>
                    <a:pt x="598" y="1026"/>
                  </a:lnTo>
                  <a:lnTo>
                    <a:pt x="449" y="1231"/>
                  </a:lnTo>
                  <a:lnTo>
                    <a:pt x="318" y="1436"/>
                  </a:lnTo>
                  <a:lnTo>
                    <a:pt x="225" y="1660"/>
                  </a:lnTo>
                  <a:lnTo>
                    <a:pt x="132" y="1884"/>
                  </a:lnTo>
                  <a:lnTo>
                    <a:pt x="76" y="2126"/>
                  </a:lnTo>
                  <a:lnTo>
                    <a:pt x="20" y="2369"/>
                  </a:lnTo>
                  <a:lnTo>
                    <a:pt x="1" y="2592"/>
                  </a:lnTo>
                  <a:lnTo>
                    <a:pt x="1" y="2835"/>
                  </a:lnTo>
                  <a:lnTo>
                    <a:pt x="1" y="3077"/>
                  </a:lnTo>
                  <a:lnTo>
                    <a:pt x="38" y="3301"/>
                  </a:lnTo>
                  <a:lnTo>
                    <a:pt x="76" y="3543"/>
                  </a:lnTo>
                  <a:lnTo>
                    <a:pt x="132" y="3767"/>
                  </a:lnTo>
                  <a:lnTo>
                    <a:pt x="206" y="4010"/>
                  </a:lnTo>
                  <a:lnTo>
                    <a:pt x="281" y="4233"/>
                  </a:lnTo>
                  <a:lnTo>
                    <a:pt x="374" y="4457"/>
                  </a:lnTo>
                  <a:lnTo>
                    <a:pt x="486" y="4681"/>
                  </a:lnTo>
                  <a:lnTo>
                    <a:pt x="710" y="5110"/>
                  </a:lnTo>
                  <a:lnTo>
                    <a:pt x="989" y="5520"/>
                  </a:lnTo>
                  <a:lnTo>
                    <a:pt x="1288" y="5912"/>
                  </a:lnTo>
                  <a:lnTo>
                    <a:pt x="1623" y="6303"/>
                  </a:lnTo>
                  <a:lnTo>
                    <a:pt x="1978" y="6657"/>
                  </a:lnTo>
                  <a:lnTo>
                    <a:pt x="2369" y="7012"/>
                  </a:lnTo>
                  <a:lnTo>
                    <a:pt x="2761" y="7347"/>
                  </a:lnTo>
                  <a:lnTo>
                    <a:pt x="3190" y="7646"/>
                  </a:lnTo>
                  <a:lnTo>
                    <a:pt x="3618" y="7925"/>
                  </a:lnTo>
                  <a:lnTo>
                    <a:pt x="4085" y="8186"/>
                  </a:lnTo>
                  <a:lnTo>
                    <a:pt x="4551" y="8429"/>
                  </a:lnTo>
                  <a:lnTo>
                    <a:pt x="4924" y="8205"/>
                  </a:lnTo>
                  <a:lnTo>
                    <a:pt x="5297" y="7981"/>
                  </a:lnTo>
                  <a:lnTo>
                    <a:pt x="5651" y="7758"/>
                  </a:lnTo>
                  <a:lnTo>
                    <a:pt x="6005" y="7515"/>
                  </a:lnTo>
                  <a:lnTo>
                    <a:pt x="6341" y="7254"/>
                  </a:lnTo>
                  <a:lnTo>
                    <a:pt x="6658" y="6974"/>
                  </a:lnTo>
                  <a:lnTo>
                    <a:pt x="6975" y="6695"/>
                  </a:lnTo>
                  <a:lnTo>
                    <a:pt x="7273" y="6378"/>
                  </a:lnTo>
                  <a:lnTo>
                    <a:pt x="7627" y="5968"/>
                  </a:lnTo>
                  <a:lnTo>
                    <a:pt x="7944" y="5539"/>
                  </a:lnTo>
                  <a:lnTo>
                    <a:pt x="8243" y="5091"/>
                  </a:lnTo>
                  <a:lnTo>
                    <a:pt x="8541" y="4644"/>
                  </a:lnTo>
                  <a:lnTo>
                    <a:pt x="8877" y="4066"/>
                  </a:lnTo>
                  <a:lnTo>
                    <a:pt x="9026" y="3767"/>
                  </a:lnTo>
                  <a:lnTo>
                    <a:pt x="9156" y="3469"/>
                  </a:lnTo>
                  <a:lnTo>
                    <a:pt x="9268" y="3152"/>
                  </a:lnTo>
                  <a:lnTo>
                    <a:pt x="9343" y="2835"/>
                  </a:lnTo>
                  <a:lnTo>
                    <a:pt x="9399" y="2518"/>
                  </a:lnTo>
                  <a:lnTo>
                    <a:pt x="9417" y="2201"/>
                  </a:lnTo>
                  <a:lnTo>
                    <a:pt x="9417" y="2033"/>
                  </a:lnTo>
                  <a:lnTo>
                    <a:pt x="9380" y="1865"/>
                  </a:lnTo>
                  <a:lnTo>
                    <a:pt x="9362" y="1697"/>
                  </a:lnTo>
                  <a:lnTo>
                    <a:pt x="9306" y="1530"/>
                  </a:lnTo>
                  <a:lnTo>
                    <a:pt x="9250" y="1380"/>
                  </a:lnTo>
                  <a:lnTo>
                    <a:pt x="9175" y="1231"/>
                  </a:lnTo>
                  <a:lnTo>
                    <a:pt x="9101" y="1082"/>
                  </a:lnTo>
                  <a:lnTo>
                    <a:pt x="9007" y="933"/>
                  </a:lnTo>
                  <a:lnTo>
                    <a:pt x="8914" y="802"/>
                  </a:lnTo>
                  <a:lnTo>
                    <a:pt x="8802" y="691"/>
                  </a:lnTo>
                  <a:lnTo>
                    <a:pt x="8672" y="579"/>
                  </a:lnTo>
                  <a:lnTo>
                    <a:pt x="8541" y="485"/>
                  </a:lnTo>
                  <a:lnTo>
                    <a:pt x="8411" y="392"/>
                  </a:lnTo>
                  <a:lnTo>
                    <a:pt x="8261" y="318"/>
                  </a:lnTo>
                  <a:lnTo>
                    <a:pt x="8094" y="262"/>
                  </a:lnTo>
                  <a:lnTo>
                    <a:pt x="7926" y="224"/>
                  </a:lnTo>
                  <a:lnTo>
                    <a:pt x="7702" y="206"/>
                  </a:lnTo>
                  <a:lnTo>
                    <a:pt x="7460" y="224"/>
                  </a:lnTo>
                  <a:lnTo>
                    <a:pt x="7217" y="262"/>
                  </a:lnTo>
                  <a:lnTo>
                    <a:pt x="6975" y="299"/>
                  </a:lnTo>
                  <a:lnTo>
                    <a:pt x="6602" y="411"/>
                  </a:lnTo>
                  <a:lnTo>
                    <a:pt x="6229" y="560"/>
                  </a:lnTo>
                  <a:lnTo>
                    <a:pt x="5893" y="746"/>
                  </a:lnTo>
                  <a:lnTo>
                    <a:pt x="5558" y="952"/>
                  </a:lnTo>
                  <a:lnTo>
                    <a:pt x="5241" y="1175"/>
                  </a:lnTo>
                  <a:lnTo>
                    <a:pt x="4942" y="1436"/>
                  </a:lnTo>
                  <a:lnTo>
                    <a:pt x="4681" y="1716"/>
                  </a:lnTo>
                  <a:lnTo>
                    <a:pt x="4439" y="2014"/>
                  </a:lnTo>
                  <a:lnTo>
                    <a:pt x="4383" y="1809"/>
                  </a:lnTo>
                  <a:lnTo>
                    <a:pt x="4308" y="1604"/>
                  </a:lnTo>
                  <a:lnTo>
                    <a:pt x="4141" y="1213"/>
                  </a:lnTo>
                  <a:lnTo>
                    <a:pt x="4047" y="970"/>
                  </a:lnTo>
                  <a:lnTo>
                    <a:pt x="3935" y="746"/>
                  </a:lnTo>
                  <a:lnTo>
                    <a:pt x="3786" y="541"/>
                  </a:lnTo>
                  <a:lnTo>
                    <a:pt x="3712" y="448"/>
                  </a:lnTo>
                  <a:lnTo>
                    <a:pt x="3618" y="355"/>
                  </a:lnTo>
                  <a:lnTo>
                    <a:pt x="3525" y="280"/>
                  </a:lnTo>
                  <a:lnTo>
                    <a:pt x="3413" y="206"/>
                  </a:lnTo>
                  <a:lnTo>
                    <a:pt x="3301" y="150"/>
                  </a:lnTo>
                  <a:lnTo>
                    <a:pt x="3190" y="113"/>
                  </a:lnTo>
                  <a:lnTo>
                    <a:pt x="2929" y="38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945113" y="-963925"/>
              <a:ext cx="47100" cy="44775"/>
            </a:xfrm>
            <a:custGeom>
              <a:avLst/>
              <a:gdLst/>
              <a:ahLst/>
              <a:cxnLst/>
              <a:rect l="l" t="t" r="r" b="b"/>
              <a:pathLst>
                <a:path w="1884" h="1791" extrusionOk="0">
                  <a:moveTo>
                    <a:pt x="896" y="0"/>
                  </a:moveTo>
                  <a:lnTo>
                    <a:pt x="728" y="19"/>
                  </a:lnTo>
                  <a:lnTo>
                    <a:pt x="541" y="94"/>
                  </a:lnTo>
                  <a:lnTo>
                    <a:pt x="392" y="187"/>
                  </a:lnTo>
                  <a:lnTo>
                    <a:pt x="262" y="299"/>
                  </a:lnTo>
                  <a:lnTo>
                    <a:pt x="150" y="429"/>
                  </a:lnTo>
                  <a:lnTo>
                    <a:pt x="57" y="578"/>
                  </a:lnTo>
                  <a:lnTo>
                    <a:pt x="19" y="746"/>
                  </a:lnTo>
                  <a:lnTo>
                    <a:pt x="1" y="933"/>
                  </a:lnTo>
                  <a:lnTo>
                    <a:pt x="38" y="1100"/>
                  </a:lnTo>
                  <a:lnTo>
                    <a:pt x="94" y="1287"/>
                  </a:lnTo>
                  <a:lnTo>
                    <a:pt x="187" y="1436"/>
                  </a:lnTo>
                  <a:lnTo>
                    <a:pt x="318" y="1567"/>
                  </a:lnTo>
                  <a:lnTo>
                    <a:pt x="467" y="1660"/>
                  </a:lnTo>
                  <a:lnTo>
                    <a:pt x="616" y="1734"/>
                  </a:lnTo>
                  <a:lnTo>
                    <a:pt x="803" y="1772"/>
                  </a:lnTo>
                  <a:lnTo>
                    <a:pt x="989" y="1790"/>
                  </a:lnTo>
                  <a:lnTo>
                    <a:pt x="1157" y="1753"/>
                  </a:lnTo>
                  <a:lnTo>
                    <a:pt x="1343" y="1697"/>
                  </a:lnTo>
                  <a:lnTo>
                    <a:pt x="1492" y="1604"/>
                  </a:lnTo>
                  <a:lnTo>
                    <a:pt x="1623" y="1473"/>
                  </a:lnTo>
                  <a:lnTo>
                    <a:pt x="1735" y="1343"/>
                  </a:lnTo>
                  <a:lnTo>
                    <a:pt x="1809" y="1175"/>
                  </a:lnTo>
                  <a:lnTo>
                    <a:pt x="1865" y="1007"/>
                  </a:lnTo>
                  <a:lnTo>
                    <a:pt x="1884" y="821"/>
                  </a:lnTo>
                  <a:lnTo>
                    <a:pt x="1847" y="634"/>
                  </a:lnTo>
                  <a:lnTo>
                    <a:pt x="1791" y="467"/>
                  </a:lnTo>
                  <a:lnTo>
                    <a:pt x="1698" y="317"/>
                  </a:lnTo>
                  <a:lnTo>
                    <a:pt x="1567" y="205"/>
                  </a:lnTo>
                  <a:lnTo>
                    <a:pt x="1418" y="112"/>
                  </a:lnTo>
                  <a:lnTo>
                    <a:pt x="1250" y="3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8138588" y="-1183500"/>
              <a:ext cx="46625" cy="44775"/>
            </a:xfrm>
            <a:custGeom>
              <a:avLst/>
              <a:gdLst/>
              <a:ahLst/>
              <a:cxnLst/>
              <a:rect l="l" t="t" r="r" b="b"/>
              <a:pathLst>
                <a:path w="1865" h="1791" extrusionOk="0">
                  <a:moveTo>
                    <a:pt x="876" y="1"/>
                  </a:moveTo>
                  <a:lnTo>
                    <a:pt x="709" y="19"/>
                  </a:lnTo>
                  <a:lnTo>
                    <a:pt x="522" y="94"/>
                  </a:lnTo>
                  <a:lnTo>
                    <a:pt x="373" y="187"/>
                  </a:lnTo>
                  <a:lnTo>
                    <a:pt x="242" y="318"/>
                  </a:lnTo>
                  <a:lnTo>
                    <a:pt x="131" y="448"/>
                  </a:lnTo>
                  <a:lnTo>
                    <a:pt x="56" y="616"/>
                  </a:lnTo>
                  <a:lnTo>
                    <a:pt x="0" y="784"/>
                  </a:lnTo>
                  <a:lnTo>
                    <a:pt x="0" y="952"/>
                  </a:lnTo>
                  <a:lnTo>
                    <a:pt x="19" y="1120"/>
                  </a:lnTo>
                  <a:lnTo>
                    <a:pt x="93" y="1306"/>
                  </a:lnTo>
                  <a:lnTo>
                    <a:pt x="186" y="1455"/>
                  </a:lnTo>
                  <a:lnTo>
                    <a:pt x="317" y="1586"/>
                  </a:lnTo>
                  <a:lnTo>
                    <a:pt x="466" y="1679"/>
                  </a:lnTo>
                  <a:lnTo>
                    <a:pt x="615" y="1754"/>
                  </a:lnTo>
                  <a:lnTo>
                    <a:pt x="802" y="1791"/>
                  </a:lnTo>
                  <a:lnTo>
                    <a:pt x="970" y="1791"/>
                  </a:lnTo>
                  <a:lnTo>
                    <a:pt x="1156" y="1772"/>
                  </a:lnTo>
                  <a:lnTo>
                    <a:pt x="1324" y="1698"/>
                  </a:lnTo>
                  <a:lnTo>
                    <a:pt x="1492" y="1604"/>
                  </a:lnTo>
                  <a:lnTo>
                    <a:pt x="1622" y="1474"/>
                  </a:lnTo>
                  <a:lnTo>
                    <a:pt x="1715" y="1325"/>
                  </a:lnTo>
                  <a:lnTo>
                    <a:pt x="1809" y="1157"/>
                  </a:lnTo>
                  <a:lnTo>
                    <a:pt x="1846" y="989"/>
                  </a:lnTo>
                  <a:lnTo>
                    <a:pt x="1865" y="821"/>
                  </a:lnTo>
                  <a:lnTo>
                    <a:pt x="1827" y="635"/>
                  </a:lnTo>
                  <a:lnTo>
                    <a:pt x="1771" y="467"/>
                  </a:lnTo>
                  <a:lnTo>
                    <a:pt x="1678" y="299"/>
                  </a:lnTo>
                  <a:lnTo>
                    <a:pt x="1548" y="187"/>
                  </a:lnTo>
                  <a:lnTo>
                    <a:pt x="1399" y="94"/>
                  </a:lnTo>
                  <a:lnTo>
                    <a:pt x="1231" y="19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7492463" y="-1193750"/>
              <a:ext cx="47125" cy="44775"/>
            </a:xfrm>
            <a:custGeom>
              <a:avLst/>
              <a:gdLst/>
              <a:ahLst/>
              <a:cxnLst/>
              <a:rect l="l" t="t" r="r" b="b"/>
              <a:pathLst>
                <a:path w="1885" h="1791" extrusionOk="0">
                  <a:moveTo>
                    <a:pt x="877" y="1"/>
                  </a:moveTo>
                  <a:lnTo>
                    <a:pt x="691" y="19"/>
                  </a:lnTo>
                  <a:lnTo>
                    <a:pt x="523" y="94"/>
                  </a:lnTo>
                  <a:lnTo>
                    <a:pt x="374" y="187"/>
                  </a:lnTo>
                  <a:lnTo>
                    <a:pt x="243" y="299"/>
                  </a:lnTo>
                  <a:lnTo>
                    <a:pt x="131" y="429"/>
                  </a:lnTo>
                  <a:lnTo>
                    <a:pt x="57" y="597"/>
                  </a:lnTo>
                  <a:lnTo>
                    <a:pt x="1" y="765"/>
                  </a:lnTo>
                  <a:lnTo>
                    <a:pt x="1" y="933"/>
                  </a:lnTo>
                  <a:lnTo>
                    <a:pt x="38" y="1119"/>
                  </a:lnTo>
                  <a:lnTo>
                    <a:pt x="113" y="1287"/>
                  </a:lnTo>
                  <a:lnTo>
                    <a:pt x="206" y="1436"/>
                  </a:lnTo>
                  <a:lnTo>
                    <a:pt x="337" y="1567"/>
                  </a:lnTo>
                  <a:lnTo>
                    <a:pt x="486" y="1660"/>
                  </a:lnTo>
                  <a:lnTo>
                    <a:pt x="635" y="1735"/>
                  </a:lnTo>
                  <a:lnTo>
                    <a:pt x="821" y="1772"/>
                  </a:lnTo>
                  <a:lnTo>
                    <a:pt x="1008" y="1791"/>
                  </a:lnTo>
                  <a:lnTo>
                    <a:pt x="1194" y="1753"/>
                  </a:lnTo>
                  <a:lnTo>
                    <a:pt x="1362" y="1679"/>
                  </a:lnTo>
                  <a:lnTo>
                    <a:pt x="1511" y="1586"/>
                  </a:lnTo>
                  <a:lnTo>
                    <a:pt x="1642" y="1455"/>
                  </a:lnTo>
                  <a:lnTo>
                    <a:pt x="1754" y="1324"/>
                  </a:lnTo>
                  <a:lnTo>
                    <a:pt x="1828" y="1157"/>
                  </a:lnTo>
                  <a:lnTo>
                    <a:pt x="1866" y="989"/>
                  </a:lnTo>
                  <a:lnTo>
                    <a:pt x="1884" y="802"/>
                  </a:lnTo>
                  <a:lnTo>
                    <a:pt x="1847" y="616"/>
                  </a:lnTo>
                  <a:lnTo>
                    <a:pt x="1772" y="467"/>
                  </a:lnTo>
                  <a:lnTo>
                    <a:pt x="1679" y="318"/>
                  </a:lnTo>
                  <a:lnTo>
                    <a:pt x="1549" y="187"/>
                  </a:lnTo>
                  <a:lnTo>
                    <a:pt x="1399" y="94"/>
                  </a:lnTo>
                  <a:lnTo>
                    <a:pt x="1232" y="38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7484538" y="-1236175"/>
              <a:ext cx="358050" cy="17750"/>
            </a:xfrm>
            <a:custGeom>
              <a:avLst/>
              <a:gdLst/>
              <a:ahLst/>
              <a:cxnLst/>
              <a:rect l="l" t="t" r="r" b="b"/>
              <a:pathLst>
                <a:path w="14322" h="710" extrusionOk="0">
                  <a:moveTo>
                    <a:pt x="1288" y="1"/>
                  </a:moveTo>
                  <a:lnTo>
                    <a:pt x="877" y="19"/>
                  </a:lnTo>
                  <a:lnTo>
                    <a:pt x="467" y="57"/>
                  </a:lnTo>
                  <a:lnTo>
                    <a:pt x="57" y="131"/>
                  </a:lnTo>
                  <a:lnTo>
                    <a:pt x="20" y="169"/>
                  </a:lnTo>
                  <a:lnTo>
                    <a:pt x="1" y="206"/>
                  </a:lnTo>
                  <a:lnTo>
                    <a:pt x="20" y="262"/>
                  </a:lnTo>
                  <a:lnTo>
                    <a:pt x="57" y="280"/>
                  </a:lnTo>
                  <a:lnTo>
                    <a:pt x="430" y="374"/>
                  </a:lnTo>
                  <a:lnTo>
                    <a:pt x="821" y="430"/>
                  </a:lnTo>
                  <a:lnTo>
                    <a:pt x="1213" y="467"/>
                  </a:lnTo>
                  <a:lnTo>
                    <a:pt x="1605" y="486"/>
                  </a:lnTo>
                  <a:lnTo>
                    <a:pt x="3171" y="486"/>
                  </a:lnTo>
                  <a:lnTo>
                    <a:pt x="6882" y="560"/>
                  </a:lnTo>
                  <a:lnTo>
                    <a:pt x="14116" y="709"/>
                  </a:lnTo>
                  <a:lnTo>
                    <a:pt x="14191" y="691"/>
                  </a:lnTo>
                  <a:lnTo>
                    <a:pt x="14266" y="635"/>
                  </a:lnTo>
                  <a:lnTo>
                    <a:pt x="14303" y="579"/>
                  </a:lnTo>
                  <a:lnTo>
                    <a:pt x="14321" y="486"/>
                  </a:lnTo>
                  <a:lnTo>
                    <a:pt x="14303" y="411"/>
                  </a:lnTo>
                  <a:lnTo>
                    <a:pt x="14266" y="336"/>
                  </a:lnTo>
                  <a:lnTo>
                    <a:pt x="14191" y="299"/>
                  </a:lnTo>
                  <a:lnTo>
                    <a:pt x="14116" y="280"/>
                  </a:lnTo>
                  <a:lnTo>
                    <a:pt x="6882" y="131"/>
                  </a:lnTo>
                  <a:lnTo>
                    <a:pt x="3376" y="57"/>
                  </a:lnTo>
                  <a:lnTo>
                    <a:pt x="2556" y="38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8012238" y="-1238975"/>
              <a:ext cx="274600" cy="27075"/>
            </a:xfrm>
            <a:custGeom>
              <a:avLst/>
              <a:gdLst/>
              <a:ahLst/>
              <a:cxnLst/>
              <a:rect l="l" t="t" r="r" b="b"/>
              <a:pathLst>
                <a:path w="10984" h="1083" extrusionOk="0">
                  <a:moveTo>
                    <a:pt x="2742" y="1"/>
                  </a:moveTo>
                  <a:lnTo>
                    <a:pt x="2033" y="20"/>
                  </a:lnTo>
                  <a:lnTo>
                    <a:pt x="1362" y="75"/>
                  </a:lnTo>
                  <a:lnTo>
                    <a:pt x="1026" y="131"/>
                  </a:lnTo>
                  <a:lnTo>
                    <a:pt x="709" y="187"/>
                  </a:lnTo>
                  <a:lnTo>
                    <a:pt x="374" y="262"/>
                  </a:lnTo>
                  <a:lnTo>
                    <a:pt x="75" y="337"/>
                  </a:lnTo>
                  <a:lnTo>
                    <a:pt x="19" y="374"/>
                  </a:lnTo>
                  <a:lnTo>
                    <a:pt x="1" y="430"/>
                  </a:lnTo>
                  <a:lnTo>
                    <a:pt x="19" y="467"/>
                  </a:lnTo>
                  <a:lnTo>
                    <a:pt x="38" y="486"/>
                  </a:lnTo>
                  <a:lnTo>
                    <a:pt x="75" y="504"/>
                  </a:lnTo>
                  <a:lnTo>
                    <a:pt x="392" y="542"/>
                  </a:lnTo>
                  <a:lnTo>
                    <a:pt x="709" y="579"/>
                  </a:lnTo>
                  <a:lnTo>
                    <a:pt x="1343" y="616"/>
                  </a:lnTo>
                  <a:lnTo>
                    <a:pt x="1996" y="616"/>
                  </a:lnTo>
                  <a:lnTo>
                    <a:pt x="2649" y="598"/>
                  </a:lnTo>
                  <a:lnTo>
                    <a:pt x="3954" y="560"/>
                  </a:lnTo>
                  <a:lnTo>
                    <a:pt x="4606" y="542"/>
                  </a:lnTo>
                  <a:lnTo>
                    <a:pt x="5240" y="560"/>
                  </a:lnTo>
                  <a:lnTo>
                    <a:pt x="5930" y="579"/>
                  </a:lnTo>
                  <a:lnTo>
                    <a:pt x="6639" y="635"/>
                  </a:lnTo>
                  <a:lnTo>
                    <a:pt x="8019" y="747"/>
                  </a:lnTo>
                  <a:lnTo>
                    <a:pt x="9380" y="896"/>
                  </a:lnTo>
                  <a:lnTo>
                    <a:pt x="10760" y="1082"/>
                  </a:lnTo>
                  <a:lnTo>
                    <a:pt x="10853" y="1064"/>
                  </a:lnTo>
                  <a:lnTo>
                    <a:pt x="10928" y="1026"/>
                  </a:lnTo>
                  <a:lnTo>
                    <a:pt x="10965" y="952"/>
                  </a:lnTo>
                  <a:lnTo>
                    <a:pt x="10984" y="877"/>
                  </a:lnTo>
                  <a:lnTo>
                    <a:pt x="10984" y="784"/>
                  </a:lnTo>
                  <a:lnTo>
                    <a:pt x="10965" y="709"/>
                  </a:lnTo>
                  <a:lnTo>
                    <a:pt x="10909" y="654"/>
                  </a:lnTo>
                  <a:lnTo>
                    <a:pt x="10834" y="616"/>
                  </a:lnTo>
                  <a:lnTo>
                    <a:pt x="10163" y="523"/>
                  </a:lnTo>
                  <a:lnTo>
                    <a:pt x="9492" y="411"/>
                  </a:lnTo>
                  <a:lnTo>
                    <a:pt x="8821" y="337"/>
                  </a:lnTo>
                  <a:lnTo>
                    <a:pt x="8149" y="262"/>
                  </a:lnTo>
                  <a:lnTo>
                    <a:pt x="6788" y="150"/>
                  </a:lnTo>
                  <a:lnTo>
                    <a:pt x="5446" y="94"/>
                  </a:lnTo>
                  <a:lnTo>
                    <a:pt x="4122" y="38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479888" y="-956000"/>
              <a:ext cx="400925" cy="14950"/>
            </a:xfrm>
            <a:custGeom>
              <a:avLst/>
              <a:gdLst/>
              <a:ahLst/>
              <a:cxnLst/>
              <a:rect l="l" t="t" r="r" b="b"/>
              <a:pathLst>
                <a:path w="16037" h="598" extrusionOk="0">
                  <a:moveTo>
                    <a:pt x="2070" y="0"/>
                  </a:moveTo>
                  <a:lnTo>
                    <a:pt x="1101" y="19"/>
                  </a:lnTo>
                  <a:lnTo>
                    <a:pt x="131" y="56"/>
                  </a:lnTo>
                  <a:lnTo>
                    <a:pt x="75" y="75"/>
                  </a:lnTo>
                  <a:lnTo>
                    <a:pt x="56" y="94"/>
                  </a:lnTo>
                  <a:lnTo>
                    <a:pt x="19" y="131"/>
                  </a:lnTo>
                  <a:lnTo>
                    <a:pt x="0" y="168"/>
                  </a:lnTo>
                  <a:lnTo>
                    <a:pt x="0" y="224"/>
                  </a:lnTo>
                  <a:lnTo>
                    <a:pt x="19" y="261"/>
                  </a:lnTo>
                  <a:lnTo>
                    <a:pt x="56" y="280"/>
                  </a:lnTo>
                  <a:lnTo>
                    <a:pt x="94" y="299"/>
                  </a:lnTo>
                  <a:lnTo>
                    <a:pt x="1045" y="411"/>
                  </a:lnTo>
                  <a:lnTo>
                    <a:pt x="1996" y="485"/>
                  </a:lnTo>
                  <a:lnTo>
                    <a:pt x="2947" y="541"/>
                  </a:lnTo>
                  <a:lnTo>
                    <a:pt x="3916" y="560"/>
                  </a:lnTo>
                  <a:lnTo>
                    <a:pt x="5855" y="578"/>
                  </a:lnTo>
                  <a:lnTo>
                    <a:pt x="7757" y="578"/>
                  </a:lnTo>
                  <a:lnTo>
                    <a:pt x="9771" y="597"/>
                  </a:lnTo>
                  <a:lnTo>
                    <a:pt x="11785" y="597"/>
                  </a:lnTo>
                  <a:lnTo>
                    <a:pt x="13799" y="578"/>
                  </a:lnTo>
                  <a:lnTo>
                    <a:pt x="15813" y="541"/>
                  </a:lnTo>
                  <a:lnTo>
                    <a:pt x="15906" y="522"/>
                  </a:lnTo>
                  <a:lnTo>
                    <a:pt x="15981" y="466"/>
                  </a:lnTo>
                  <a:lnTo>
                    <a:pt x="16018" y="392"/>
                  </a:lnTo>
                  <a:lnTo>
                    <a:pt x="16036" y="317"/>
                  </a:lnTo>
                  <a:lnTo>
                    <a:pt x="16018" y="224"/>
                  </a:lnTo>
                  <a:lnTo>
                    <a:pt x="15981" y="168"/>
                  </a:lnTo>
                  <a:lnTo>
                    <a:pt x="15906" y="112"/>
                  </a:lnTo>
                  <a:lnTo>
                    <a:pt x="15813" y="94"/>
                  </a:lnTo>
                  <a:lnTo>
                    <a:pt x="13855" y="131"/>
                  </a:lnTo>
                  <a:lnTo>
                    <a:pt x="11897" y="150"/>
                  </a:lnTo>
                  <a:lnTo>
                    <a:pt x="7981" y="150"/>
                  </a:lnTo>
                  <a:lnTo>
                    <a:pt x="6993" y="131"/>
                  </a:lnTo>
                  <a:lnTo>
                    <a:pt x="6023" y="94"/>
                  </a:lnTo>
                  <a:lnTo>
                    <a:pt x="4047" y="38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8052338" y="-958325"/>
              <a:ext cx="175775" cy="15400"/>
            </a:xfrm>
            <a:custGeom>
              <a:avLst/>
              <a:gdLst/>
              <a:ahLst/>
              <a:cxnLst/>
              <a:rect l="l" t="t" r="r" b="b"/>
              <a:pathLst>
                <a:path w="7031" h="616" extrusionOk="0">
                  <a:moveTo>
                    <a:pt x="5501" y="0"/>
                  </a:moveTo>
                  <a:lnTo>
                    <a:pt x="5110" y="19"/>
                  </a:lnTo>
                  <a:lnTo>
                    <a:pt x="4718" y="37"/>
                  </a:lnTo>
                  <a:lnTo>
                    <a:pt x="4326" y="56"/>
                  </a:lnTo>
                  <a:lnTo>
                    <a:pt x="3953" y="56"/>
                  </a:lnTo>
                  <a:lnTo>
                    <a:pt x="2052" y="37"/>
                  </a:lnTo>
                  <a:lnTo>
                    <a:pt x="1101" y="56"/>
                  </a:lnTo>
                  <a:lnTo>
                    <a:pt x="616" y="93"/>
                  </a:lnTo>
                  <a:lnTo>
                    <a:pt x="150" y="131"/>
                  </a:lnTo>
                  <a:lnTo>
                    <a:pt x="75" y="149"/>
                  </a:lnTo>
                  <a:lnTo>
                    <a:pt x="38" y="187"/>
                  </a:lnTo>
                  <a:lnTo>
                    <a:pt x="0" y="243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38" y="392"/>
                  </a:lnTo>
                  <a:lnTo>
                    <a:pt x="75" y="429"/>
                  </a:lnTo>
                  <a:lnTo>
                    <a:pt x="150" y="448"/>
                  </a:lnTo>
                  <a:lnTo>
                    <a:pt x="597" y="485"/>
                  </a:lnTo>
                  <a:lnTo>
                    <a:pt x="1045" y="522"/>
                  </a:lnTo>
                  <a:lnTo>
                    <a:pt x="1940" y="541"/>
                  </a:lnTo>
                  <a:lnTo>
                    <a:pt x="4140" y="541"/>
                  </a:lnTo>
                  <a:lnTo>
                    <a:pt x="4550" y="578"/>
                  </a:lnTo>
                  <a:lnTo>
                    <a:pt x="4960" y="597"/>
                  </a:lnTo>
                  <a:lnTo>
                    <a:pt x="5389" y="615"/>
                  </a:lnTo>
                  <a:lnTo>
                    <a:pt x="5818" y="615"/>
                  </a:lnTo>
                  <a:lnTo>
                    <a:pt x="6228" y="578"/>
                  </a:lnTo>
                  <a:lnTo>
                    <a:pt x="6415" y="541"/>
                  </a:lnTo>
                  <a:lnTo>
                    <a:pt x="6620" y="504"/>
                  </a:lnTo>
                  <a:lnTo>
                    <a:pt x="6806" y="448"/>
                  </a:lnTo>
                  <a:lnTo>
                    <a:pt x="6974" y="392"/>
                  </a:lnTo>
                  <a:lnTo>
                    <a:pt x="7012" y="354"/>
                  </a:lnTo>
                  <a:lnTo>
                    <a:pt x="7030" y="317"/>
                  </a:lnTo>
                  <a:lnTo>
                    <a:pt x="7030" y="261"/>
                  </a:lnTo>
                  <a:lnTo>
                    <a:pt x="6993" y="243"/>
                  </a:lnTo>
                  <a:lnTo>
                    <a:pt x="6825" y="168"/>
                  </a:lnTo>
                  <a:lnTo>
                    <a:pt x="6639" y="112"/>
                  </a:lnTo>
                  <a:lnTo>
                    <a:pt x="6471" y="75"/>
                  </a:lnTo>
                  <a:lnTo>
                    <a:pt x="6284" y="37"/>
                  </a:lnTo>
                  <a:lnTo>
                    <a:pt x="5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25"/>
          <p:cNvGrpSpPr/>
          <p:nvPr/>
        </p:nvGrpSpPr>
        <p:grpSpPr>
          <a:xfrm>
            <a:off x="7997863" y="1030988"/>
            <a:ext cx="1003825" cy="932875"/>
            <a:chOff x="9668475" y="-1455037"/>
            <a:chExt cx="1003825" cy="932875"/>
          </a:xfrm>
        </p:grpSpPr>
        <p:sp>
          <p:nvSpPr>
            <p:cNvPr id="1226" name="Google Shape;1226;p25"/>
            <p:cNvSpPr/>
            <p:nvPr/>
          </p:nvSpPr>
          <p:spPr>
            <a:xfrm>
              <a:off x="9668475" y="-1455037"/>
              <a:ext cx="1003825" cy="932875"/>
            </a:xfrm>
            <a:custGeom>
              <a:avLst/>
              <a:gdLst/>
              <a:ahLst/>
              <a:cxnLst/>
              <a:rect l="l" t="t" r="r" b="b"/>
              <a:pathLst>
                <a:path w="40153" h="37315" extrusionOk="0">
                  <a:moveTo>
                    <a:pt x="8993" y="1"/>
                  </a:moveTo>
                  <a:lnTo>
                    <a:pt x="8585" y="46"/>
                  </a:lnTo>
                  <a:lnTo>
                    <a:pt x="8199" y="115"/>
                  </a:lnTo>
                  <a:lnTo>
                    <a:pt x="7812" y="160"/>
                  </a:lnTo>
                  <a:lnTo>
                    <a:pt x="7426" y="251"/>
                  </a:lnTo>
                  <a:lnTo>
                    <a:pt x="7040" y="364"/>
                  </a:lnTo>
                  <a:lnTo>
                    <a:pt x="6654" y="478"/>
                  </a:lnTo>
                  <a:lnTo>
                    <a:pt x="6291" y="614"/>
                  </a:lnTo>
                  <a:lnTo>
                    <a:pt x="5905" y="796"/>
                  </a:lnTo>
                  <a:lnTo>
                    <a:pt x="5541" y="955"/>
                  </a:lnTo>
                  <a:lnTo>
                    <a:pt x="5201" y="1159"/>
                  </a:lnTo>
                  <a:lnTo>
                    <a:pt x="4837" y="1341"/>
                  </a:lnTo>
                  <a:lnTo>
                    <a:pt x="4474" y="1568"/>
                  </a:lnTo>
                  <a:lnTo>
                    <a:pt x="4156" y="1818"/>
                  </a:lnTo>
                  <a:lnTo>
                    <a:pt x="3838" y="2068"/>
                  </a:lnTo>
                  <a:lnTo>
                    <a:pt x="3520" y="2363"/>
                  </a:lnTo>
                  <a:lnTo>
                    <a:pt x="3202" y="2658"/>
                  </a:lnTo>
                  <a:lnTo>
                    <a:pt x="2907" y="2953"/>
                  </a:lnTo>
                  <a:lnTo>
                    <a:pt x="2612" y="3271"/>
                  </a:lnTo>
                  <a:lnTo>
                    <a:pt x="2339" y="3612"/>
                  </a:lnTo>
                  <a:lnTo>
                    <a:pt x="2067" y="3975"/>
                  </a:lnTo>
                  <a:lnTo>
                    <a:pt x="1840" y="4339"/>
                  </a:lnTo>
                  <a:lnTo>
                    <a:pt x="1590" y="4747"/>
                  </a:lnTo>
                  <a:lnTo>
                    <a:pt x="1363" y="5156"/>
                  </a:lnTo>
                  <a:lnTo>
                    <a:pt x="1181" y="5565"/>
                  </a:lnTo>
                  <a:lnTo>
                    <a:pt x="977" y="6019"/>
                  </a:lnTo>
                  <a:lnTo>
                    <a:pt x="795" y="6473"/>
                  </a:lnTo>
                  <a:lnTo>
                    <a:pt x="636" y="6950"/>
                  </a:lnTo>
                  <a:lnTo>
                    <a:pt x="500" y="7427"/>
                  </a:lnTo>
                  <a:lnTo>
                    <a:pt x="386" y="7950"/>
                  </a:lnTo>
                  <a:lnTo>
                    <a:pt x="273" y="8449"/>
                  </a:lnTo>
                  <a:lnTo>
                    <a:pt x="159" y="8994"/>
                  </a:lnTo>
                  <a:lnTo>
                    <a:pt x="114" y="9539"/>
                  </a:lnTo>
                  <a:lnTo>
                    <a:pt x="45" y="10130"/>
                  </a:lnTo>
                  <a:lnTo>
                    <a:pt x="23" y="10720"/>
                  </a:lnTo>
                  <a:lnTo>
                    <a:pt x="0" y="11311"/>
                  </a:lnTo>
                  <a:lnTo>
                    <a:pt x="0" y="11901"/>
                  </a:lnTo>
                  <a:lnTo>
                    <a:pt x="23" y="12492"/>
                  </a:lnTo>
                  <a:lnTo>
                    <a:pt x="68" y="13060"/>
                  </a:lnTo>
                  <a:lnTo>
                    <a:pt x="136" y="13650"/>
                  </a:lnTo>
                  <a:lnTo>
                    <a:pt x="204" y="14218"/>
                  </a:lnTo>
                  <a:lnTo>
                    <a:pt x="295" y="14808"/>
                  </a:lnTo>
                  <a:lnTo>
                    <a:pt x="409" y="15376"/>
                  </a:lnTo>
                  <a:lnTo>
                    <a:pt x="522" y="15921"/>
                  </a:lnTo>
                  <a:lnTo>
                    <a:pt x="681" y="16489"/>
                  </a:lnTo>
                  <a:lnTo>
                    <a:pt x="840" y="17057"/>
                  </a:lnTo>
                  <a:lnTo>
                    <a:pt x="999" y="17602"/>
                  </a:lnTo>
                  <a:lnTo>
                    <a:pt x="1204" y="18169"/>
                  </a:lnTo>
                  <a:lnTo>
                    <a:pt x="1408" y="18714"/>
                  </a:lnTo>
                  <a:lnTo>
                    <a:pt x="1612" y="19259"/>
                  </a:lnTo>
                  <a:lnTo>
                    <a:pt x="1840" y="19805"/>
                  </a:lnTo>
                  <a:lnTo>
                    <a:pt x="2089" y="20350"/>
                  </a:lnTo>
                  <a:lnTo>
                    <a:pt x="2339" y="20872"/>
                  </a:lnTo>
                  <a:lnTo>
                    <a:pt x="2612" y="21394"/>
                  </a:lnTo>
                  <a:lnTo>
                    <a:pt x="2884" y="21917"/>
                  </a:lnTo>
                  <a:lnTo>
                    <a:pt x="3179" y="22439"/>
                  </a:lnTo>
                  <a:lnTo>
                    <a:pt x="3475" y="22961"/>
                  </a:lnTo>
                  <a:lnTo>
                    <a:pt x="4111" y="23961"/>
                  </a:lnTo>
                  <a:lnTo>
                    <a:pt x="4769" y="24937"/>
                  </a:lnTo>
                  <a:lnTo>
                    <a:pt x="5473" y="25914"/>
                  </a:lnTo>
                  <a:lnTo>
                    <a:pt x="6200" y="26845"/>
                  </a:lnTo>
                  <a:lnTo>
                    <a:pt x="6972" y="27753"/>
                  </a:lnTo>
                  <a:lnTo>
                    <a:pt x="7744" y="28639"/>
                  </a:lnTo>
                  <a:lnTo>
                    <a:pt x="8562" y="29479"/>
                  </a:lnTo>
                  <a:lnTo>
                    <a:pt x="9402" y="30320"/>
                  </a:lnTo>
                  <a:lnTo>
                    <a:pt x="10220" y="31114"/>
                  </a:lnTo>
                  <a:lnTo>
                    <a:pt x="11083" y="31864"/>
                  </a:lnTo>
                  <a:lnTo>
                    <a:pt x="11923" y="32591"/>
                  </a:lnTo>
                  <a:lnTo>
                    <a:pt x="12786" y="33272"/>
                  </a:lnTo>
                  <a:lnTo>
                    <a:pt x="13626" y="33930"/>
                  </a:lnTo>
                  <a:lnTo>
                    <a:pt x="14489" y="34544"/>
                  </a:lnTo>
                  <a:lnTo>
                    <a:pt x="15352" y="35111"/>
                  </a:lnTo>
                  <a:lnTo>
                    <a:pt x="16193" y="35634"/>
                  </a:lnTo>
                  <a:lnTo>
                    <a:pt x="17010" y="36111"/>
                  </a:lnTo>
                  <a:lnTo>
                    <a:pt x="17828" y="36565"/>
                  </a:lnTo>
                  <a:lnTo>
                    <a:pt x="18623" y="36951"/>
                  </a:lnTo>
                  <a:lnTo>
                    <a:pt x="19395" y="37314"/>
                  </a:lnTo>
                  <a:lnTo>
                    <a:pt x="19894" y="37110"/>
                  </a:lnTo>
                  <a:lnTo>
                    <a:pt x="20394" y="36928"/>
                  </a:lnTo>
                  <a:lnTo>
                    <a:pt x="20916" y="36701"/>
                  </a:lnTo>
                  <a:lnTo>
                    <a:pt x="21416" y="36474"/>
                  </a:lnTo>
                  <a:lnTo>
                    <a:pt x="21938" y="36224"/>
                  </a:lnTo>
                  <a:lnTo>
                    <a:pt x="22461" y="35974"/>
                  </a:lnTo>
                  <a:lnTo>
                    <a:pt x="22983" y="35702"/>
                  </a:lnTo>
                  <a:lnTo>
                    <a:pt x="23505" y="35384"/>
                  </a:lnTo>
                  <a:lnTo>
                    <a:pt x="24005" y="35111"/>
                  </a:lnTo>
                  <a:lnTo>
                    <a:pt x="24527" y="34793"/>
                  </a:lnTo>
                  <a:lnTo>
                    <a:pt x="25549" y="34112"/>
                  </a:lnTo>
                  <a:lnTo>
                    <a:pt x="26594" y="33408"/>
                  </a:lnTo>
                  <a:lnTo>
                    <a:pt x="27593" y="32636"/>
                  </a:lnTo>
                  <a:lnTo>
                    <a:pt x="28592" y="31841"/>
                  </a:lnTo>
                  <a:lnTo>
                    <a:pt x="29592" y="31001"/>
                  </a:lnTo>
                  <a:lnTo>
                    <a:pt x="30546" y="30092"/>
                  </a:lnTo>
                  <a:lnTo>
                    <a:pt x="31477" y="29184"/>
                  </a:lnTo>
                  <a:lnTo>
                    <a:pt x="32385" y="28253"/>
                  </a:lnTo>
                  <a:lnTo>
                    <a:pt x="33248" y="27276"/>
                  </a:lnTo>
                  <a:lnTo>
                    <a:pt x="34088" y="26254"/>
                  </a:lnTo>
                  <a:lnTo>
                    <a:pt x="34497" y="25755"/>
                  </a:lnTo>
                  <a:lnTo>
                    <a:pt x="34906" y="25232"/>
                  </a:lnTo>
                  <a:lnTo>
                    <a:pt x="35292" y="24710"/>
                  </a:lnTo>
                  <a:lnTo>
                    <a:pt x="35655" y="24188"/>
                  </a:lnTo>
                  <a:lnTo>
                    <a:pt x="36019" y="23643"/>
                  </a:lnTo>
                  <a:lnTo>
                    <a:pt x="36382" y="23098"/>
                  </a:lnTo>
                  <a:lnTo>
                    <a:pt x="36723" y="22575"/>
                  </a:lnTo>
                  <a:lnTo>
                    <a:pt x="37041" y="22030"/>
                  </a:lnTo>
                  <a:lnTo>
                    <a:pt x="37336" y="21485"/>
                  </a:lnTo>
                  <a:lnTo>
                    <a:pt x="37631" y="20940"/>
                  </a:lnTo>
                  <a:lnTo>
                    <a:pt x="37926" y="20372"/>
                  </a:lnTo>
                  <a:lnTo>
                    <a:pt x="38176" y="19827"/>
                  </a:lnTo>
                  <a:lnTo>
                    <a:pt x="38426" y="19259"/>
                  </a:lnTo>
                  <a:lnTo>
                    <a:pt x="38676" y="18692"/>
                  </a:lnTo>
                  <a:lnTo>
                    <a:pt x="38903" y="18147"/>
                  </a:lnTo>
                  <a:lnTo>
                    <a:pt x="39107" y="17579"/>
                  </a:lnTo>
                  <a:lnTo>
                    <a:pt x="39289" y="17011"/>
                  </a:lnTo>
                  <a:lnTo>
                    <a:pt x="39471" y="16466"/>
                  </a:lnTo>
                  <a:lnTo>
                    <a:pt x="39630" y="15876"/>
                  </a:lnTo>
                  <a:lnTo>
                    <a:pt x="39743" y="15331"/>
                  </a:lnTo>
                  <a:lnTo>
                    <a:pt x="39857" y="14763"/>
                  </a:lnTo>
                  <a:lnTo>
                    <a:pt x="39970" y="14195"/>
                  </a:lnTo>
                  <a:lnTo>
                    <a:pt x="40039" y="13650"/>
                  </a:lnTo>
                  <a:lnTo>
                    <a:pt x="40107" y="13105"/>
                  </a:lnTo>
                  <a:lnTo>
                    <a:pt x="40129" y="12537"/>
                  </a:lnTo>
                  <a:lnTo>
                    <a:pt x="40152" y="11992"/>
                  </a:lnTo>
                  <a:lnTo>
                    <a:pt x="40129" y="11424"/>
                  </a:lnTo>
                  <a:lnTo>
                    <a:pt x="40107" y="10879"/>
                  </a:lnTo>
                  <a:lnTo>
                    <a:pt x="40061" y="10357"/>
                  </a:lnTo>
                  <a:lnTo>
                    <a:pt x="39993" y="9812"/>
                  </a:lnTo>
                  <a:lnTo>
                    <a:pt x="39880" y="9267"/>
                  </a:lnTo>
                  <a:lnTo>
                    <a:pt x="39766" y="8745"/>
                  </a:lnTo>
                  <a:lnTo>
                    <a:pt x="39630" y="8199"/>
                  </a:lnTo>
                  <a:lnTo>
                    <a:pt x="39471" y="7700"/>
                  </a:lnTo>
                  <a:lnTo>
                    <a:pt x="39266" y="7177"/>
                  </a:lnTo>
                  <a:lnTo>
                    <a:pt x="39085" y="6678"/>
                  </a:lnTo>
                  <a:lnTo>
                    <a:pt x="38880" y="6224"/>
                  </a:lnTo>
                  <a:lnTo>
                    <a:pt x="38653" y="5769"/>
                  </a:lnTo>
                  <a:lnTo>
                    <a:pt x="38426" y="5338"/>
                  </a:lnTo>
                  <a:lnTo>
                    <a:pt x="38244" y="5043"/>
                  </a:lnTo>
                  <a:lnTo>
                    <a:pt x="38267" y="5043"/>
                  </a:lnTo>
                  <a:lnTo>
                    <a:pt x="38449" y="4816"/>
                  </a:lnTo>
                  <a:lnTo>
                    <a:pt x="38631" y="4566"/>
                  </a:lnTo>
                  <a:lnTo>
                    <a:pt x="38789" y="4339"/>
                  </a:lnTo>
                  <a:lnTo>
                    <a:pt x="38903" y="4089"/>
                  </a:lnTo>
                  <a:lnTo>
                    <a:pt x="39017" y="3839"/>
                  </a:lnTo>
                  <a:lnTo>
                    <a:pt x="39107" y="3567"/>
                  </a:lnTo>
                  <a:lnTo>
                    <a:pt x="39153" y="3271"/>
                  </a:lnTo>
                  <a:lnTo>
                    <a:pt x="39153" y="2999"/>
                  </a:lnTo>
                  <a:lnTo>
                    <a:pt x="39130" y="2704"/>
                  </a:lnTo>
                  <a:lnTo>
                    <a:pt x="39062" y="2431"/>
                  </a:lnTo>
                  <a:lnTo>
                    <a:pt x="39017" y="2295"/>
                  </a:lnTo>
                  <a:lnTo>
                    <a:pt x="38971" y="2181"/>
                  </a:lnTo>
                  <a:lnTo>
                    <a:pt x="38903" y="2068"/>
                  </a:lnTo>
                  <a:lnTo>
                    <a:pt x="38812" y="1977"/>
                  </a:lnTo>
                  <a:lnTo>
                    <a:pt x="38744" y="1886"/>
                  </a:lnTo>
                  <a:lnTo>
                    <a:pt x="38653" y="1795"/>
                  </a:lnTo>
                  <a:lnTo>
                    <a:pt x="38540" y="1727"/>
                  </a:lnTo>
                  <a:lnTo>
                    <a:pt x="38426" y="1682"/>
                  </a:lnTo>
                  <a:lnTo>
                    <a:pt x="38267" y="1636"/>
                  </a:lnTo>
                  <a:lnTo>
                    <a:pt x="38063" y="1591"/>
                  </a:lnTo>
                  <a:lnTo>
                    <a:pt x="37722" y="1591"/>
                  </a:lnTo>
                  <a:lnTo>
                    <a:pt x="37427" y="1636"/>
                  </a:lnTo>
                  <a:lnTo>
                    <a:pt x="37132" y="1682"/>
                  </a:lnTo>
                  <a:lnTo>
                    <a:pt x="36859" y="1795"/>
                  </a:lnTo>
                  <a:lnTo>
                    <a:pt x="36564" y="1909"/>
                  </a:lnTo>
                  <a:lnTo>
                    <a:pt x="36291" y="2022"/>
                  </a:lnTo>
                  <a:lnTo>
                    <a:pt x="36019" y="2158"/>
                  </a:lnTo>
                  <a:lnTo>
                    <a:pt x="35814" y="2317"/>
                  </a:lnTo>
                  <a:lnTo>
                    <a:pt x="35655" y="2181"/>
                  </a:lnTo>
                  <a:lnTo>
                    <a:pt x="35519" y="2090"/>
                  </a:lnTo>
                  <a:lnTo>
                    <a:pt x="35496" y="1863"/>
                  </a:lnTo>
                  <a:lnTo>
                    <a:pt x="35451" y="1682"/>
                  </a:lnTo>
                  <a:lnTo>
                    <a:pt x="35406" y="1477"/>
                  </a:lnTo>
                  <a:lnTo>
                    <a:pt x="35360" y="1295"/>
                  </a:lnTo>
                  <a:lnTo>
                    <a:pt x="35269" y="1114"/>
                  </a:lnTo>
                  <a:lnTo>
                    <a:pt x="35156" y="978"/>
                  </a:lnTo>
                  <a:lnTo>
                    <a:pt x="34997" y="841"/>
                  </a:lnTo>
                  <a:lnTo>
                    <a:pt x="34815" y="750"/>
                  </a:lnTo>
                  <a:lnTo>
                    <a:pt x="34633" y="705"/>
                  </a:lnTo>
                  <a:lnTo>
                    <a:pt x="34452" y="660"/>
                  </a:lnTo>
                  <a:lnTo>
                    <a:pt x="34293" y="637"/>
                  </a:lnTo>
                  <a:lnTo>
                    <a:pt x="34088" y="637"/>
                  </a:lnTo>
                  <a:lnTo>
                    <a:pt x="33929" y="660"/>
                  </a:lnTo>
                  <a:lnTo>
                    <a:pt x="33748" y="705"/>
                  </a:lnTo>
                  <a:lnTo>
                    <a:pt x="33589" y="750"/>
                  </a:lnTo>
                  <a:lnTo>
                    <a:pt x="33407" y="841"/>
                  </a:lnTo>
                  <a:lnTo>
                    <a:pt x="33248" y="909"/>
                  </a:lnTo>
                  <a:lnTo>
                    <a:pt x="33112" y="1000"/>
                  </a:lnTo>
                  <a:lnTo>
                    <a:pt x="33089" y="1023"/>
                  </a:lnTo>
                  <a:lnTo>
                    <a:pt x="32998" y="1000"/>
                  </a:lnTo>
                  <a:lnTo>
                    <a:pt x="32635" y="955"/>
                  </a:lnTo>
                  <a:lnTo>
                    <a:pt x="32294" y="887"/>
                  </a:lnTo>
                  <a:lnTo>
                    <a:pt x="31931" y="841"/>
                  </a:lnTo>
                  <a:lnTo>
                    <a:pt x="31568" y="819"/>
                  </a:lnTo>
                  <a:lnTo>
                    <a:pt x="30841" y="819"/>
                  </a:lnTo>
                  <a:lnTo>
                    <a:pt x="30477" y="841"/>
                  </a:lnTo>
                  <a:lnTo>
                    <a:pt x="30114" y="841"/>
                  </a:lnTo>
                  <a:lnTo>
                    <a:pt x="29751" y="909"/>
                  </a:lnTo>
                  <a:lnTo>
                    <a:pt x="29387" y="955"/>
                  </a:lnTo>
                  <a:lnTo>
                    <a:pt x="29024" y="1046"/>
                  </a:lnTo>
                  <a:lnTo>
                    <a:pt x="28661" y="1114"/>
                  </a:lnTo>
                  <a:lnTo>
                    <a:pt x="28297" y="1205"/>
                  </a:lnTo>
                  <a:lnTo>
                    <a:pt x="27911" y="1318"/>
                  </a:lnTo>
                  <a:lnTo>
                    <a:pt x="27548" y="1454"/>
                  </a:lnTo>
                  <a:lnTo>
                    <a:pt x="26821" y="1727"/>
                  </a:lnTo>
                  <a:lnTo>
                    <a:pt x="26117" y="2045"/>
                  </a:lnTo>
                  <a:lnTo>
                    <a:pt x="25413" y="2431"/>
                  </a:lnTo>
                  <a:lnTo>
                    <a:pt x="24709" y="2840"/>
                  </a:lnTo>
                  <a:lnTo>
                    <a:pt x="24028" y="3294"/>
                  </a:lnTo>
                  <a:lnTo>
                    <a:pt x="23369" y="3771"/>
                  </a:lnTo>
                  <a:lnTo>
                    <a:pt x="22733" y="4293"/>
                  </a:lnTo>
                  <a:lnTo>
                    <a:pt x="22120" y="4816"/>
                  </a:lnTo>
                  <a:lnTo>
                    <a:pt x="21552" y="5406"/>
                  </a:lnTo>
                  <a:lnTo>
                    <a:pt x="20984" y="6019"/>
                  </a:lnTo>
                  <a:lnTo>
                    <a:pt x="20462" y="6632"/>
                  </a:lnTo>
                  <a:lnTo>
                    <a:pt x="19985" y="7291"/>
                  </a:lnTo>
                  <a:lnTo>
                    <a:pt x="19531" y="7950"/>
                  </a:lnTo>
                  <a:lnTo>
                    <a:pt x="19349" y="7450"/>
                  </a:lnTo>
                  <a:lnTo>
                    <a:pt x="19168" y="6928"/>
                  </a:lnTo>
                  <a:lnTo>
                    <a:pt x="18963" y="6451"/>
                  </a:lnTo>
                  <a:lnTo>
                    <a:pt x="18736" y="5974"/>
                  </a:lnTo>
                  <a:lnTo>
                    <a:pt x="18509" y="5542"/>
                  </a:lnTo>
                  <a:lnTo>
                    <a:pt x="18282" y="5088"/>
                  </a:lnTo>
                  <a:lnTo>
                    <a:pt x="18009" y="4679"/>
                  </a:lnTo>
                  <a:lnTo>
                    <a:pt x="17737" y="4293"/>
                  </a:lnTo>
                  <a:lnTo>
                    <a:pt x="17464" y="3907"/>
                  </a:lnTo>
                  <a:lnTo>
                    <a:pt x="17169" y="3544"/>
                  </a:lnTo>
                  <a:lnTo>
                    <a:pt x="16874" y="3203"/>
                  </a:lnTo>
                  <a:lnTo>
                    <a:pt x="16556" y="2885"/>
                  </a:lnTo>
                  <a:lnTo>
                    <a:pt x="16238" y="2567"/>
                  </a:lnTo>
                  <a:lnTo>
                    <a:pt x="15897" y="2272"/>
                  </a:lnTo>
                  <a:lnTo>
                    <a:pt x="15557" y="1999"/>
                  </a:lnTo>
                  <a:lnTo>
                    <a:pt x="15193" y="1750"/>
                  </a:lnTo>
                  <a:lnTo>
                    <a:pt x="14830" y="1500"/>
                  </a:lnTo>
                  <a:lnTo>
                    <a:pt x="14467" y="1295"/>
                  </a:lnTo>
                  <a:lnTo>
                    <a:pt x="14103" y="1091"/>
                  </a:lnTo>
                  <a:lnTo>
                    <a:pt x="13740" y="887"/>
                  </a:lnTo>
                  <a:lnTo>
                    <a:pt x="13376" y="728"/>
                  </a:lnTo>
                  <a:lnTo>
                    <a:pt x="12968" y="569"/>
                  </a:lnTo>
                  <a:lnTo>
                    <a:pt x="12582" y="432"/>
                  </a:lnTo>
                  <a:lnTo>
                    <a:pt x="12196" y="319"/>
                  </a:lnTo>
                  <a:lnTo>
                    <a:pt x="11809" y="228"/>
                  </a:lnTo>
                  <a:lnTo>
                    <a:pt x="11401" y="137"/>
                  </a:lnTo>
                  <a:lnTo>
                    <a:pt x="10992" y="69"/>
                  </a:lnTo>
                  <a:lnTo>
                    <a:pt x="10606" y="24"/>
                  </a:lnTo>
                  <a:lnTo>
                    <a:pt x="1019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52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extrusionOk="0">
                  <a:moveTo>
                    <a:pt x="9174" y="1"/>
                  </a:move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680450" y="-1444537"/>
              <a:ext cx="979900" cy="910450"/>
            </a:xfrm>
            <a:custGeom>
              <a:avLst/>
              <a:gdLst/>
              <a:ahLst/>
              <a:cxnLst/>
              <a:rect l="l" t="t" r="r" b="b"/>
              <a:pathLst>
                <a:path w="39196" h="36418" fill="none" extrusionOk="0">
                  <a:moveTo>
                    <a:pt x="38524" y="7515"/>
                  </a:moveTo>
                  <a:lnTo>
                    <a:pt x="38524" y="7515"/>
                  </a:lnTo>
                  <a:lnTo>
                    <a:pt x="38338" y="7012"/>
                  </a:lnTo>
                  <a:lnTo>
                    <a:pt x="38151" y="6527"/>
                  </a:lnTo>
                  <a:lnTo>
                    <a:pt x="37946" y="6080"/>
                  </a:lnTo>
                  <a:lnTo>
                    <a:pt x="37722" y="5632"/>
                  </a:lnTo>
                  <a:lnTo>
                    <a:pt x="37499" y="5222"/>
                  </a:lnTo>
                  <a:lnTo>
                    <a:pt x="37275" y="4830"/>
                  </a:lnTo>
                  <a:lnTo>
                    <a:pt x="37032" y="4457"/>
                  </a:lnTo>
                  <a:lnTo>
                    <a:pt x="36771" y="4103"/>
                  </a:lnTo>
                  <a:lnTo>
                    <a:pt x="36510" y="3767"/>
                  </a:lnTo>
                  <a:lnTo>
                    <a:pt x="36249" y="3450"/>
                  </a:lnTo>
                  <a:lnTo>
                    <a:pt x="35970" y="3152"/>
                  </a:lnTo>
                  <a:lnTo>
                    <a:pt x="35690" y="2872"/>
                  </a:lnTo>
                  <a:lnTo>
                    <a:pt x="35410" y="2611"/>
                  </a:lnTo>
                  <a:lnTo>
                    <a:pt x="35112" y="2369"/>
                  </a:lnTo>
                  <a:lnTo>
                    <a:pt x="34813" y="2145"/>
                  </a:lnTo>
                  <a:lnTo>
                    <a:pt x="34496" y="1940"/>
                  </a:lnTo>
                  <a:lnTo>
                    <a:pt x="34198" y="1754"/>
                  </a:lnTo>
                  <a:lnTo>
                    <a:pt x="33881" y="1586"/>
                  </a:lnTo>
                  <a:lnTo>
                    <a:pt x="33545" y="1437"/>
                  </a:lnTo>
                  <a:lnTo>
                    <a:pt x="33228" y="1306"/>
                  </a:lnTo>
                  <a:lnTo>
                    <a:pt x="32893" y="1194"/>
                  </a:lnTo>
                  <a:lnTo>
                    <a:pt x="32557" y="1082"/>
                  </a:lnTo>
                  <a:lnTo>
                    <a:pt x="32222" y="989"/>
                  </a:lnTo>
                  <a:lnTo>
                    <a:pt x="31867" y="933"/>
                  </a:lnTo>
                  <a:lnTo>
                    <a:pt x="31532" y="877"/>
                  </a:lnTo>
                  <a:lnTo>
                    <a:pt x="31177" y="840"/>
                  </a:lnTo>
                  <a:lnTo>
                    <a:pt x="30823" y="803"/>
                  </a:lnTo>
                  <a:lnTo>
                    <a:pt x="30469" y="803"/>
                  </a:lnTo>
                  <a:lnTo>
                    <a:pt x="30115" y="803"/>
                  </a:lnTo>
                  <a:lnTo>
                    <a:pt x="29760" y="821"/>
                  </a:lnTo>
                  <a:lnTo>
                    <a:pt x="29406" y="840"/>
                  </a:lnTo>
                  <a:lnTo>
                    <a:pt x="29052" y="896"/>
                  </a:lnTo>
                  <a:lnTo>
                    <a:pt x="28679" y="952"/>
                  </a:lnTo>
                  <a:lnTo>
                    <a:pt x="28324" y="1026"/>
                  </a:lnTo>
                  <a:lnTo>
                    <a:pt x="27970" y="1101"/>
                  </a:lnTo>
                  <a:lnTo>
                    <a:pt x="27616" y="1194"/>
                  </a:lnTo>
                  <a:lnTo>
                    <a:pt x="27243" y="1306"/>
                  </a:lnTo>
                  <a:lnTo>
                    <a:pt x="26889" y="1437"/>
                  </a:lnTo>
                  <a:lnTo>
                    <a:pt x="26180" y="1698"/>
                  </a:lnTo>
                  <a:lnTo>
                    <a:pt x="25490" y="2015"/>
                  </a:lnTo>
                  <a:lnTo>
                    <a:pt x="24800" y="2388"/>
                  </a:lnTo>
                  <a:lnTo>
                    <a:pt x="24110" y="2779"/>
                  </a:lnTo>
                  <a:lnTo>
                    <a:pt x="23458" y="3227"/>
                  </a:lnTo>
                  <a:lnTo>
                    <a:pt x="22824" y="3693"/>
                  </a:lnTo>
                  <a:lnTo>
                    <a:pt x="22190" y="4196"/>
                  </a:lnTo>
                  <a:lnTo>
                    <a:pt x="21593" y="4718"/>
                  </a:lnTo>
                  <a:lnTo>
                    <a:pt x="21034" y="5296"/>
                  </a:lnTo>
                  <a:lnTo>
                    <a:pt x="20493" y="5874"/>
                  </a:lnTo>
                  <a:lnTo>
                    <a:pt x="19971" y="6490"/>
                  </a:lnTo>
                  <a:lnTo>
                    <a:pt x="19505" y="7124"/>
                  </a:lnTo>
                  <a:lnTo>
                    <a:pt x="19057" y="7776"/>
                  </a:lnTo>
                  <a:lnTo>
                    <a:pt x="19057" y="7776"/>
                  </a:lnTo>
                  <a:lnTo>
                    <a:pt x="18889" y="7273"/>
                  </a:lnTo>
                  <a:lnTo>
                    <a:pt x="18703" y="6769"/>
                  </a:lnTo>
                  <a:lnTo>
                    <a:pt x="18516" y="6303"/>
                  </a:lnTo>
                  <a:lnTo>
                    <a:pt x="18293" y="5837"/>
                  </a:lnTo>
                  <a:lnTo>
                    <a:pt x="18069" y="5408"/>
                  </a:lnTo>
                  <a:lnTo>
                    <a:pt x="17845" y="4979"/>
                  </a:lnTo>
                  <a:lnTo>
                    <a:pt x="17584" y="4569"/>
                  </a:lnTo>
                  <a:lnTo>
                    <a:pt x="17323" y="4196"/>
                  </a:lnTo>
                  <a:lnTo>
                    <a:pt x="17043" y="3823"/>
                  </a:lnTo>
                  <a:lnTo>
                    <a:pt x="16764" y="3469"/>
                  </a:lnTo>
                  <a:lnTo>
                    <a:pt x="16465" y="3133"/>
                  </a:lnTo>
                  <a:lnTo>
                    <a:pt x="16167" y="2816"/>
                  </a:lnTo>
                  <a:lnTo>
                    <a:pt x="15850" y="2518"/>
                  </a:lnTo>
                  <a:lnTo>
                    <a:pt x="15514" y="2220"/>
                  </a:lnTo>
                  <a:lnTo>
                    <a:pt x="15179" y="1959"/>
                  </a:lnTo>
                  <a:lnTo>
                    <a:pt x="14843" y="1716"/>
                  </a:lnTo>
                  <a:lnTo>
                    <a:pt x="14489" y="1474"/>
                  </a:lnTo>
                  <a:lnTo>
                    <a:pt x="14134" y="1269"/>
                  </a:lnTo>
                  <a:lnTo>
                    <a:pt x="13780" y="1064"/>
                  </a:lnTo>
                  <a:lnTo>
                    <a:pt x="13407" y="877"/>
                  </a:lnTo>
                  <a:lnTo>
                    <a:pt x="13053" y="709"/>
                  </a:lnTo>
                  <a:lnTo>
                    <a:pt x="12661" y="560"/>
                  </a:lnTo>
                  <a:lnTo>
                    <a:pt x="12288" y="430"/>
                  </a:lnTo>
                  <a:lnTo>
                    <a:pt x="11916" y="318"/>
                  </a:lnTo>
                  <a:lnTo>
                    <a:pt x="11524" y="225"/>
                  </a:lnTo>
                  <a:lnTo>
                    <a:pt x="11132" y="150"/>
                  </a:lnTo>
                  <a:lnTo>
                    <a:pt x="10741" y="75"/>
                  </a:lnTo>
                  <a:lnTo>
                    <a:pt x="10349" y="38"/>
                  </a:lnTo>
                  <a:lnTo>
                    <a:pt x="9958" y="1"/>
                  </a:lnTo>
                  <a:lnTo>
                    <a:pt x="9566" y="1"/>
                  </a:lnTo>
                  <a:lnTo>
                    <a:pt x="9174" y="1"/>
                  </a:lnTo>
                  <a:lnTo>
                    <a:pt x="8783" y="19"/>
                  </a:lnTo>
                  <a:lnTo>
                    <a:pt x="8391" y="57"/>
                  </a:lnTo>
                  <a:lnTo>
                    <a:pt x="8018" y="113"/>
                  </a:lnTo>
                  <a:lnTo>
                    <a:pt x="7627" y="169"/>
                  </a:lnTo>
                  <a:lnTo>
                    <a:pt x="7254" y="262"/>
                  </a:lnTo>
                  <a:lnTo>
                    <a:pt x="6881" y="374"/>
                  </a:lnTo>
                  <a:lnTo>
                    <a:pt x="6508" y="486"/>
                  </a:lnTo>
                  <a:lnTo>
                    <a:pt x="6135" y="616"/>
                  </a:lnTo>
                  <a:lnTo>
                    <a:pt x="5762" y="784"/>
                  </a:lnTo>
                  <a:lnTo>
                    <a:pt x="5408" y="952"/>
                  </a:lnTo>
                  <a:lnTo>
                    <a:pt x="5072" y="1138"/>
                  </a:lnTo>
                  <a:lnTo>
                    <a:pt x="4718" y="1325"/>
                  </a:lnTo>
                  <a:lnTo>
                    <a:pt x="4382" y="1548"/>
                  </a:lnTo>
                  <a:lnTo>
                    <a:pt x="4065" y="1791"/>
                  </a:lnTo>
                  <a:lnTo>
                    <a:pt x="3748" y="2033"/>
                  </a:lnTo>
                  <a:lnTo>
                    <a:pt x="3431" y="2313"/>
                  </a:lnTo>
                  <a:lnTo>
                    <a:pt x="3133" y="2593"/>
                  </a:lnTo>
                  <a:lnTo>
                    <a:pt x="2835" y="2891"/>
                  </a:lnTo>
                  <a:lnTo>
                    <a:pt x="2555" y="3208"/>
                  </a:lnTo>
                  <a:lnTo>
                    <a:pt x="2294" y="3544"/>
                  </a:lnTo>
                  <a:lnTo>
                    <a:pt x="2033" y="3898"/>
                  </a:lnTo>
                  <a:lnTo>
                    <a:pt x="1790" y="4252"/>
                  </a:lnTo>
                  <a:lnTo>
                    <a:pt x="1567" y="4644"/>
                  </a:lnTo>
                  <a:lnTo>
                    <a:pt x="1343" y="5035"/>
                  </a:lnTo>
                  <a:lnTo>
                    <a:pt x="1156" y="5446"/>
                  </a:lnTo>
                  <a:lnTo>
                    <a:pt x="970" y="5874"/>
                  </a:lnTo>
                  <a:lnTo>
                    <a:pt x="784" y="6322"/>
                  </a:lnTo>
                  <a:lnTo>
                    <a:pt x="634" y="6788"/>
                  </a:lnTo>
                  <a:lnTo>
                    <a:pt x="485" y="7254"/>
                  </a:lnTo>
                  <a:lnTo>
                    <a:pt x="373" y="7758"/>
                  </a:lnTo>
                  <a:lnTo>
                    <a:pt x="261" y="8261"/>
                  </a:lnTo>
                  <a:lnTo>
                    <a:pt x="168" y="8783"/>
                  </a:lnTo>
                  <a:lnTo>
                    <a:pt x="112" y="9324"/>
                  </a:lnTo>
                  <a:lnTo>
                    <a:pt x="112" y="9324"/>
                  </a:lnTo>
                  <a:lnTo>
                    <a:pt x="56" y="9902"/>
                  </a:lnTo>
                  <a:lnTo>
                    <a:pt x="19" y="10480"/>
                  </a:lnTo>
                  <a:lnTo>
                    <a:pt x="0" y="11058"/>
                  </a:lnTo>
                  <a:lnTo>
                    <a:pt x="0" y="11618"/>
                  </a:lnTo>
                  <a:lnTo>
                    <a:pt x="38" y="12196"/>
                  </a:lnTo>
                  <a:lnTo>
                    <a:pt x="75" y="12755"/>
                  </a:lnTo>
                  <a:lnTo>
                    <a:pt x="131" y="13333"/>
                  </a:lnTo>
                  <a:lnTo>
                    <a:pt x="205" y="13892"/>
                  </a:lnTo>
                  <a:lnTo>
                    <a:pt x="299" y="14452"/>
                  </a:lnTo>
                  <a:lnTo>
                    <a:pt x="411" y="15011"/>
                  </a:lnTo>
                  <a:lnTo>
                    <a:pt x="522" y="15552"/>
                  </a:lnTo>
                  <a:lnTo>
                    <a:pt x="672" y="16111"/>
                  </a:lnTo>
                  <a:lnTo>
                    <a:pt x="821" y="16652"/>
                  </a:lnTo>
                  <a:lnTo>
                    <a:pt x="989" y="17193"/>
                  </a:lnTo>
                  <a:lnTo>
                    <a:pt x="1175" y="17734"/>
                  </a:lnTo>
                  <a:lnTo>
                    <a:pt x="1380" y="18274"/>
                  </a:lnTo>
                  <a:lnTo>
                    <a:pt x="1585" y="18815"/>
                  </a:lnTo>
                  <a:lnTo>
                    <a:pt x="1809" y="19337"/>
                  </a:lnTo>
                  <a:lnTo>
                    <a:pt x="2052" y="19859"/>
                  </a:lnTo>
                  <a:lnTo>
                    <a:pt x="2294" y="20381"/>
                  </a:lnTo>
                  <a:lnTo>
                    <a:pt x="2555" y="20885"/>
                  </a:lnTo>
                  <a:lnTo>
                    <a:pt x="2816" y="21407"/>
                  </a:lnTo>
                  <a:lnTo>
                    <a:pt x="3114" y="21910"/>
                  </a:lnTo>
                  <a:lnTo>
                    <a:pt x="3394" y="22414"/>
                  </a:lnTo>
                  <a:lnTo>
                    <a:pt x="4009" y="23402"/>
                  </a:lnTo>
                  <a:lnTo>
                    <a:pt x="4662" y="24353"/>
                  </a:lnTo>
                  <a:lnTo>
                    <a:pt x="5352" y="25304"/>
                  </a:lnTo>
                  <a:lnTo>
                    <a:pt x="6061" y="26218"/>
                  </a:lnTo>
                  <a:lnTo>
                    <a:pt x="6806" y="27094"/>
                  </a:lnTo>
                  <a:lnTo>
                    <a:pt x="7571" y="27971"/>
                  </a:lnTo>
                  <a:lnTo>
                    <a:pt x="8354" y="28791"/>
                  </a:lnTo>
                  <a:lnTo>
                    <a:pt x="9174" y="29593"/>
                  </a:lnTo>
                  <a:lnTo>
                    <a:pt x="9976" y="30376"/>
                  </a:lnTo>
                  <a:lnTo>
                    <a:pt x="10815" y="31103"/>
                  </a:lnTo>
                  <a:lnTo>
                    <a:pt x="11636" y="31812"/>
                  </a:lnTo>
                  <a:lnTo>
                    <a:pt x="12475" y="32483"/>
                  </a:lnTo>
                  <a:lnTo>
                    <a:pt x="13314" y="33117"/>
                  </a:lnTo>
                  <a:lnTo>
                    <a:pt x="14153" y="33714"/>
                  </a:lnTo>
                  <a:lnTo>
                    <a:pt x="14992" y="34273"/>
                  </a:lnTo>
                  <a:lnTo>
                    <a:pt x="15813" y="34777"/>
                  </a:lnTo>
                  <a:lnTo>
                    <a:pt x="16614" y="35261"/>
                  </a:lnTo>
                  <a:lnTo>
                    <a:pt x="17398" y="35690"/>
                  </a:lnTo>
                  <a:lnTo>
                    <a:pt x="18181" y="36082"/>
                  </a:lnTo>
                  <a:lnTo>
                    <a:pt x="18927" y="36417"/>
                  </a:lnTo>
                  <a:lnTo>
                    <a:pt x="18927" y="36417"/>
                  </a:lnTo>
                  <a:lnTo>
                    <a:pt x="19411" y="36231"/>
                  </a:lnTo>
                  <a:lnTo>
                    <a:pt x="19915" y="36045"/>
                  </a:lnTo>
                  <a:lnTo>
                    <a:pt x="20418" y="35821"/>
                  </a:lnTo>
                  <a:lnTo>
                    <a:pt x="20903" y="35597"/>
                  </a:lnTo>
                  <a:lnTo>
                    <a:pt x="21407" y="35355"/>
                  </a:lnTo>
                  <a:lnTo>
                    <a:pt x="21929" y="35112"/>
                  </a:lnTo>
                  <a:lnTo>
                    <a:pt x="22432" y="34851"/>
                  </a:lnTo>
                  <a:lnTo>
                    <a:pt x="22936" y="34553"/>
                  </a:lnTo>
                  <a:lnTo>
                    <a:pt x="23439" y="34273"/>
                  </a:lnTo>
                  <a:lnTo>
                    <a:pt x="23943" y="33956"/>
                  </a:lnTo>
                  <a:lnTo>
                    <a:pt x="24949" y="33304"/>
                  </a:lnTo>
                  <a:lnTo>
                    <a:pt x="25956" y="32614"/>
                  </a:lnTo>
                  <a:lnTo>
                    <a:pt x="26945" y="31868"/>
                  </a:lnTo>
                  <a:lnTo>
                    <a:pt x="27914" y="31085"/>
                  </a:lnTo>
                  <a:lnTo>
                    <a:pt x="28884" y="30264"/>
                  </a:lnTo>
                  <a:lnTo>
                    <a:pt x="29816" y="29388"/>
                  </a:lnTo>
                  <a:lnTo>
                    <a:pt x="30730" y="28493"/>
                  </a:lnTo>
                  <a:lnTo>
                    <a:pt x="31606" y="27579"/>
                  </a:lnTo>
                  <a:lnTo>
                    <a:pt x="32464" y="26628"/>
                  </a:lnTo>
                  <a:lnTo>
                    <a:pt x="33284" y="25640"/>
                  </a:lnTo>
                  <a:lnTo>
                    <a:pt x="33676" y="25136"/>
                  </a:lnTo>
                  <a:lnTo>
                    <a:pt x="34068" y="24633"/>
                  </a:lnTo>
                  <a:lnTo>
                    <a:pt x="34441" y="24129"/>
                  </a:lnTo>
                  <a:lnTo>
                    <a:pt x="34813" y="23607"/>
                  </a:lnTo>
                  <a:lnTo>
                    <a:pt x="35168" y="23085"/>
                  </a:lnTo>
                  <a:lnTo>
                    <a:pt x="35503" y="22563"/>
                  </a:lnTo>
                  <a:lnTo>
                    <a:pt x="35839" y="22041"/>
                  </a:lnTo>
                  <a:lnTo>
                    <a:pt x="36156" y="21500"/>
                  </a:lnTo>
                  <a:lnTo>
                    <a:pt x="36454" y="20978"/>
                  </a:lnTo>
                  <a:lnTo>
                    <a:pt x="36734" y="20437"/>
                  </a:lnTo>
                  <a:lnTo>
                    <a:pt x="37014" y="19897"/>
                  </a:lnTo>
                  <a:lnTo>
                    <a:pt x="37275" y="19356"/>
                  </a:lnTo>
                  <a:lnTo>
                    <a:pt x="37517" y="18797"/>
                  </a:lnTo>
                  <a:lnTo>
                    <a:pt x="37760" y="18256"/>
                  </a:lnTo>
                  <a:lnTo>
                    <a:pt x="37965" y="17715"/>
                  </a:lnTo>
                  <a:lnTo>
                    <a:pt x="38170" y="17156"/>
                  </a:lnTo>
                  <a:lnTo>
                    <a:pt x="38356" y="16615"/>
                  </a:lnTo>
                  <a:lnTo>
                    <a:pt x="38524" y="16074"/>
                  </a:lnTo>
                  <a:lnTo>
                    <a:pt x="38673" y="15515"/>
                  </a:lnTo>
                  <a:lnTo>
                    <a:pt x="38804" y="14974"/>
                  </a:lnTo>
                  <a:lnTo>
                    <a:pt x="38916" y="14415"/>
                  </a:lnTo>
                  <a:lnTo>
                    <a:pt x="39009" y="13874"/>
                  </a:lnTo>
                  <a:lnTo>
                    <a:pt x="39084" y="13333"/>
                  </a:lnTo>
                  <a:lnTo>
                    <a:pt x="39139" y="12792"/>
                  </a:lnTo>
                  <a:lnTo>
                    <a:pt x="39177" y="12252"/>
                  </a:lnTo>
                  <a:lnTo>
                    <a:pt x="39195" y="11711"/>
                  </a:lnTo>
                  <a:lnTo>
                    <a:pt x="39177" y="11170"/>
                  </a:lnTo>
                  <a:lnTo>
                    <a:pt x="39158" y="10629"/>
                  </a:lnTo>
                  <a:lnTo>
                    <a:pt x="39102" y="10107"/>
                  </a:lnTo>
                  <a:lnTo>
                    <a:pt x="39046" y="9585"/>
                  </a:lnTo>
                  <a:lnTo>
                    <a:pt x="38934" y="9063"/>
                  </a:lnTo>
                  <a:lnTo>
                    <a:pt x="38822" y="8541"/>
                  </a:lnTo>
                  <a:lnTo>
                    <a:pt x="38692" y="8019"/>
                  </a:lnTo>
                  <a:lnTo>
                    <a:pt x="38524" y="75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9717275" y="-1408162"/>
              <a:ext cx="906250" cy="834450"/>
            </a:xfrm>
            <a:custGeom>
              <a:avLst/>
              <a:gdLst/>
              <a:ahLst/>
              <a:cxnLst/>
              <a:rect l="l" t="t" r="r" b="b"/>
              <a:pathLst>
                <a:path w="36250" h="33378" fill="none" extrusionOk="0">
                  <a:moveTo>
                    <a:pt x="8037" y="0"/>
                  </a:moveTo>
                  <a:lnTo>
                    <a:pt x="8037" y="0"/>
                  </a:lnTo>
                  <a:lnTo>
                    <a:pt x="7646" y="19"/>
                  </a:lnTo>
                  <a:lnTo>
                    <a:pt x="7254" y="37"/>
                  </a:lnTo>
                  <a:lnTo>
                    <a:pt x="7254" y="37"/>
                  </a:lnTo>
                  <a:lnTo>
                    <a:pt x="6825" y="93"/>
                  </a:lnTo>
                  <a:lnTo>
                    <a:pt x="6415" y="168"/>
                  </a:lnTo>
                  <a:lnTo>
                    <a:pt x="6005" y="261"/>
                  </a:lnTo>
                  <a:lnTo>
                    <a:pt x="5613" y="373"/>
                  </a:lnTo>
                  <a:lnTo>
                    <a:pt x="5240" y="504"/>
                  </a:lnTo>
                  <a:lnTo>
                    <a:pt x="4886" y="653"/>
                  </a:lnTo>
                  <a:lnTo>
                    <a:pt x="4550" y="821"/>
                  </a:lnTo>
                  <a:lnTo>
                    <a:pt x="4215" y="1007"/>
                  </a:lnTo>
                  <a:lnTo>
                    <a:pt x="3898" y="1194"/>
                  </a:lnTo>
                  <a:lnTo>
                    <a:pt x="3599" y="1399"/>
                  </a:lnTo>
                  <a:lnTo>
                    <a:pt x="3301" y="1622"/>
                  </a:lnTo>
                  <a:lnTo>
                    <a:pt x="3021" y="1865"/>
                  </a:lnTo>
                  <a:lnTo>
                    <a:pt x="2760" y="2126"/>
                  </a:lnTo>
                  <a:lnTo>
                    <a:pt x="2518" y="2368"/>
                  </a:lnTo>
                  <a:lnTo>
                    <a:pt x="2275" y="2648"/>
                  </a:lnTo>
                  <a:lnTo>
                    <a:pt x="2052" y="2928"/>
                  </a:lnTo>
                  <a:lnTo>
                    <a:pt x="1846" y="3226"/>
                  </a:lnTo>
                  <a:lnTo>
                    <a:pt x="1641" y="3506"/>
                  </a:lnTo>
                  <a:lnTo>
                    <a:pt x="1455" y="3823"/>
                  </a:lnTo>
                  <a:lnTo>
                    <a:pt x="1287" y="4121"/>
                  </a:lnTo>
                  <a:lnTo>
                    <a:pt x="1119" y="4438"/>
                  </a:lnTo>
                  <a:lnTo>
                    <a:pt x="970" y="4755"/>
                  </a:lnTo>
                  <a:lnTo>
                    <a:pt x="840" y="5091"/>
                  </a:lnTo>
                  <a:lnTo>
                    <a:pt x="709" y="5408"/>
                  </a:lnTo>
                  <a:lnTo>
                    <a:pt x="597" y="5743"/>
                  </a:lnTo>
                  <a:lnTo>
                    <a:pt x="485" y="6079"/>
                  </a:lnTo>
                  <a:lnTo>
                    <a:pt x="317" y="6732"/>
                  </a:lnTo>
                  <a:lnTo>
                    <a:pt x="187" y="7384"/>
                  </a:lnTo>
                  <a:lnTo>
                    <a:pt x="94" y="8037"/>
                  </a:lnTo>
                  <a:lnTo>
                    <a:pt x="94" y="8037"/>
                  </a:lnTo>
                  <a:lnTo>
                    <a:pt x="56" y="8540"/>
                  </a:lnTo>
                  <a:lnTo>
                    <a:pt x="19" y="9044"/>
                  </a:lnTo>
                  <a:lnTo>
                    <a:pt x="0" y="9547"/>
                  </a:lnTo>
                  <a:lnTo>
                    <a:pt x="0" y="10051"/>
                  </a:lnTo>
                  <a:lnTo>
                    <a:pt x="19" y="10554"/>
                  </a:lnTo>
                  <a:lnTo>
                    <a:pt x="56" y="11058"/>
                  </a:lnTo>
                  <a:lnTo>
                    <a:pt x="112" y="11542"/>
                  </a:lnTo>
                  <a:lnTo>
                    <a:pt x="168" y="12046"/>
                  </a:lnTo>
                  <a:lnTo>
                    <a:pt x="262" y="12549"/>
                  </a:lnTo>
                  <a:lnTo>
                    <a:pt x="355" y="13053"/>
                  </a:lnTo>
                  <a:lnTo>
                    <a:pt x="448" y="13538"/>
                  </a:lnTo>
                  <a:lnTo>
                    <a:pt x="579" y="14041"/>
                  </a:lnTo>
                  <a:lnTo>
                    <a:pt x="709" y="14526"/>
                  </a:lnTo>
                  <a:lnTo>
                    <a:pt x="858" y="15011"/>
                  </a:lnTo>
                  <a:lnTo>
                    <a:pt x="1026" y="15495"/>
                  </a:lnTo>
                  <a:lnTo>
                    <a:pt x="1194" y="15999"/>
                  </a:lnTo>
                  <a:lnTo>
                    <a:pt x="1380" y="16465"/>
                  </a:lnTo>
                  <a:lnTo>
                    <a:pt x="1567" y="16950"/>
                  </a:lnTo>
                  <a:lnTo>
                    <a:pt x="1772" y="17435"/>
                  </a:lnTo>
                  <a:lnTo>
                    <a:pt x="1996" y="17901"/>
                  </a:lnTo>
                  <a:lnTo>
                    <a:pt x="2462" y="18852"/>
                  </a:lnTo>
                  <a:lnTo>
                    <a:pt x="2965" y="19766"/>
                  </a:lnTo>
                  <a:lnTo>
                    <a:pt x="3506" y="20679"/>
                  </a:lnTo>
                  <a:lnTo>
                    <a:pt x="4084" y="21574"/>
                  </a:lnTo>
                  <a:lnTo>
                    <a:pt x="4699" y="22469"/>
                  </a:lnTo>
                  <a:lnTo>
                    <a:pt x="5352" y="23327"/>
                  </a:lnTo>
                  <a:lnTo>
                    <a:pt x="6005" y="24166"/>
                  </a:lnTo>
                  <a:lnTo>
                    <a:pt x="6713" y="24968"/>
                  </a:lnTo>
                  <a:lnTo>
                    <a:pt x="7422" y="25770"/>
                  </a:lnTo>
                  <a:lnTo>
                    <a:pt x="8149" y="26534"/>
                  </a:lnTo>
                  <a:lnTo>
                    <a:pt x="8895" y="27280"/>
                  </a:lnTo>
                  <a:lnTo>
                    <a:pt x="9659" y="27989"/>
                  </a:lnTo>
                  <a:lnTo>
                    <a:pt x="10443" y="28679"/>
                  </a:lnTo>
                  <a:lnTo>
                    <a:pt x="11226" y="29350"/>
                  </a:lnTo>
                  <a:lnTo>
                    <a:pt x="12009" y="29965"/>
                  </a:lnTo>
                  <a:lnTo>
                    <a:pt x="12811" y="30562"/>
                  </a:lnTo>
                  <a:lnTo>
                    <a:pt x="13612" y="31121"/>
                  </a:lnTo>
                  <a:lnTo>
                    <a:pt x="14396" y="31643"/>
                  </a:lnTo>
                  <a:lnTo>
                    <a:pt x="15197" y="32147"/>
                  </a:lnTo>
                  <a:lnTo>
                    <a:pt x="15962" y="32594"/>
                  </a:lnTo>
                  <a:lnTo>
                    <a:pt x="16745" y="33005"/>
                  </a:lnTo>
                  <a:lnTo>
                    <a:pt x="17510" y="33378"/>
                  </a:lnTo>
                  <a:lnTo>
                    <a:pt x="17510" y="33378"/>
                  </a:lnTo>
                  <a:lnTo>
                    <a:pt x="17957" y="33191"/>
                  </a:lnTo>
                  <a:lnTo>
                    <a:pt x="18405" y="33005"/>
                  </a:lnTo>
                  <a:lnTo>
                    <a:pt x="19318" y="32576"/>
                  </a:lnTo>
                  <a:lnTo>
                    <a:pt x="20251" y="32091"/>
                  </a:lnTo>
                  <a:lnTo>
                    <a:pt x="21183" y="31550"/>
                  </a:lnTo>
                  <a:lnTo>
                    <a:pt x="22097" y="30991"/>
                  </a:lnTo>
                  <a:lnTo>
                    <a:pt x="23029" y="30357"/>
                  </a:lnTo>
                  <a:lnTo>
                    <a:pt x="23943" y="29704"/>
                  </a:lnTo>
                  <a:lnTo>
                    <a:pt x="24856" y="28996"/>
                  </a:lnTo>
                  <a:lnTo>
                    <a:pt x="25751" y="28250"/>
                  </a:lnTo>
                  <a:lnTo>
                    <a:pt x="26646" y="27467"/>
                  </a:lnTo>
                  <a:lnTo>
                    <a:pt x="27504" y="26665"/>
                  </a:lnTo>
                  <a:lnTo>
                    <a:pt x="28362" y="25826"/>
                  </a:lnTo>
                  <a:lnTo>
                    <a:pt x="29164" y="24968"/>
                  </a:lnTo>
                  <a:lnTo>
                    <a:pt x="29965" y="24073"/>
                  </a:lnTo>
                  <a:lnTo>
                    <a:pt x="30730" y="23159"/>
                  </a:lnTo>
                  <a:lnTo>
                    <a:pt x="31439" y="22227"/>
                  </a:lnTo>
                  <a:lnTo>
                    <a:pt x="32128" y="21276"/>
                  </a:lnTo>
                  <a:lnTo>
                    <a:pt x="32781" y="20306"/>
                  </a:lnTo>
                  <a:lnTo>
                    <a:pt x="33079" y="19821"/>
                  </a:lnTo>
                  <a:lnTo>
                    <a:pt x="33378" y="19318"/>
                  </a:lnTo>
                  <a:lnTo>
                    <a:pt x="33657" y="18833"/>
                  </a:lnTo>
                  <a:lnTo>
                    <a:pt x="33937" y="18330"/>
                  </a:lnTo>
                  <a:lnTo>
                    <a:pt x="34198" y="17826"/>
                  </a:lnTo>
                  <a:lnTo>
                    <a:pt x="34441" y="17342"/>
                  </a:lnTo>
                  <a:lnTo>
                    <a:pt x="34664" y="16838"/>
                  </a:lnTo>
                  <a:lnTo>
                    <a:pt x="34888" y="16335"/>
                  </a:lnTo>
                  <a:lnTo>
                    <a:pt x="35075" y="15831"/>
                  </a:lnTo>
                  <a:lnTo>
                    <a:pt x="35280" y="15328"/>
                  </a:lnTo>
                  <a:lnTo>
                    <a:pt x="35448" y="14824"/>
                  </a:lnTo>
                  <a:lnTo>
                    <a:pt x="35597" y="14321"/>
                  </a:lnTo>
                  <a:lnTo>
                    <a:pt x="35746" y="13817"/>
                  </a:lnTo>
                  <a:lnTo>
                    <a:pt x="35858" y="13314"/>
                  </a:lnTo>
                  <a:lnTo>
                    <a:pt x="35970" y="12810"/>
                  </a:lnTo>
                  <a:lnTo>
                    <a:pt x="36063" y="12307"/>
                  </a:lnTo>
                  <a:lnTo>
                    <a:pt x="36137" y="11822"/>
                  </a:lnTo>
                  <a:lnTo>
                    <a:pt x="36193" y="11319"/>
                  </a:lnTo>
                  <a:lnTo>
                    <a:pt x="36231" y="10834"/>
                  </a:lnTo>
                  <a:lnTo>
                    <a:pt x="36249" y="10330"/>
                  </a:lnTo>
                  <a:lnTo>
                    <a:pt x="36249" y="9846"/>
                  </a:lnTo>
                  <a:lnTo>
                    <a:pt x="36231" y="9361"/>
                  </a:lnTo>
                  <a:lnTo>
                    <a:pt x="36175" y="8876"/>
                  </a:lnTo>
                  <a:lnTo>
                    <a:pt x="36119" y="8410"/>
                  </a:lnTo>
                  <a:lnTo>
                    <a:pt x="36044" y="7944"/>
                  </a:lnTo>
                  <a:lnTo>
                    <a:pt x="35932" y="7459"/>
                  </a:lnTo>
                  <a:lnTo>
                    <a:pt x="35802" y="7011"/>
                  </a:lnTo>
                  <a:lnTo>
                    <a:pt x="35653" y="6545"/>
                  </a:lnTo>
                  <a:lnTo>
                    <a:pt x="35653" y="6545"/>
                  </a:lnTo>
                  <a:lnTo>
                    <a:pt x="35429" y="5911"/>
                  </a:lnTo>
                  <a:lnTo>
                    <a:pt x="35168" y="5314"/>
                  </a:lnTo>
                  <a:lnTo>
                    <a:pt x="34907" y="4755"/>
                  </a:lnTo>
                  <a:lnTo>
                    <a:pt x="34608" y="4252"/>
                  </a:lnTo>
                  <a:lnTo>
                    <a:pt x="34291" y="3767"/>
                  </a:lnTo>
                  <a:lnTo>
                    <a:pt x="33974" y="3319"/>
                  </a:lnTo>
                  <a:lnTo>
                    <a:pt x="33620" y="2890"/>
                  </a:lnTo>
                  <a:lnTo>
                    <a:pt x="33266" y="2517"/>
                  </a:lnTo>
                  <a:lnTo>
                    <a:pt x="32893" y="2182"/>
                  </a:lnTo>
                  <a:lnTo>
                    <a:pt x="32483" y="1884"/>
                  </a:lnTo>
                  <a:lnTo>
                    <a:pt x="32072" y="1622"/>
                  </a:lnTo>
                  <a:lnTo>
                    <a:pt x="31625" y="1399"/>
                  </a:lnTo>
                  <a:lnTo>
                    <a:pt x="31177" y="1212"/>
                  </a:lnTo>
                  <a:lnTo>
                    <a:pt x="30711" y="1044"/>
                  </a:lnTo>
                  <a:lnTo>
                    <a:pt x="30226" y="933"/>
                  </a:lnTo>
                  <a:lnTo>
                    <a:pt x="29723" y="858"/>
                  </a:lnTo>
                  <a:lnTo>
                    <a:pt x="29723" y="858"/>
                  </a:lnTo>
                  <a:lnTo>
                    <a:pt x="29369" y="821"/>
                  </a:lnTo>
                  <a:lnTo>
                    <a:pt x="29014" y="821"/>
                  </a:lnTo>
                  <a:lnTo>
                    <a:pt x="28660" y="821"/>
                  </a:lnTo>
                  <a:lnTo>
                    <a:pt x="28306" y="839"/>
                  </a:lnTo>
                  <a:lnTo>
                    <a:pt x="27933" y="877"/>
                  </a:lnTo>
                  <a:lnTo>
                    <a:pt x="27560" y="933"/>
                  </a:lnTo>
                  <a:lnTo>
                    <a:pt x="27206" y="1007"/>
                  </a:lnTo>
                  <a:lnTo>
                    <a:pt x="26833" y="1100"/>
                  </a:lnTo>
                  <a:lnTo>
                    <a:pt x="26460" y="1194"/>
                  </a:lnTo>
                  <a:lnTo>
                    <a:pt x="26068" y="1305"/>
                  </a:lnTo>
                  <a:lnTo>
                    <a:pt x="25695" y="1455"/>
                  </a:lnTo>
                  <a:lnTo>
                    <a:pt x="25322" y="1604"/>
                  </a:lnTo>
                  <a:lnTo>
                    <a:pt x="24950" y="1753"/>
                  </a:lnTo>
                  <a:lnTo>
                    <a:pt x="24577" y="1939"/>
                  </a:lnTo>
                  <a:lnTo>
                    <a:pt x="24222" y="2126"/>
                  </a:lnTo>
                  <a:lnTo>
                    <a:pt x="23849" y="2331"/>
                  </a:lnTo>
                  <a:lnTo>
                    <a:pt x="23476" y="2536"/>
                  </a:lnTo>
                  <a:lnTo>
                    <a:pt x="23122" y="2779"/>
                  </a:lnTo>
                  <a:lnTo>
                    <a:pt x="22768" y="3002"/>
                  </a:lnTo>
                  <a:lnTo>
                    <a:pt x="22414" y="3263"/>
                  </a:lnTo>
                  <a:lnTo>
                    <a:pt x="22078" y="3524"/>
                  </a:lnTo>
                  <a:lnTo>
                    <a:pt x="21742" y="3804"/>
                  </a:lnTo>
                  <a:lnTo>
                    <a:pt x="21407" y="4084"/>
                  </a:lnTo>
                  <a:lnTo>
                    <a:pt x="21090" y="4382"/>
                  </a:lnTo>
                  <a:lnTo>
                    <a:pt x="20773" y="4699"/>
                  </a:lnTo>
                  <a:lnTo>
                    <a:pt x="20456" y="5016"/>
                  </a:lnTo>
                  <a:lnTo>
                    <a:pt x="20157" y="5333"/>
                  </a:lnTo>
                  <a:lnTo>
                    <a:pt x="19878" y="5669"/>
                  </a:lnTo>
                  <a:lnTo>
                    <a:pt x="19598" y="6023"/>
                  </a:lnTo>
                  <a:lnTo>
                    <a:pt x="19337" y="6377"/>
                  </a:lnTo>
                  <a:lnTo>
                    <a:pt x="19076" y="6732"/>
                  </a:lnTo>
                  <a:lnTo>
                    <a:pt x="18833" y="7105"/>
                  </a:lnTo>
                  <a:lnTo>
                    <a:pt x="18833" y="7105"/>
                  </a:lnTo>
                  <a:lnTo>
                    <a:pt x="18703" y="7272"/>
                  </a:lnTo>
                  <a:lnTo>
                    <a:pt x="18554" y="7422"/>
                  </a:lnTo>
                  <a:lnTo>
                    <a:pt x="18386" y="7552"/>
                  </a:lnTo>
                  <a:lnTo>
                    <a:pt x="18199" y="7645"/>
                  </a:lnTo>
                  <a:lnTo>
                    <a:pt x="18013" y="7720"/>
                  </a:lnTo>
                  <a:lnTo>
                    <a:pt x="17808" y="7776"/>
                  </a:lnTo>
                  <a:lnTo>
                    <a:pt x="17603" y="7794"/>
                  </a:lnTo>
                  <a:lnTo>
                    <a:pt x="17398" y="7776"/>
                  </a:lnTo>
                  <a:lnTo>
                    <a:pt x="17398" y="7776"/>
                  </a:lnTo>
                  <a:lnTo>
                    <a:pt x="17174" y="7739"/>
                  </a:lnTo>
                  <a:lnTo>
                    <a:pt x="16987" y="7664"/>
                  </a:lnTo>
                  <a:lnTo>
                    <a:pt x="16801" y="7571"/>
                  </a:lnTo>
                  <a:lnTo>
                    <a:pt x="16633" y="7440"/>
                  </a:lnTo>
                  <a:lnTo>
                    <a:pt x="16484" y="7291"/>
                  </a:lnTo>
                  <a:lnTo>
                    <a:pt x="16353" y="7142"/>
                  </a:lnTo>
                  <a:lnTo>
                    <a:pt x="16260" y="6955"/>
                  </a:lnTo>
                  <a:lnTo>
                    <a:pt x="16186" y="6750"/>
                  </a:lnTo>
                  <a:lnTo>
                    <a:pt x="16186" y="6750"/>
                  </a:lnTo>
                  <a:lnTo>
                    <a:pt x="15962" y="6116"/>
                  </a:lnTo>
                  <a:lnTo>
                    <a:pt x="15701" y="5482"/>
                  </a:lnTo>
                  <a:lnTo>
                    <a:pt x="15402" y="4848"/>
                  </a:lnTo>
                  <a:lnTo>
                    <a:pt x="15235" y="4550"/>
                  </a:lnTo>
                  <a:lnTo>
                    <a:pt x="15048" y="4252"/>
                  </a:lnTo>
                  <a:lnTo>
                    <a:pt x="14862" y="3953"/>
                  </a:lnTo>
                  <a:lnTo>
                    <a:pt x="14657" y="3655"/>
                  </a:lnTo>
                  <a:lnTo>
                    <a:pt x="14452" y="3375"/>
                  </a:lnTo>
                  <a:lnTo>
                    <a:pt x="14246" y="3096"/>
                  </a:lnTo>
                  <a:lnTo>
                    <a:pt x="14023" y="2834"/>
                  </a:lnTo>
                  <a:lnTo>
                    <a:pt x="13780" y="2573"/>
                  </a:lnTo>
                  <a:lnTo>
                    <a:pt x="13538" y="2331"/>
                  </a:lnTo>
                  <a:lnTo>
                    <a:pt x="13277" y="2089"/>
                  </a:lnTo>
                  <a:lnTo>
                    <a:pt x="13016" y="1846"/>
                  </a:lnTo>
                  <a:lnTo>
                    <a:pt x="12736" y="1641"/>
                  </a:lnTo>
                  <a:lnTo>
                    <a:pt x="12456" y="1436"/>
                  </a:lnTo>
                  <a:lnTo>
                    <a:pt x="12177" y="1231"/>
                  </a:lnTo>
                  <a:lnTo>
                    <a:pt x="11878" y="1044"/>
                  </a:lnTo>
                  <a:lnTo>
                    <a:pt x="11561" y="877"/>
                  </a:lnTo>
                  <a:lnTo>
                    <a:pt x="11244" y="709"/>
                  </a:lnTo>
                  <a:lnTo>
                    <a:pt x="10927" y="578"/>
                  </a:lnTo>
                  <a:lnTo>
                    <a:pt x="10592" y="448"/>
                  </a:lnTo>
                  <a:lnTo>
                    <a:pt x="10256" y="336"/>
                  </a:lnTo>
                  <a:lnTo>
                    <a:pt x="9902" y="243"/>
                  </a:lnTo>
                  <a:lnTo>
                    <a:pt x="9547" y="149"/>
                  </a:lnTo>
                  <a:lnTo>
                    <a:pt x="9175" y="93"/>
                  </a:lnTo>
                  <a:lnTo>
                    <a:pt x="8802" y="37"/>
                  </a:lnTo>
                  <a:lnTo>
                    <a:pt x="8429" y="19"/>
                  </a:lnTo>
                  <a:lnTo>
                    <a:pt x="80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extrusionOk="0">
                  <a:moveTo>
                    <a:pt x="4177" y="1"/>
                  </a:move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0064100" y="-1138737"/>
              <a:ext cx="208400" cy="364575"/>
            </a:xfrm>
            <a:custGeom>
              <a:avLst/>
              <a:gdLst/>
              <a:ahLst/>
              <a:cxnLst/>
              <a:rect l="l" t="t" r="r" b="b"/>
              <a:pathLst>
                <a:path w="8336" h="14583" fill="none" extrusionOk="0">
                  <a:moveTo>
                    <a:pt x="8335" y="3693"/>
                  </a:moveTo>
                  <a:lnTo>
                    <a:pt x="8335" y="3693"/>
                  </a:lnTo>
                  <a:lnTo>
                    <a:pt x="8317" y="3320"/>
                  </a:lnTo>
                  <a:lnTo>
                    <a:pt x="8261" y="2966"/>
                  </a:lnTo>
                  <a:lnTo>
                    <a:pt x="8149" y="2611"/>
                  </a:lnTo>
                  <a:lnTo>
                    <a:pt x="8018" y="2276"/>
                  </a:lnTo>
                  <a:lnTo>
                    <a:pt x="7832" y="1959"/>
                  </a:lnTo>
                  <a:lnTo>
                    <a:pt x="7627" y="1660"/>
                  </a:lnTo>
                  <a:lnTo>
                    <a:pt x="7385" y="1381"/>
                  </a:lnTo>
                  <a:lnTo>
                    <a:pt x="7123" y="1120"/>
                  </a:lnTo>
                  <a:lnTo>
                    <a:pt x="6825" y="877"/>
                  </a:lnTo>
                  <a:lnTo>
                    <a:pt x="6508" y="654"/>
                  </a:lnTo>
                  <a:lnTo>
                    <a:pt x="6154" y="467"/>
                  </a:lnTo>
                  <a:lnTo>
                    <a:pt x="5800" y="299"/>
                  </a:lnTo>
                  <a:lnTo>
                    <a:pt x="5408" y="187"/>
                  </a:lnTo>
                  <a:lnTo>
                    <a:pt x="5016" y="76"/>
                  </a:lnTo>
                  <a:lnTo>
                    <a:pt x="4588" y="20"/>
                  </a:lnTo>
                  <a:lnTo>
                    <a:pt x="4177" y="1"/>
                  </a:lnTo>
                  <a:lnTo>
                    <a:pt x="4177" y="1"/>
                  </a:lnTo>
                  <a:lnTo>
                    <a:pt x="3748" y="20"/>
                  </a:lnTo>
                  <a:lnTo>
                    <a:pt x="3338" y="76"/>
                  </a:lnTo>
                  <a:lnTo>
                    <a:pt x="2928" y="187"/>
                  </a:lnTo>
                  <a:lnTo>
                    <a:pt x="2555" y="299"/>
                  </a:lnTo>
                  <a:lnTo>
                    <a:pt x="2182" y="467"/>
                  </a:lnTo>
                  <a:lnTo>
                    <a:pt x="1846" y="654"/>
                  </a:lnTo>
                  <a:lnTo>
                    <a:pt x="1511" y="877"/>
                  </a:lnTo>
                  <a:lnTo>
                    <a:pt x="1213" y="1120"/>
                  </a:lnTo>
                  <a:lnTo>
                    <a:pt x="951" y="1381"/>
                  </a:lnTo>
                  <a:lnTo>
                    <a:pt x="709" y="1660"/>
                  </a:lnTo>
                  <a:lnTo>
                    <a:pt x="504" y="1959"/>
                  </a:lnTo>
                  <a:lnTo>
                    <a:pt x="336" y="2276"/>
                  </a:lnTo>
                  <a:lnTo>
                    <a:pt x="187" y="2611"/>
                  </a:lnTo>
                  <a:lnTo>
                    <a:pt x="94" y="2966"/>
                  </a:lnTo>
                  <a:lnTo>
                    <a:pt x="19" y="3320"/>
                  </a:lnTo>
                  <a:lnTo>
                    <a:pt x="0" y="3693"/>
                  </a:lnTo>
                  <a:lnTo>
                    <a:pt x="0" y="3693"/>
                  </a:lnTo>
                  <a:lnTo>
                    <a:pt x="19" y="3991"/>
                  </a:lnTo>
                  <a:lnTo>
                    <a:pt x="56" y="4290"/>
                  </a:lnTo>
                  <a:lnTo>
                    <a:pt x="112" y="4569"/>
                  </a:lnTo>
                  <a:lnTo>
                    <a:pt x="206" y="4868"/>
                  </a:lnTo>
                  <a:lnTo>
                    <a:pt x="317" y="5147"/>
                  </a:lnTo>
                  <a:lnTo>
                    <a:pt x="448" y="5427"/>
                  </a:lnTo>
                  <a:lnTo>
                    <a:pt x="597" y="5707"/>
                  </a:lnTo>
                  <a:lnTo>
                    <a:pt x="765" y="5968"/>
                  </a:lnTo>
                  <a:lnTo>
                    <a:pt x="970" y="6210"/>
                  </a:lnTo>
                  <a:lnTo>
                    <a:pt x="1175" y="6453"/>
                  </a:lnTo>
                  <a:lnTo>
                    <a:pt x="1399" y="6695"/>
                  </a:lnTo>
                  <a:lnTo>
                    <a:pt x="1641" y="6900"/>
                  </a:lnTo>
                  <a:lnTo>
                    <a:pt x="1902" y="7105"/>
                  </a:lnTo>
                  <a:lnTo>
                    <a:pt x="2163" y="7273"/>
                  </a:lnTo>
                  <a:lnTo>
                    <a:pt x="2443" y="7441"/>
                  </a:lnTo>
                  <a:lnTo>
                    <a:pt x="2742" y="7571"/>
                  </a:lnTo>
                  <a:lnTo>
                    <a:pt x="2742" y="7571"/>
                  </a:lnTo>
                  <a:lnTo>
                    <a:pt x="2108" y="9231"/>
                  </a:lnTo>
                  <a:lnTo>
                    <a:pt x="1474" y="10816"/>
                  </a:lnTo>
                  <a:lnTo>
                    <a:pt x="840" y="12345"/>
                  </a:lnTo>
                  <a:lnTo>
                    <a:pt x="224" y="13781"/>
                  </a:lnTo>
                  <a:lnTo>
                    <a:pt x="224" y="13781"/>
                  </a:lnTo>
                  <a:lnTo>
                    <a:pt x="709" y="13967"/>
                  </a:lnTo>
                  <a:lnTo>
                    <a:pt x="1194" y="14135"/>
                  </a:lnTo>
                  <a:lnTo>
                    <a:pt x="1679" y="14266"/>
                  </a:lnTo>
                  <a:lnTo>
                    <a:pt x="2163" y="14377"/>
                  </a:lnTo>
                  <a:lnTo>
                    <a:pt x="2667" y="14471"/>
                  </a:lnTo>
                  <a:lnTo>
                    <a:pt x="3170" y="14527"/>
                  </a:lnTo>
                  <a:lnTo>
                    <a:pt x="3674" y="14564"/>
                  </a:lnTo>
                  <a:lnTo>
                    <a:pt x="4177" y="14583"/>
                  </a:lnTo>
                  <a:lnTo>
                    <a:pt x="4662" y="14564"/>
                  </a:lnTo>
                  <a:lnTo>
                    <a:pt x="5166" y="14527"/>
                  </a:lnTo>
                  <a:lnTo>
                    <a:pt x="5669" y="14471"/>
                  </a:lnTo>
                  <a:lnTo>
                    <a:pt x="6172" y="14377"/>
                  </a:lnTo>
                  <a:lnTo>
                    <a:pt x="6657" y="14266"/>
                  </a:lnTo>
                  <a:lnTo>
                    <a:pt x="7142" y="14135"/>
                  </a:lnTo>
                  <a:lnTo>
                    <a:pt x="7627" y="13967"/>
                  </a:lnTo>
                  <a:lnTo>
                    <a:pt x="8112" y="13781"/>
                  </a:lnTo>
                  <a:lnTo>
                    <a:pt x="8112" y="13781"/>
                  </a:lnTo>
                  <a:lnTo>
                    <a:pt x="7496" y="12345"/>
                  </a:lnTo>
                  <a:lnTo>
                    <a:pt x="6862" y="10816"/>
                  </a:lnTo>
                  <a:lnTo>
                    <a:pt x="6228" y="9231"/>
                  </a:lnTo>
                  <a:lnTo>
                    <a:pt x="5594" y="7571"/>
                  </a:lnTo>
                  <a:lnTo>
                    <a:pt x="5594" y="7571"/>
                  </a:lnTo>
                  <a:lnTo>
                    <a:pt x="5893" y="7441"/>
                  </a:lnTo>
                  <a:lnTo>
                    <a:pt x="6172" y="7273"/>
                  </a:lnTo>
                  <a:lnTo>
                    <a:pt x="6452" y="7105"/>
                  </a:lnTo>
                  <a:lnTo>
                    <a:pt x="6695" y="6900"/>
                  </a:lnTo>
                  <a:lnTo>
                    <a:pt x="6937" y="6695"/>
                  </a:lnTo>
                  <a:lnTo>
                    <a:pt x="7161" y="6453"/>
                  </a:lnTo>
                  <a:lnTo>
                    <a:pt x="7385" y="6210"/>
                  </a:lnTo>
                  <a:lnTo>
                    <a:pt x="7571" y="5968"/>
                  </a:lnTo>
                  <a:lnTo>
                    <a:pt x="7739" y="5707"/>
                  </a:lnTo>
                  <a:lnTo>
                    <a:pt x="7888" y="5427"/>
                  </a:lnTo>
                  <a:lnTo>
                    <a:pt x="8018" y="5147"/>
                  </a:lnTo>
                  <a:lnTo>
                    <a:pt x="8130" y="4868"/>
                  </a:lnTo>
                  <a:lnTo>
                    <a:pt x="8224" y="4569"/>
                  </a:lnTo>
                  <a:lnTo>
                    <a:pt x="8280" y="4290"/>
                  </a:lnTo>
                  <a:lnTo>
                    <a:pt x="8317" y="3991"/>
                  </a:lnTo>
                  <a:lnTo>
                    <a:pt x="8335" y="36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0066425" y="-1130812"/>
              <a:ext cx="60175" cy="64825"/>
            </a:xfrm>
            <a:custGeom>
              <a:avLst/>
              <a:gdLst/>
              <a:ahLst/>
              <a:cxnLst/>
              <a:rect l="l" t="t" r="r" b="b"/>
              <a:pathLst>
                <a:path w="2407" h="2593" fill="none" extrusionOk="0">
                  <a:moveTo>
                    <a:pt x="2406" y="1"/>
                  </a:moveTo>
                  <a:lnTo>
                    <a:pt x="2406" y="1"/>
                  </a:lnTo>
                  <a:lnTo>
                    <a:pt x="2164" y="75"/>
                  </a:lnTo>
                  <a:lnTo>
                    <a:pt x="1940" y="150"/>
                  </a:lnTo>
                  <a:lnTo>
                    <a:pt x="1716" y="243"/>
                  </a:lnTo>
                  <a:lnTo>
                    <a:pt x="1511" y="355"/>
                  </a:lnTo>
                  <a:lnTo>
                    <a:pt x="1306" y="486"/>
                  </a:lnTo>
                  <a:lnTo>
                    <a:pt x="1101" y="616"/>
                  </a:lnTo>
                  <a:lnTo>
                    <a:pt x="933" y="784"/>
                  </a:lnTo>
                  <a:lnTo>
                    <a:pt x="765" y="933"/>
                  </a:lnTo>
                  <a:lnTo>
                    <a:pt x="616" y="1120"/>
                  </a:lnTo>
                  <a:lnTo>
                    <a:pt x="467" y="1306"/>
                  </a:lnTo>
                  <a:lnTo>
                    <a:pt x="355" y="1493"/>
                  </a:lnTo>
                  <a:lnTo>
                    <a:pt x="243" y="1698"/>
                  </a:lnTo>
                  <a:lnTo>
                    <a:pt x="150" y="1922"/>
                  </a:lnTo>
                  <a:lnTo>
                    <a:pt x="94" y="2145"/>
                  </a:lnTo>
                  <a:lnTo>
                    <a:pt x="38" y="2369"/>
                  </a:lnTo>
                  <a:lnTo>
                    <a:pt x="1" y="2593"/>
                  </a:lnTo>
                  <a:lnTo>
                    <a:pt x="1" y="2593"/>
                  </a:lnTo>
                  <a:lnTo>
                    <a:pt x="75" y="2388"/>
                  </a:lnTo>
                  <a:lnTo>
                    <a:pt x="150" y="2183"/>
                  </a:lnTo>
                  <a:lnTo>
                    <a:pt x="224" y="1977"/>
                  </a:lnTo>
                  <a:lnTo>
                    <a:pt x="336" y="1772"/>
                  </a:lnTo>
                  <a:lnTo>
                    <a:pt x="448" y="1586"/>
                  </a:lnTo>
                  <a:lnTo>
                    <a:pt x="579" y="1399"/>
                  </a:lnTo>
                  <a:lnTo>
                    <a:pt x="709" y="1232"/>
                  </a:lnTo>
                  <a:lnTo>
                    <a:pt x="858" y="1045"/>
                  </a:lnTo>
                  <a:lnTo>
                    <a:pt x="1026" y="896"/>
                  </a:lnTo>
                  <a:lnTo>
                    <a:pt x="1194" y="728"/>
                  </a:lnTo>
                  <a:lnTo>
                    <a:pt x="1381" y="598"/>
                  </a:lnTo>
                  <a:lnTo>
                    <a:pt x="1567" y="448"/>
                  </a:lnTo>
                  <a:lnTo>
                    <a:pt x="1772" y="318"/>
                  </a:lnTo>
                  <a:lnTo>
                    <a:pt x="1977" y="206"/>
                  </a:lnTo>
                  <a:lnTo>
                    <a:pt x="2182" y="94"/>
                  </a:lnTo>
                  <a:lnTo>
                    <a:pt x="2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extrusionOk="0">
                  <a:moveTo>
                    <a:pt x="3077" y="0"/>
                  </a:moveTo>
                  <a:lnTo>
                    <a:pt x="2742" y="19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10066425" y="-1132662"/>
              <a:ext cx="153875" cy="288100"/>
            </a:xfrm>
            <a:custGeom>
              <a:avLst/>
              <a:gdLst/>
              <a:ahLst/>
              <a:cxnLst/>
              <a:rect l="l" t="t" r="r" b="b"/>
              <a:pathLst>
                <a:path w="6155" h="11524" fill="none" extrusionOk="0">
                  <a:moveTo>
                    <a:pt x="3077" y="0"/>
                  </a:moveTo>
                  <a:lnTo>
                    <a:pt x="3077" y="0"/>
                  </a:lnTo>
                  <a:lnTo>
                    <a:pt x="2742" y="19"/>
                  </a:lnTo>
                  <a:lnTo>
                    <a:pt x="2406" y="75"/>
                  </a:lnTo>
                  <a:lnTo>
                    <a:pt x="2406" y="75"/>
                  </a:lnTo>
                  <a:lnTo>
                    <a:pt x="2182" y="168"/>
                  </a:lnTo>
                  <a:lnTo>
                    <a:pt x="1977" y="280"/>
                  </a:lnTo>
                  <a:lnTo>
                    <a:pt x="1772" y="392"/>
                  </a:lnTo>
                  <a:lnTo>
                    <a:pt x="1567" y="522"/>
                  </a:lnTo>
                  <a:lnTo>
                    <a:pt x="1381" y="672"/>
                  </a:lnTo>
                  <a:lnTo>
                    <a:pt x="1194" y="802"/>
                  </a:lnTo>
                  <a:lnTo>
                    <a:pt x="1026" y="970"/>
                  </a:lnTo>
                  <a:lnTo>
                    <a:pt x="858" y="1119"/>
                  </a:lnTo>
                  <a:lnTo>
                    <a:pt x="709" y="1306"/>
                  </a:lnTo>
                  <a:lnTo>
                    <a:pt x="579" y="1473"/>
                  </a:lnTo>
                  <a:lnTo>
                    <a:pt x="448" y="1660"/>
                  </a:lnTo>
                  <a:lnTo>
                    <a:pt x="336" y="1846"/>
                  </a:lnTo>
                  <a:lnTo>
                    <a:pt x="224" y="2051"/>
                  </a:lnTo>
                  <a:lnTo>
                    <a:pt x="150" y="2257"/>
                  </a:lnTo>
                  <a:lnTo>
                    <a:pt x="75" y="2462"/>
                  </a:lnTo>
                  <a:lnTo>
                    <a:pt x="1" y="2667"/>
                  </a:lnTo>
                  <a:lnTo>
                    <a:pt x="1" y="2667"/>
                  </a:lnTo>
                  <a:lnTo>
                    <a:pt x="1" y="2928"/>
                  </a:lnTo>
                  <a:lnTo>
                    <a:pt x="1" y="2928"/>
                  </a:lnTo>
                  <a:lnTo>
                    <a:pt x="1" y="3152"/>
                  </a:lnTo>
                  <a:lnTo>
                    <a:pt x="38" y="3394"/>
                  </a:lnTo>
                  <a:lnTo>
                    <a:pt x="75" y="3618"/>
                  </a:lnTo>
                  <a:lnTo>
                    <a:pt x="150" y="3860"/>
                  </a:lnTo>
                  <a:lnTo>
                    <a:pt x="224" y="4084"/>
                  </a:lnTo>
                  <a:lnTo>
                    <a:pt x="318" y="4289"/>
                  </a:lnTo>
                  <a:lnTo>
                    <a:pt x="430" y="4513"/>
                  </a:lnTo>
                  <a:lnTo>
                    <a:pt x="560" y="4718"/>
                  </a:lnTo>
                  <a:lnTo>
                    <a:pt x="709" y="4923"/>
                  </a:lnTo>
                  <a:lnTo>
                    <a:pt x="858" y="5109"/>
                  </a:lnTo>
                  <a:lnTo>
                    <a:pt x="1026" y="5296"/>
                  </a:lnTo>
                  <a:lnTo>
                    <a:pt x="1194" y="5464"/>
                  </a:lnTo>
                  <a:lnTo>
                    <a:pt x="1399" y="5613"/>
                  </a:lnTo>
                  <a:lnTo>
                    <a:pt x="1586" y="5762"/>
                  </a:lnTo>
                  <a:lnTo>
                    <a:pt x="1809" y="5874"/>
                  </a:lnTo>
                  <a:lnTo>
                    <a:pt x="2033" y="5986"/>
                  </a:lnTo>
                  <a:lnTo>
                    <a:pt x="2033" y="5986"/>
                  </a:lnTo>
                  <a:lnTo>
                    <a:pt x="1735" y="6806"/>
                  </a:lnTo>
                  <a:lnTo>
                    <a:pt x="1735" y="6806"/>
                  </a:lnTo>
                  <a:lnTo>
                    <a:pt x="1959" y="6955"/>
                  </a:lnTo>
                  <a:lnTo>
                    <a:pt x="2182" y="7086"/>
                  </a:lnTo>
                  <a:lnTo>
                    <a:pt x="2406" y="7217"/>
                  </a:lnTo>
                  <a:lnTo>
                    <a:pt x="2649" y="7328"/>
                  </a:lnTo>
                  <a:lnTo>
                    <a:pt x="2649" y="7328"/>
                  </a:lnTo>
                  <a:lnTo>
                    <a:pt x="1884" y="9342"/>
                  </a:lnTo>
                  <a:lnTo>
                    <a:pt x="1120" y="11244"/>
                  </a:lnTo>
                  <a:lnTo>
                    <a:pt x="1120" y="11244"/>
                  </a:lnTo>
                  <a:lnTo>
                    <a:pt x="1604" y="11375"/>
                  </a:lnTo>
                  <a:lnTo>
                    <a:pt x="2089" y="11449"/>
                  </a:lnTo>
                  <a:lnTo>
                    <a:pt x="2574" y="11505"/>
                  </a:lnTo>
                  <a:lnTo>
                    <a:pt x="3077" y="11524"/>
                  </a:lnTo>
                  <a:lnTo>
                    <a:pt x="3077" y="11524"/>
                  </a:lnTo>
                  <a:lnTo>
                    <a:pt x="3450" y="11524"/>
                  </a:lnTo>
                  <a:lnTo>
                    <a:pt x="3823" y="11487"/>
                  </a:lnTo>
                  <a:lnTo>
                    <a:pt x="4196" y="11431"/>
                  </a:lnTo>
                  <a:lnTo>
                    <a:pt x="4550" y="11375"/>
                  </a:lnTo>
                  <a:lnTo>
                    <a:pt x="4923" y="11281"/>
                  </a:lnTo>
                  <a:lnTo>
                    <a:pt x="5278" y="11170"/>
                  </a:lnTo>
                  <a:lnTo>
                    <a:pt x="5632" y="11039"/>
                  </a:lnTo>
                  <a:lnTo>
                    <a:pt x="5986" y="10890"/>
                  </a:lnTo>
                  <a:lnTo>
                    <a:pt x="5986" y="10890"/>
                  </a:lnTo>
                  <a:lnTo>
                    <a:pt x="5539" y="9771"/>
                  </a:lnTo>
                  <a:lnTo>
                    <a:pt x="5073" y="8559"/>
                  </a:lnTo>
                  <a:lnTo>
                    <a:pt x="4606" y="7291"/>
                  </a:lnTo>
                  <a:lnTo>
                    <a:pt x="4122" y="5986"/>
                  </a:lnTo>
                  <a:lnTo>
                    <a:pt x="4122" y="5986"/>
                  </a:lnTo>
                  <a:lnTo>
                    <a:pt x="4345" y="5874"/>
                  </a:lnTo>
                  <a:lnTo>
                    <a:pt x="4550" y="5762"/>
                  </a:lnTo>
                  <a:lnTo>
                    <a:pt x="4756" y="5613"/>
                  </a:lnTo>
                  <a:lnTo>
                    <a:pt x="4942" y="5464"/>
                  </a:lnTo>
                  <a:lnTo>
                    <a:pt x="5129" y="5296"/>
                  </a:lnTo>
                  <a:lnTo>
                    <a:pt x="5296" y="5109"/>
                  </a:lnTo>
                  <a:lnTo>
                    <a:pt x="5445" y="4923"/>
                  </a:lnTo>
                  <a:lnTo>
                    <a:pt x="5595" y="4718"/>
                  </a:lnTo>
                  <a:lnTo>
                    <a:pt x="5725" y="4513"/>
                  </a:lnTo>
                  <a:lnTo>
                    <a:pt x="5837" y="4289"/>
                  </a:lnTo>
                  <a:lnTo>
                    <a:pt x="5930" y="4084"/>
                  </a:lnTo>
                  <a:lnTo>
                    <a:pt x="6005" y="3860"/>
                  </a:lnTo>
                  <a:lnTo>
                    <a:pt x="6079" y="3618"/>
                  </a:lnTo>
                  <a:lnTo>
                    <a:pt x="6117" y="3394"/>
                  </a:lnTo>
                  <a:lnTo>
                    <a:pt x="6154" y="3152"/>
                  </a:lnTo>
                  <a:lnTo>
                    <a:pt x="6154" y="2928"/>
                  </a:lnTo>
                  <a:lnTo>
                    <a:pt x="6154" y="2928"/>
                  </a:lnTo>
                  <a:lnTo>
                    <a:pt x="6135" y="2629"/>
                  </a:lnTo>
                  <a:lnTo>
                    <a:pt x="6098" y="2350"/>
                  </a:lnTo>
                  <a:lnTo>
                    <a:pt x="6024" y="2070"/>
                  </a:lnTo>
                  <a:lnTo>
                    <a:pt x="5912" y="1809"/>
                  </a:lnTo>
                  <a:lnTo>
                    <a:pt x="5781" y="1548"/>
                  </a:lnTo>
                  <a:lnTo>
                    <a:pt x="5632" y="1324"/>
                  </a:lnTo>
                  <a:lnTo>
                    <a:pt x="5464" y="1100"/>
                  </a:lnTo>
                  <a:lnTo>
                    <a:pt x="5259" y="877"/>
                  </a:lnTo>
                  <a:lnTo>
                    <a:pt x="5035" y="690"/>
                  </a:lnTo>
                  <a:lnTo>
                    <a:pt x="4793" y="522"/>
                  </a:lnTo>
                  <a:lnTo>
                    <a:pt x="4550" y="373"/>
                  </a:lnTo>
                  <a:lnTo>
                    <a:pt x="4271" y="243"/>
                  </a:lnTo>
                  <a:lnTo>
                    <a:pt x="3991" y="149"/>
                  </a:lnTo>
                  <a:lnTo>
                    <a:pt x="3693" y="75"/>
                  </a:lnTo>
                  <a:lnTo>
                    <a:pt x="3394" y="19"/>
                  </a:lnTo>
                  <a:lnTo>
                    <a:pt x="30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10463600" y="-1428687"/>
              <a:ext cx="172500" cy="167375"/>
            </a:xfrm>
            <a:custGeom>
              <a:avLst/>
              <a:gdLst/>
              <a:ahLst/>
              <a:cxnLst/>
              <a:rect l="l" t="t" r="r" b="b"/>
              <a:pathLst>
                <a:path w="6900" h="6695" extrusionOk="0">
                  <a:moveTo>
                    <a:pt x="1958" y="1"/>
                  </a:moveTo>
                  <a:lnTo>
                    <a:pt x="1791" y="19"/>
                  </a:lnTo>
                  <a:lnTo>
                    <a:pt x="1623" y="57"/>
                  </a:lnTo>
                  <a:lnTo>
                    <a:pt x="1455" y="113"/>
                  </a:lnTo>
                  <a:lnTo>
                    <a:pt x="1287" y="187"/>
                  </a:lnTo>
                  <a:lnTo>
                    <a:pt x="1138" y="262"/>
                  </a:lnTo>
                  <a:lnTo>
                    <a:pt x="989" y="355"/>
                  </a:lnTo>
                  <a:lnTo>
                    <a:pt x="840" y="467"/>
                  </a:lnTo>
                  <a:lnTo>
                    <a:pt x="709" y="597"/>
                  </a:lnTo>
                  <a:lnTo>
                    <a:pt x="579" y="728"/>
                  </a:lnTo>
                  <a:lnTo>
                    <a:pt x="467" y="858"/>
                  </a:lnTo>
                  <a:lnTo>
                    <a:pt x="373" y="1008"/>
                  </a:lnTo>
                  <a:lnTo>
                    <a:pt x="280" y="1157"/>
                  </a:lnTo>
                  <a:lnTo>
                    <a:pt x="206" y="1306"/>
                  </a:lnTo>
                  <a:lnTo>
                    <a:pt x="150" y="1474"/>
                  </a:lnTo>
                  <a:lnTo>
                    <a:pt x="94" y="1642"/>
                  </a:lnTo>
                  <a:lnTo>
                    <a:pt x="38" y="1977"/>
                  </a:lnTo>
                  <a:lnTo>
                    <a:pt x="1" y="2313"/>
                  </a:lnTo>
                  <a:lnTo>
                    <a:pt x="19" y="2667"/>
                  </a:lnTo>
                  <a:lnTo>
                    <a:pt x="56" y="3021"/>
                  </a:lnTo>
                  <a:lnTo>
                    <a:pt x="112" y="3376"/>
                  </a:lnTo>
                  <a:lnTo>
                    <a:pt x="206" y="3730"/>
                  </a:lnTo>
                  <a:lnTo>
                    <a:pt x="318" y="4066"/>
                  </a:lnTo>
                  <a:lnTo>
                    <a:pt x="467" y="4420"/>
                  </a:lnTo>
                  <a:lnTo>
                    <a:pt x="616" y="4774"/>
                  </a:lnTo>
                  <a:lnTo>
                    <a:pt x="784" y="5110"/>
                  </a:lnTo>
                  <a:lnTo>
                    <a:pt x="970" y="5446"/>
                  </a:lnTo>
                  <a:lnTo>
                    <a:pt x="1175" y="5781"/>
                  </a:lnTo>
                  <a:lnTo>
                    <a:pt x="1399" y="6098"/>
                  </a:lnTo>
                  <a:lnTo>
                    <a:pt x="1641" y="6397"/>
                  </a:lnTo>
                  <a:lnTo>
                    <a:pt x="1884" y="6695"/>
                  </a:lnTo>
                  <a:lnTo>
                    <a:pt x="2201" y="6620"/>
                  </a:lnTo>
                  <a:lnTo>
                    <a:pt x="2518" y="6546"/>
                  </a:lnTo>
                  <a:lnTo>
                    <a:pt x="2835" y="6471"/>
                  </a:lnTo>
                  <a:lnTo>
                    <a:pt x="3133" y="6359"/>
                  </a:lnTo>
                  <a:lnTo>
                    <a:pt x="3450" y="6247"/>
                  </a:lnTo>
                  <a:lnTo>
                    <a:pt x="3749" y="6117"/>
                  </a:lnTo>
                  <a:lnTo>
                    <a:pt x="4028" y="5968"/>
                  </a:lnTo>
                  <a:lnTo>
                    <a:pt x="4327" y="5800"/>
                  </a:lnTo>
                  <a:lnTo>
                    <a:pt x="4681" y="5557"/>
                  </a:lnTo>
                  <a:lnTo>
                    <a:pt x="5016" y="5278"/>
                  </a:lnTo>
                  <a:lnTo>
                    <a:pt x="5333" y="4998"/>
                  </a:lnTo>
                  <a:lnTo>
                    <a:pt x="5650" y="4681"/>
                  </a:lnTo>
                  <a:lnTo>
                    <a:pt x="6023" y="4289"/>
                  </a:lnTo>
                  <a:lnTo>
                    <a:pt x="6210" y="4066"/>
                  </a:lnTo>
                  <a:lnTo>
                    <a:pt x="6378" y="3842"/>
                  </a:lnTo>
                  <a:lnTo>
                    <a:pt x="6527" y="3618"/>
                  </a:lnTo>
                  <a:lnTo>
                    <a:pt x="6657" y="3376"/>
                  </a:lnTo>
                  <a:lnTo>
                    <a:pt x="6769" y="3115"/>
                  </a:lnTo>
                  <a:lnTo>
                    <a:pt x="6844" y="2854"/>
                  </a:lnTo>
                  <a:lnTo>
                    <a:pt x="6900" y="2574"/>
                  </a:lnTo>
                  <a:lnTo>
                    <a:pt x="6900" y="2294"/>
                  </a:lnTo>
                  <a:lnTo>
                    <a:pt x="6881" y="2015"/>
                  </a:lnTo>
                  <a:lnTo>
                    <a:pt x="6807" y="1754"/>
                  </a:lnTo>
                  <a:lnTo>
                    <a:pt x="6769" y="1623"/>
                  </a:lnTo>
                  <a:lnTo>
                    <a:pt x="6713" y="1511"/>
                  </a:lnTo>
                  <a:lnTo>
                    <a:pt x="6639" y="1399"/>
                  </a:lnTo>
                  <a:lnTo>
                    <a:pt x="6564" y="1306"/>
                  </a:lnTo>
                  <a:lnTo>
                    <a:pt x="6490" y="1213"/>
                  </a:lnTo>
                  <a:lnTo>
                    <a:pt x="6396" y="1138"/>
                  </a:lnTo>
                  <a:lnTo>
                    <a:pt x="6284" y="1064"/>
                  </a:lnTo>
                  <a:lnTo>
                    <a:pt x="6191" y="1008"/>
                  </a:lnTo>
                  <a:lnTo>
                    <a:pt x="6023" y="970"/>
                  </a:lnTo>
                  <a:lnTo>
                    <a:pt x="5837" y="933"/>
                  </a:lnTo>
                  <a:lnTo>
                    <a:pt x="5501" y="933"/>
                  </a:lnTo>
                  <a:lnTo>
                    <a:pt x="5203" y="970"/>
                  </a:lnTo>
                  <a:lnTo>
                    <a:pt x="4923" y="1026"/>
                  </a:lnTo>
                  <a:lnTo>
                    <a:pt x="4644" y="1120"/>
                  </a:lnTo>
                  <a:lnTo>
                    <a:pt x="4364" y="1231"/>
                  </a:lnTo>
                  <a:lnTo>
                    <a:pt x="4103" y="1343"/>
                  </a:lnTo>
                  <a:lnTo>
                    <a:pt x="3842" y="1492"/>
                  </a:lnTo>
                  <a:lnTo>
                    <a:pt x="3599" y="1660"/>
                  </a:lnTo>
                  <a:lnTo>
                    <a:pt x="3376" y="1847"/>
                  </a:lnTo>
                  <a:lnTo>
                    <a:pt x="3357" y="1511"/>
                  </a:lnTo>
                  <a:lnTo>
                    <a:pt x="3320" y="1194"/>
                  </a:lnTo>
                  <a:lnTo>
                    <a:pt x="3282" y="1008"/>
                  </a:lnTo>
                  <a:lnTo>
                    <a:pt x="3245" y="821"/>
                  </a:lnTo>
                  <a:lnTo>
                    <a:pt x="3189" y="635"/>
                  </a:lnTo>
                  <a:lnTo>
                    <a:pt x="3096" y="467"/>
                  </a:lnTo>
                  <a:lnTo>
                    <a:pt x="2984" y="336"/>
                  </a:lnTo>
                  <a:lnTo>
                    <a:pt x="2835" y="206"/>
                  </a:lnTo>
                  <a:lnTo>
                    <a:pt x="2667" y="113"/>
                  </a:lnTo>
                  <a:lnTo>
                    <a:pt x="2481" y="57"/>
                  </a:lnTo>
                  <a:lnTo>
                    <a:pt x="2313" y="19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9803525" y="-1093512"/>
              <a:ext cx="163175" cy="183225"/>
            </a:xfrm>
            <a:custGeom>
              <a:avLst/>
              <a:gdLst/>
              <a:ahLst/>
              <a:cxnLst/>
              <a:rect l="l" t="t" r="r" b="b"/>
              <a:pathLst>
                <a:path w="6527" h="7329" extrusionOk="0">
                  <a:moveTo>
                    <a:pt x="4811" y="1"/>
                  </a:moveTo>
                  <a:lnTo>
                    <a:pt x="4680" y="19"/>
                  </a:lnTo>
                  <a:lnTo>
                    <a:pt x="4513" y="75"/>
                  </a:lnTo>
                  <a:lnTo>
                    <a:pt x="4363" y="150"/>
                  </a:lnTo>
                  <a:lnTo>
                    <a:pt x="4214" y="243"/>
                  </a:lnTo>
                  <a:lnTo>
                    <a:pt x="4065" y="355"/>
                  </a:lnTo>
                  <a:lnTo>
                    <a:pt x="3860" y="541"/>
                  </a:lnTo>
                  <a:lnTo>
                    <a:pt x="3655" y="765"/>
                  </a:lnTo>
                  <a:lnTo>
                    <a:pt x="3468" y="989"/>
                  </a:lnTo>
                  <a:lnTo>
                    <a:pt x="3319" y="1250"/>
                  </a:lnTo>
                  <a:lnTo>
                    <a:pt x="3189" y="1530"/>
                  </a:lnTo>
                  <a:lnTo>
                    <a:pt x="3077" y="1809"/>
                  </a:lnTo>
                  <a:lnTo>
                    <a:pt x="2984" y="2108"/>
                  </a:lnTo>
                  <a:lnTo>
                    <a:pt x="2928" y="2406"/>
                  </a:lnTo>
                  <a:lnTo>
                    <a:pt x="2704" y="2126"/>
                  </a:lnTo>
                  <a:lnTo>
                    <a:pt x="2461" y="1865"/>
                  </a:lnTo>
                  <a:lnTo>
                    <a:pt x="2312" y="1697"/>
                  </a:lnTo>
                  <a:lnTo>
                    <a:pt x="2182" y="1567"/>
                  </a:lnTo>
                  <a:lnTo>
                    <a:pt x="2014" y="1436"/>
                  </a:lnTo>
                  <a:lnTo>
                    <a:pt x="1846" y="1343"/>
                  </a:lnTo>
                  <a:lnTo>
                    <a:pt x="1660" y="1269"/>
                  </a:lnTo>
                  <a:lnTo>
                    <a:pt x="1473" y="1250"/>
                  </a:lnTo>
                  <a:lnTo>
                    <a:pt x="1287" y="1269"/>
                  </a:lnTo>
                  <a:lnTo>
                    <a:pt x="1100" y="1306"/>
                  </a:lnTo>
                  <a:lnTo>
                    <a:pt x="932" y="1380"/>
                  </a:lnTo>
                  <a:lnTo>
                    <a:pt x="783" y="1455"/>
                  </a:lnTo>
                  <a:lnTo>
                    <a:pt x="634" y="1567"/>
                  </a:lnTo>
                  <a:lnTo>
                    <a:pt x="504" y="1697"/>
                  </a:lnTo>
                  <a:lnTo>
                    <a:pt x="392" y="1847"/>
                  </a:lnTo>
                  <a:lnTo>
                    <a:pt x="298" y="1996"/>
                  </a:lnTo>
                  <a:lnTo>
                    <a:pt x="205" y="2182"/>
                  </a:lnTo>
                  <a:lnTo>
                    <a:pt x="131" y="2350"/>
                  </a:lnTo>
                  <a:lnTo>
                    <a:pt x="75" y="2555"/>
                  </a:lnTo>
                  <a:lnTo>
                    <a:pt x="37" y="2760"/>
                  </a:lnTo>
                  <a:lnTo>
                    <a:pt x="19" y="2965"/>
                  </a:lnTo>
                  <a:lnTo>
                    <a:pt x="0" y="3171"/>
                  </a:lnTo>
                  <a:lnTo>
                    <a:pt x="19" y="3376"/>
                  </a:lnTo>
                  <a:lnTo>
                    <a:pt x="37" y="3599"/>
                  </a:lnTo>
                  <a:lnTo>
                    <a:pt x="75" y="3805"/>
                  </a:lnTo>
                  <a:lnTo>
                    <a:pt x="131" y="4010"/>
                  </a:lnTo>
                  <a:lnTo>
                    <a:pt x="205" y="4215"/>
                  </a:lnTo>
                  <a:lnTo>
                    <a:pt x="280" y="4420"/>
                  </a:lnTo>
                  <a:lnTo>
                    <a:pt x="373" y="4606"/>
                  </a:lnTo>
                  <a:lnTo>
                    <a:pt x="466" y="4793"/>
                  </a:lnTo>
                  <a:lnTo>
                    <a:pt x="578" y="4979"/>
                  </a:lnTo>
                  <a:lnTo>
                    <a:pt x="709" y="5147"/>
                  </a:lnTo>
                  <a:lnTo>
                    <a:pt x="970" y="5464"/>
                  </a:lnTo>
                  <a:lnTo>
                    <a:pt x="1268" y="5762"/>
                  </a:lnTo>
                  <a:lnTo>
                    <a:pt x="1585" y="6042"/>
                  </a:lnTo>
                  <a:lnTo>
                    <a:pt x="1921" y="6285"/>
                  </a:lnTo>
                  <a:lnTo>
                    <a:pt x="2256" y="6490"/>
                  </a:lnTo>
                  <a:lnTo>
                    <a:pt x="2629" y="6695"/>
                  </a:lnTo>
                  <a:lnTo>
                    <a:pt x="3002" y="6863"/>
                  </a:lnTo>
                  <a:lnTo>
                    <a:pt x="3375" y="6993"/>
                  </a:lnTo>
                  <a:lnTo>
                    <a:pt x="3767" y="7124"/>
                  </a:lnTo>
                  <a:lnTo>
                    <a:pt x="4158" y="7217"/>
                  </a:lnTo>
                  <a:lnTo>
                    <a:pt x="4550" y="7273"/>
                  </a:lnTo>
                  <a:lnTo>
                    <a:pt x="4941" y="7310"/>
                  </a:lnTo>
                  <a:lnTo>
                    <a:pt x="5333" y="7329"/>
                  </a:lnTo>
                  <a:lnTo>
                    <a:pt x="5631" y="6732"/>
                  </a:lnTo>
                  <a:lnTo>
                    <a:pt x="5892" y="6135"/>
                  </a:lnTo>
                  <a:lnTo>
                    <a:pt x="6023" y="5837"/>
                  </a:lnTo>
                  <a:lnTo>
                    <a:pt x="6135" y="5520"/>
                  </a:lnTo>
                  <a:lnTo>
                    <a:pt x="6228" y="5203"/>
                  </a:lnTo>
                  <a:lnTo>
                    <a:pt x="6303" y="4867"/>
                  </a:lnTo>
                  <a:lnTo>
                    <a:pt x="6377" y="4457"/>
                  </a:lnTo>
                  <a:lnTo>
                    <a:pt x="6433" y="4028"/>
                  </a:lnTo>
                  <a:lnTo>
                    <a:pt x="6470" y="3599"/>
                  </a:lnTo>
                  <a:lnTo>
                    <a:pt x="6508" y="3171"/>
                  </a:lnTo>
                  <a:lnTo>
                    <a:pt x="6526" y="2648"/>
                  </a:lnTo>
                  <a:lnTo>
                    <a:pt x="6526" y="2369"/>
                  </a:lnTo>
                  <a:lnTo>
                    <a:pt x="6508" y="2108"/>
                  </a:lnTo>
                  <a:lnTo>
                    <a:pt x="6489" y="1847"/>
                  </a:lnTo>
                  <a:lnTo>
                    <a:pt x="6433" y="1586"/>
                  </a:lnTo>
                  <a:lnTo>
                    <a:pt x="6377" y="1325"/>
                  </a:lnTo>
                  <a:lnTo>
                    <a:pt x="6284" y="1082"/>
                  </a:lnTo>
                  <a:lnTo>
                    <a:pt x="6153" y="840"/>
                  </a:lnTo>
                  <a:lnTo>
                    <a:pt x="6004" y="635"/>
                  </a:lnTo>
                  <a:lnTo>
                    <a:pt x="5818" y="430"/>
                  </a:lnTo>
                  <a:lnTo>
                    <a:pt x="5631" y="262"/>
                  </a:lnTo>
                  <a:lnTo>
                    <a:pt x="5408" y="131"/>
                  </a:lnTo>
                  <a:lnTo>
                    <a:pt x="5296" y="75"/>
                  </a:lnTo>
                  <a:lnTo>
                    <a:pt x="5165" y="38"/>
                  </a:lnTo>
                  <a:lnTo>
                    <a:pt x="5053" y="19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10252900" y="-1166687"/>
              <a:ext cx="76475" cy="163650"/>
            </a:xfrm>
            <a:custGeom>
              <a:avLst/>
              <a:gdLst/>
              <a:ahLst/>
              <a:cxnLst/>
              <a:rect l="l" t="t" r="r" b="b"/>
              <a:pathLst>
                <a:path w="3059" h="6546" extrusionOk="0">
                  <a:moveTo>
                    <a:pt x="75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317" y="466"/>
                  </a:lnTo>
                  <a:lnTo>
                    <a:pt x="634" y="765"/>
                  </a:lnTo>
                  <a:lnTo>
                    <a:pt x="951" y="1063"/>
                  </a:lnTo>
                  <a:lnTo>
                    <a:pt x="1250" y="1361"/>
                  </a:lnTo>
                  <a:lnTo>
                    <a:pt x="1529" y="1660"/>
                  </a:lnTo>
                  <a:lnTo>
                    <a:pt x="1660" y="1827"/>
                  </a:lnTo>
                  <a:lnTo>
                    <a:pt x="1772" y="1995"/>
                  </a:lnTo>
                  <a:lnTo>
                    <a:pt x="1902" y="2182"/>
                  </a:lnTo>
                  <a:lnTo>
                    <a:pt x="1995" y="2387"/>
                  </a:lnTo>
                  <a:lnTo>
                    <a:pt x="2089" y="2592"/>
                  </a:lnTo>
                  <a:lnTo>
                    <a:pt x="2163" y="2816"/>
                  </a:lnTo>
                  <a:lnTo>
                    <a:pt x="2238" y="3058"/>
                  </a:lnTo>
                  <a:lnTo>
                    <a:pt x="2275" y="3282"/>
                  </a:lnTo>
                  <a:lnTo>
                    <a:pt x="2312" y="3506"/>
                  </a:lnTo>
                  <a:lnTo>
                    <a:pt x="2331" y="3711"/>
                  </a:lnTo>
                  <a:lnTo>
                    <a:pt x="2331" y="3935"/>
                  </a:lnTo>
                  <a:lnTo>
                    <a:pt x="2312" y="4140"/>
                  </a:lnTo>
                  <a:lnTo>
                    <a:pt x="2257" y="4550"/>
                  </a:lnTo>
                  <a:lnTo>
                    <a:pt x="2163" y="4960"/>
                  </a:lnTo>
                  <a:lnTo>
                    <a:pt x="2033" y="5370"/>
                  </a:lnTo>
                  <a:lnTo>
                    <a:pt x="1772" y="6228"/>
                  </a:lnTo>
                  <a:lnTo>
                    <a:pt x="1772" y="6321"/>
                  </a:lnTo>
                  <a:lnTo>
                    <a:pt x="1790" y="6396"/>
                  </a:lnTo>
                  <a:lnTo>
                    <a:pt x="1828" y="6452"/>
                  </a:lnTo>
                  <a:lnTo>
                    <a:pt x="1902" y="6508"/>
                  </a:lnTo>
                  <a:lnTo>
                    <a:pt x="1977" y="6526"/>
                  </a:lnTo>
                  <a:lnTo>
                    <a:pt x="2051" y="6545"/>
                  </a:lnTo>
                  <a:lnTo>
                    <a:pt x="2126" y="6526"/>
                  </a:lnTo>
                  <a:lnTo>
                    <a:pt x="2201" y="6470"/>
                  </a:lnTo>
                  <a:lnTo>
                    <a:pt x="2350" y="6303"/>
                  </a:lnTo>
                  <a:lnTo>
                    <a:pt x="2499" y="6098"/>
                  </a:lnTo>
                  <a:lnTo>
                    <a:pt x="2629" y="5892"/>
                  </a:lnTo>
                  <a:lnTo>
                    <a:pt x="2723" y="5687"/>
                  </a:lnTo>
                  <a:lnTo>
                    <a:pt x="2816" y="5464"/>
                  </a:lnTo>
                  <a:lnTo>
                    <a:pt x="2891" y="5221"/>
                  </a:lnTo>
                  <a:lnTo>
                    <a:pt x="2965" y="4979"/>
                  </a:lnTo>
                  <a:lnTo>
                    <a:pt x="3002" y="4718"/>
                  </a:lnTo>
                  <a:lnTo>
                    <a:pt x="3040" y="4457"/>
                  </a:lnTo>
                  <a:lnTo>
                    <a:pt x="3058" y="4196"/>
                  </a:lnTo>
                  <a:lnTo>
                    <a:pt x="3058" y="3935"/>
                  </a:lnTo>
                  <a:lnTo>
                    <a:pt x="3040" y="3655"/>
                  </a:lnTo>
                  <a:lnTo>
                    <a:pt x="3021" y="3394"/>
                  </a:lnTo>
                  <a:lnTo>
                    <a:pt x="2965" y="3114"/>
                  </a:lnTo>
                  <a:lnTo>
                    <a:pt x="2909" y="2853"/>
                  </a:lnTo>
                  <a:lnTo>
                    <a:pt x="2853" y="2592"/>
                  </a:lnTo>
                  <a:lnTo>
                    <a:pt x="2760" y="2331"/>
                  </a:lnTo>
                  <a:lnTo>
                    <a:pt x="2667" y="2089"/>
                  </a:lnTo>
                  <a:lnTo>
                    <a:pt x="2555" y="1846"/>
                  </a:lnTo>
                  <a:lnTo>
                    <a:pt x="2443" y="1604"/>
                  </a:lnTo>
                  <a:lnTo>
                    <a:pt x="2312" y="1380"/>
                  </a:lnTo>
                  <a:lnTo>
                    <a:pt x="2163" y="1175"/>
                  </a:lnTo>
                  <a:lnTo>
                    <a:pt x="1995" y="970"/>
                  </a:lnTo>
                  <a:lnTo>
                    <a:pt x="1828" y="783"/>
                  </a:lnTo>
                  <a:lnTo>
                    <a:pt x="1660" y="615"/>
                  </a:lnTo>
                  <a:lnTo>
                    <a:pt x="1455" y="466"/>
                  </a:lnTo>
                  <a:lnTo>
                    <a:pt x="1250" y="336"/>
                  </a:lnTo>
                  <a:lnTo>
                    <a:pt x="1045" y="224"/>
                  </a:lnTo>
                  <a:lnTo>
                    <a:pt x="802" y="131"/>
                  </a:lnTo>
                  <a:lnTo>
                    <a:pt x="578" y="56"/>
                  </a:lnTo>
                  <a:lnTo>
                    <a:pt x="317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10074825" y="-744362"/>
              <a:ext cx="159450" cy="33125"/>
            </a:xfrm>
            <a:custGeom>
              <a:avLst/>
              <a:gdLst/>
              <a:ahLst/>
              <a:cxnLst/>
              <a:rect l="l" t="t" r="r" b="b"/>
              <a:pathLst>
                <a:path w="6378" h="1325" extrusionOk="0">
                  <a:moveTo>
                    <a:pt x="94" y="1"/>
                  </a:moveTo>
                  <a:lnTo>
                    <a:pt x="56" y="20"/>
                  </a:lnTo>
                  <a:lnTo>
                    <a:pt x="19" y="57"/>
                  </a:lnTo>
                  <a:lnTo>
                    <a:pt x="0" y="94"/>
                  </a:lnTo>
                  <a:lnTo>
                    <a:pt x="0" y="169"/>
                  </a:lnTo>
                  <a:lnTo>
                    <a:pt x="19" y="206"/>
                  </a:lnTo>
                  <a:lnTo>
                    <a:pt x="38" y="243"/>
                  </a:lnTo>
                  <a:lnTo>
                    <a:pt x="168" y="392"/>
                  </a:lnTo>
                  <a:lnTo>
                    <a:pt x="317" y="523"/>
                  </a:lnTo>
                  <a:lnTo>
                    <a:pt x="467" y="635"/>
                  </a:lnTo>
                  <a:lnTo>
                    <a:pt x="634" y="728"/>
                  </a:lnTo>
                  <a:lnTo>
                    <a:pt x="821" y="821"/>
                  </a:lnTo>
                  <a:lnTo>
                    <a:pt x="1007" y="915"/>
                  </a:lnTo>
                  <a:lnTo>
                    <a:pt x="1380" y="1045"/>
                  </a:lnTo>
                  <a:lnTo>
                    <a:pt x="1790" y="1138"/>
                  </a:lnTo>
                  <a:lnTo>
                    <a:pt x="2201" y="1213"/>
                  </a:lnTo>
                  <a:lnTo>
                    <a:pt x="2592" y="1269"/>
                  </a:lnTo>
                  <a:lnTo>
                    <a:pt x="2984" y="1306"/>
                  </a:lnTo>
                  <a:lnTo>
                    <a:pt x="3431" y="1325"/>
                  </a:lnTo>
                  <a:lnTo>
                    <a:pt x="3879" y="1306"/>
                  </a:lnTo>
                  <a:lnTo>
                    <a:pt x="4289" y="1269"/>
                  </a:lnTo>
                  <a:lnTo>
                    <a:pt x="4718" y="1176"/>
                  </a:lnTo>
                  <a:lnTo>
                    <a:pt x="5128" y="1064"/>
                  </a:lnTo>
                  <a:lnTo>
                    <a:pt x="5520" y="933"/>
                  </a:lnTo>
                  <a:lnTo>
                    <a:pt x="5930" y="765"/>
                  </a:lnTo>
                  <a:lnTo>
                    <a:pt x="6340" y="579"/>
                  </a:lnTo>
                  <a:lnTo>
                    <a:pt x="6359" y="560"/>
                  </a:lnTo>
                  <a:lnTo>
                    <a:pt x="6377" y="523"/>
                  </a:lnTo>
                  <a:lnTo>
                    <a:pt x="6359" y="486"/>
                  </a:lnTo>
                  <a:lnTo>
                    <a:pt x="6340" y="448"/>
                  </a:lnTo>
                  <a:lnTo>
                    <a:pt x="6284" y="430"/>
                  </a:lnTo>
                  <a:lnTo>
                    <a:pt x="5874" y="504"/>
                  </a:lnTo>
                  <a:lnTo>
                    <a:pt x="5464" y="542"/>
                  </a:lnTo>
                  <a:lnTo>
                    <a:pt x="5054" y="579"/>
                  </a:lnTo>
                  <a:lnTo>
                    <a:pt x="4643" y="598"/>
                  </a:lnTo>
                  <a:lnTo>
                    <a:pt x="3804" y="598"/>
                  </a:lnTo>
                  <a:lnTo>
                    <a:pt x="2984" y="560"/>
                  </a:lnTo>
                  <a:lnTo>
                    <a:pt x="2630" y="504"/>
                  </a:lnTo>
                  <a:lnTo>
                    <a:pt x="2257" y="430"/>
                  </a:lnTo>
                  <a:lnTo>
                    <a:pt x="1548" y="243"/>
                  </a:lnTo>
                  <a:lnTo>
                    <a:pt x="1194" y="150"/>
                  </a:lnTo>
                  <a:lnTo>
                    <a:pt x="839" y="75"/>
                  </a:lnTo>
                  <a:lnTo>
                    <a:pt x="485" y="2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9" name="Google Shape;1239;p25"/>
          <p:cNvGrpSpPr/>
          <p:nvPr/>
        </p:nvGrpSpPr>
        <p:grpSpPr>
          <a:xfrm>
            <a:off x="7322969" y="3216173"/>
            <a:ext cx="1705504" cy="2100794"/>
            <a:chOff x="3736075" y="238125"/>
            <a:chExt cx="1245075" cy="1533650"/>
          </a:xfrm>
        </p:grpSpPr>
        <p:sp>
          <p:nvSpPr>
            <p:cNvPr id="1240" name="Google Shape;1240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25"/>
          <p:cNvGrpSpPr/>
          <p:nvPr/>
        </p:nvGrpSpPr>
        <p:grpSpPr>
          <a:xfrm rot="10800000">
            <a:off x="445919" y="-246852"/>
            <a:ext cx="1705504" cy="2100794"/>
            <a:chOff x="3736075" y="238125"/>
            <a:chExt cx="1245075" cy="1533650"/>
          </a:xfrm>
        </p:grpSpPr>
        <p:sp>
          <p:nvSpPr>
            <p:cNvPr id="1268" name="Google Shape;1268;p25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5" name="Google Shape;1295;p25"/>
          <p:cNvGrpSpPr/>
          <p:nvPr/>
        </p:nvGrpSpPr>
        <p:grpSpPr>
          <a:xfrm>
            <a:off x="70798" y="1518664"/>
            <a:ext cx="734704" cy="742777"/>
            <a:chOff x="8363650" y="2930601"/>
            <a:chExt cx="734704" cy="742777"/>
          </a:xfrm>
        </p:grpSpPr>
        <p:sp>
          <p:nvSpPr>
            <p:cNvPr id="1296" name="Google Shape;1296;p25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9" name="Google Shape;1309;p25"/>
          <p:cNvGrpSpPr/>
          <p:nvPr/>
        </p:nvGrpSpPr>
        <p:grpSpPr>
          <a:xfrm>
            <a:off x="6523358" y="184491"/>
            <a:ext cx="1207709" cy="275921"/>
            <a:chOff x="236858" y="4651716"/>
            <a:chExt cx="1207709" cy="275921"/>
          </a:xfrm>
        </p:grpSpPr>
        <p:sp>
          <p:nvSpPr>
            <p:cNvPr id="1310" name="Google Shape;1310;p25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57150" dir="24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312" name="Google Shape;1312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25" name="Google Shape;1325;p25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326" name="Google Shape;1326;p25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flipH="1">
            <a:off x="8497453" y="2171142"/>
            <a:ext cx="428184" cy="495719"/>
            <a:chOff x="1647700" y="365875"/>
            <a:chExt cx="349025" cy="404075"/>
          </a:xfrm>
        </p:grpSpPr>
        <p:sp>
          <p:nvSpPr>
            <p:cNvPr id="1332" name="Google Shape;1332;p25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4" name="Google Shape;1334;p25"/>
          <p:cNvGrpSpPr/>
          <p:nvPr/>
        </p:nvGrpSpPr>
        <p:grpSpPr>
          <a:xfrm>
            <a:off x="305575" y="3935875"/>
            <a:ext cx="1043550" cy="947050"/>
            <a:chOff x="9878200" y="1573675"/>
            <a:chExt cx="1043550" cy="947050"/>
          </a:xfrm>
        </p:grpSpPr>
        <p:sp>
          <p:nvSpPr>
            <p:cNvPr id="1335" name="Google Shape;1335;p25"/>
            <p:cNvSpPr/>
            <p:nvPr/>
          </p:nvSpPr>
          <p:spPr>
            <a:xfrm>
              <a:off x="9878200" y="1573675"/>
              <a:ext cx="1043550" cy="947050"/>
            </a:xfrm>
            <a:custGeom>
              <a:avLst/>
              <a:gdLst/>
              <a:ahLst/>
              <a:cxnLst/>
              <a:rect l="l" t="t" r="r" b="b"/>
              <a:pathLst>
                <a:path w="41742" h="37882" extrusionOk="0">
                  <a:moveTo>
                    <a:pt x="32794" y="0"/>
                  </a:moveTo>
                  <a:lnTo>
                    <a:pt x="31931" y="23"/>
                  </a:lnTo>
                  <a:lnTo>
                    <a:pt x="30637" y="69"/>
                  </a:lnTo>
                  <a:lnTo>
                    <a:pt x="28320" y="114"/>
                  </a:lnTo>
                  <a:lnTo>
                    <a:pt x="22097" y="205"/>
                  </a:lnTo>
                  <a:lnTo>
                    <a:pt x="12786" y="364"/>
                  </a:lnTo>
                  <a:lnTo>
                    <a:pt x="12196" y="364"/>
                  </a:lnTo>
                  <a:lnTo>
                    <a:pt x="11469" y="318"/>
                  </a:lnTo>
                  <a:lnTo>
                    <a:pt x="10697" y="296"/>
                  </a:lnTo>
                  <a:lnTo>
                    <a:pt x="9811" y="273"/>
                  </a:lnTo>
                  <a:lnTo>
                    <a:pt x="8903" y="296"/>
                  </a:lnTo>
                  <a:lnTo>
                    <a:pt x="8426" y="341"/>
                  </a:lnTo>
                  <a:lnTo>
                    <a:pt x="7949" y="364"/>
                  </a:lnTo>
                  <a:lnTo>
                    <a:pt x="7472" y="409"/>
                  </a:lnTo>
                  <a:lnTo>
                    <a:pt x="6995" y="477"/>
                  </a:lnTo>
                  <a:lnTo>
                    <a:pt x="6541" y="591"/>
                  </a:lnTo>
                  <a:lnTo>
                    <a:pt x="6087" y="704"/>
                  </a:lnTo>
                  <a:lnTo>
                    <a:pt x="5632" y="841"/>
                  </a:lnTo>
                  <a:lnTo>
                    <a:pt x="5178" y="1000"/>
                  </a:lnTo>
                  <a:lnTo>
                    <a:pt x="4747" y="1204"/>
                  </a:lnTo>
                  <a:lnTo>
                    <a:pt x="4315" y="1431"/>
                  </a:lnTo>
                  <a:lnTo>
                    <a:pt x="3929" y="1681"/>
                  </a:lnTo>
                  <a:lnTo>
                    <a:pt x="3566" y="1976"/>
                  </a:lnTo>
                  <a:lnTo>
                    <a:pt x="3202" y="2294"/>
                  </a:lnTo>
                  <a:lnTo>
                    <a:pt x="3043" y="2476"/>
                  </a:lnTo>
                  <a:lnTo>
                    <a:pt x="2884" y="2658"/>
                  </a:lnTo>
                  <a:lnTo>
                    <a:pt x="2725" y="2885"/>
                  </a:lnTo>
                  <a:lnTo>
                    <a:pt x="2589" y="3089"/>
                  </a:lnTo>
                  <a:lnTo>
                    <a:pt x="2453" y="3293"/>
                  </a:lnTo>
                  <a:lnTo>
                    <a:pt x="2317" y="3521"/>
                  </a:lnTo>
                  <a:lnTo>
                    <a:pt x="2203" y="3770"/>
                  </a:lnTo>
                  <a:lnTo>
                    <a:pt x="2090" y="4020"/>
                  </a:lnTo>
                  <a:lnTo>
                    <a:pt x="2044" y="4134"/>
                  </a:lnTo>
                  <a:lnTo>
                    <a:pt x="1931" y="4179"/>
                  </a:lnTo>
                  <a:lnTo>
                    <a:pt x="1658" y="4338"/>
                  </a:lnTo>
                  <a:lnTo>
                    <a:pt x="1386" y="4565"/>
                  </a:lnTo>
                  <a:lnTo>
                    <a:pt x="1136" y="4770"/>
                  </a:lnTo>
                  <a:lnTo>
                    <a:pt x="909" y="5042"/>
                  </a:lnTo>
                  <a:lnTo>
                    <a:pt x="704" y="5292"/>
                  </a:lnTo>
                  <a:lnTo>
                    <a:pt x="523" y="5587"/>
                  </a:lnTo>
                  <a:lnTo>
                    <a:pt x="364" y="5882"/>
                  </a:lnTo>
                  <a:lnTo>
                    <a:pt x="227" y="6200"/>
                  </a:lnTo>
                  <a:lnTo>
                    <a:pt x="114" y="6518"/>
                  </a:lnTo>
                  <a:lnTo>
                    <a:pt x="46" y="6859"/>
                  </a:lnTo>
                  <a:lnTo>
                    <a:pt x="0" y="7177"/>
                  </a:lnTo>
                  <a:lnTo>
                    <a:pt x="0" y="7518"/>
                  </a:lnTo>
                  <a:lnTo>
                    <a:pt x="0" y="7836"/>
                  </a:lnTo>
                  <a:lnTo>
                    <a:pt x="46" y="8176"/>
                  </a:lnTo>
                  <a:lnTo>
                    <a:pt x="114" y="8494"/>
                  </a:lnTo>
                  <a:lnTo>
                    <a:pt x="205" y="8812"/>
                  </a:lnTo>
                  <a:lnTo>
                    <a:pt x="318" y="9130"/>
                  </a:lnTo>
                  <a:lnTo>
                    <a:pt x="432" y="9403"/>
                  </a:lnTo>
                  <a:lnTo>
                    <a:pt x="591" y="9721"/>
                  </a:lnTo>
                  <a:lnTo>
                    <a:pt x="750" y="9993"/>
                  </a:lnTo>
                  <a:lnTo>
                    <a:pt x="931" y="10288"/>
                  </a:lnTo>
                  <a:lnTo>
                    <a:pt x="1113" y="10561"/>
                  </a:lnTo>
                  <a:lnTo>
                    <a:pt x="1317" y="10833"/>
                  </a:lnTo>
                  <a:lnTo>
                    <a:pt x="1522" y="11038"/>
                  </a:lnTo>
                  <a:lnTo>
                    <a:pt x="1522" y="18964"/>
                  </a:lnTo>
                  <a:lnTo>
                    <a:pt x="1499" y="30773"/>
                  </a:lnTo>
                  <a:lnTo>
                    <a:pt x="1522" y="31545"/>
                  </a:lnTo>
                  <a:lnTo>
                    <a:pt x="1567" y="32249"/>
                  </a:lnTo>
                  <a:lnTo>
                    <a:pt x="1681" y="32931"/>
                  </a:lnTo>
                  <a:lnTo>
                    <a:pt x="1794" y="33521"/>
                  </a:lnTo>
                  <a:lnTo>
                    <a:pt x="1953" y="34089"/>
                  </a:lnTo>
                  <a:lnTo>
                    <a:pt x="2044" y="34339"/>
                  </a:lnTo>
                  <a:lnTo>
                    <a:pt x="2158" y="34589"/>
                  </a:lnTo>
                  <a:lnTo>
                    <a:pt x="2271" y="34838"/>
                  </a:lnTo>
                  <a:lnTo>
                    <a:pt x="2385" y="35043"/>
                  </a:lnTo>
                  <a:lnTo>
                    <a:pt x="2498" y="35270"/>
                  </a:lnTo>
                  <a:lnTo>
                    <a:pt x="2635" y="35474"/>
                  </a:lnTo>
                  <a:lnTo>
                    <a:pt x="2771" y="35656"/>
                  </a:lnTo>
                  <a:lnTo>
                    <a:pt x="2907" y="35860"/>
                  </a:lnTo>
                  <a:lnTo>
                    <a:pt x="3225" y="36201"/>
                  </a:lnTo>
                  <a:lnTo>
                    <a:pt x="3543" y="36474"/>
                  </a:lnTo>
                  <a:lnTo>
                    <a:pt x="3906" y="36746"/>
                  </a:lnTo>
                  <a:lnTo>
                    <a:pt x="4270" y="36973"/>
                  </a:lnTo>
                  <a:lnTo>
                    <a:pt x="4679" y="37178"/>
                  </a:lnTo>
                  <a:lnTo>
                    <a:pt x="5087" y="37337"/>
                  </a:lnTo>
                  <a:lnTo>
                    <a:pt x="5519" y="37473"/>
                  </a:lnTo>
                  <a:lnTo>
                    <a:pt x="5950" y="37586"/>
                  </a:lnTo>
                  <a:lnTo>
                    <a:pt x="6405" y="37677"/>
                  </a:lnTo>
                  <a:lnTo>
                    <a:pt x="6881" y="37768"/>
                  </a:lnTo>
                  <a:lnTo>
                    <a:pt x="7358" y="37813"/>
                  </a:lnTo>
                  <a:lnTo>
                    <a:pt x="7835" y="37859"/>
                  </a:lnTo>
                  <a:lnTo>
                    <a:pt x="8335" y="37882"/>
                  </a:lnTo>
                  <a:lnTo>
                    <a:pt x="9357" y="37882"/>
                  </a:lnTo>
                  <a:lnTo>
                    <a:pt x="10356" y="37859"/>
                  </a:lnTo>
                  <a:lnTo>
                    <a:pt x="11378" y="37813"/>
                  </a:lnTo>
                  <a:lnTo>
                    <a:pt x="12377" y="37791"/>
                  </a:lnTo>
                  <a:lnTo>
                    <a:pt x="13354" y="37768"/>
                  </a:lnTo>
                  <a:lnTo>
                    <a:pt x="33180" y="37768"/>
                  </a:lnTo>
                  <a:lnTo>
                    <a:pt x="33930" y="37723"/>
                  </a:lnTo>
                  <a:lnTo>
                    <a:pt x="34656" y="37677"/>
                  </a:lnTo>
                  <a:lnTo>
                    <a:pt x="35428" y="37609"/>
                  </a:lnTo>
                  <a:lnTo>
                    <a:pt x="36155" y="37518"/>
                  </a:lnTo>
                  <a:lnTo>
                    <a:pt x="36905" y="37359"/>
                  </a:lnTo>
                  <a:lnTo>
                    <a:pt x="37245" y="37291"/>
                  </a:lnTo>
                  <a:lnTo>
                    <a:pt x="37609" y="37200"/>
                  </a:lnTo>
                  <a:lnTo>
                    <a:pt x="37949" y="37064"/>
                  </a:lnTo>
                  <a:lnTo>
                    <a:pt x="38267" y="36950"/>
                  </a:lnTo>
                  <a:lnTo>
                    <a:pt x="38608" y="36837"/>
                  </a:lnTo>
                  <a:lnTo>
                    <a:pt x="38903" y="36678"/>
                  </a:lnTo>
                  <a:lnTo>
                    <a:pt x="39221" y="36496"/>
                  </a:lnTo>
                  <a:lnTo>
                    <a:pt x="39494" y="36337"/>
                  </a:lnTo>
                  <a:lnTo>
                    <a:pt x="39789" y="36133"/>
                  </a:lnTo>
                  <a:lnTo>
                    <a:pt x="40039" y="35906"/>
                  </a:lnTo>
                  <a:lnTo>
                    <a:pt x="40289" y="35679"/>
                  </a:lnTo>
                  <a:lnTo>
                    <a:pt x="40516" y="35429"/>
                  </a:lnTo>
                  <a:lnTo>
                    <a:pt x="40720" y="35156"/>
                  </a:lnTo>
                  <a:lnTo>
                    <a:pt x="40924" y="34884"/>
                  </a:lnTo>
                  <a:lnTo>
                    <a:pt x="41106" y="34566"/>
                  </a:lnTo>
                  <a:lnTo>
                    <a:pt x="41265" y="34248"/>
                  </a:lnTo>
                  <a:lnTo>
                    <a:pt x="41401" y="33907"/>
                  </a:lnTo>
                  <a:lnTo>
                    <a:pt x="41515" y="33521"/>
                  </a:lnTo>
                  <a:lnTo>
                    <a:pt x="41583" y="33112"/>
                  </a:lnTo>
                  <a:lnTo>
                    <a:pt x="41651" y="32704"/>
                  </a:lnTo>
                  <a:lnTo>
                    <a:pt x="41697" y="32249"/>
                  </a:lnTo>
                  <a:lnTo>
                    <a:pt x="41697" y="31795"/>
                  </a:lnTo>
                  <a:lnTo>
                    <a:pt x="41719" y="19214"/>
                  </a:lnTo>
                  <a:lnTo>
                    <a:pt x="41742" y="7472"/>
                  </a:lnTo>
                  <a:lnTo>
                    <a:pt x="41719" y="6836"/>
                  </a:lnTo>
                  <a:lnTo>
                    <a:pt x="41674" y="6246"/>
                  </a:lnTo>
                  <a:lnTo>
                    <a:pt x="41606" y="5678"/>
                  </a:lnTo>
                  <a:lnTo>
                    <a:pt x="41515" y="5156"/>
                  </a:lnTo>
                  <a:lnTo>
                    <a:pt x="41379" y="4679"/>
                  </a:lnTo>
                  <a:lnTo>
                    <a:pt x="41220" y="4225"/>
                  </a:lnTo>
                  <a:lnTo>
                    <a:pt x="41038" y="3770"/>
                  </a:lnTo>
                  <a:lnTo>
                    <a:pt x="40834" y="3362"/>
                  </a:lnTo>
                  <a:lnTo>
                    <a:pt x="40606" y="2998"/>
                  </a:lnTo>
                  <a:lnTo>
                    <a:pt x="40357" y="2658"/>
                  </a:lnTo>
                  <a:lnTo>
                    <a:pt x="40084" y="2340"/>
                  </a:lnTo>
                  <a:lnTo>
                    <a:pt x="39812" y="2044"/>
                  </a:lnTo>
                  <a:lnTo>
                    <a:pt x="39516" y="1772"/>
                  </a:lnTo>
                  <a:lnTo>
                    <a:pt x="39198" y="1522"/>
                  </a:lnTo>
                  <a:lnTo>
                    <a:pt x="38858" y="1318"/>
                  </a:lnTo>
                  <a:lnTo>
                    <a:pt x="38517" y="1091"/>
                  </a:lnTo>
                  <a:lnTo>
                    <a:pt x="38154" y="932"/>
                  </a:lnTo>
                  <a:lnTo>
                    <a:pt x="37790" y="750"/>
                  </a:lnTo>
                  <a:lnTo>
                    <a:pt x="37404" y="614"/>
                  </a:lnTo>
                  <a:lnTo>
                    <a:pt x="36996" y="477"/>
                  </a:lnTo>
                  <a:lnTo>
                    <a:pt x="36587" y="364"/>
                  </a:lnTo>
                  <a:lnTo>
                    <a:pt x="36201" y="296"/>
                  </a:lnTo>
                  <a:lnTo>
                    <a:pt x="35769" y="228"/>
                  </a:lnTo>
                  <a:lnTo>
                    <a:pt x="35360" y="137"/>
                  </a:lnTo>
                  <a:lnTo>
                    <a:pt x="34929" y="114"/>
                  </a:lnTo>
                  <a:lnTo>
                    <a:pt x="34497" y="69"/>
                  </a:lnTo>
                  <a:lnTo>
                    <a:pt x="33634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9940000" y="1585225"/>
              <a:ext cx="981750" cy="923950"/>
            </a:xfrm>
            <a:custGeom>
              <a:avLst/>
              <a:gdLst/>
              <a:ahLst/>
              <a:cxnLst/>
              <a:rect l="l" t="t" r="r" b="b"/>
              <a:pathLst>
                <a:path w="39270" h="36958" extrusionOk="0">
                  <a:moveTo>
                    <a:pt x="30543" y="0"/>
                  </a:moveTo>
                  <a:lnTo>
                    <a:pt x="29704" y="19"/>
                  </a:lnTo>
                  <a:lnTo>
                    <a:pt x="28436" y="56"/>
                  </a:lnTo>
                  <a:lnTo>
                    <a:pt x="26180" y="93"/>
                  </a:lnTo>
                  <a:lnTo>
                    <a:pt x="20101" y="187"/>
                  </a:lnTo>
                  <a:lnTo>
                    <a:pt x="11020" y="336"/>
                  </a:lnTo>
                  <a:lnTo>
                    <a:pt x="10442" y="336"/>
                  </a:lnTo>
                  <a:lnTo>
                    <a:pt x="9734" y="298"/>
                  </a:lnTo>
                  <a:lnTo>
                    <a:pt x="8969" y="280"/>
                  </a:lnTo>
                  <a:lnTo>
                    <a:pt x="8112" y="261"/>
                  </a:lnTo>
                  <a:lnTo>
                    <a:pt x="7217" y="280"/>
                  </a:lnTo>
                  <a:lnTo>
                    <a:pt x="6769" y="317"/>
                  </a:lnTo>
                  <a:lnTo>
                    <a:pt x="6303" y="354"/>
                  </a:lnTo>
                  <a:lnTo>
                    <a:pt x="5837" y="392"/>
                  </a:lnTo>
                  <a:lnTo>
                    <a:pt x="5371" y="466"/>
                  </a:lnTo>
                  <a:lnTo>
                    <a:pt x="4923" y="559"/>
                  </a:lnTo>
                  <a:lnTo>
                    <a:pt x="4476" y="671"/>
                  </a:lnTo>
                  <a:lnTo>
                    <a:pt x="4028" y="821"/>
                  </a:lnTo>
                  <a:lnTo>
                    <a:pt x="3580" y="970"/>
                  </a:lnTo>
                  <a:lnTo>
                    <a:pt x="3170" y="1156"/>
                  </a:lnTo>
                  <a:lnTo>
                    <a:pt x="2760" y="1380"/>
                  </a:lnTo>
                  <a:lnTo>
                    <a:pt x="2368" y="1641"/>
                  </a:lnTo>
                  <a:lnTo>
                    <a:pt x="2014" y="1921"/>
                  </a:lnTo>
                  <a:lnTo>
                    <a:pt x="1660" y="2238"/>
                  </a:lnTo>
                  <a:lnTo>
                    <a:pt x="1511" y="2405"/>
                  </a:lnTo>
                  <a:lnTo>
                    <a:pt x="1343" y="2592"/>
                  </a:lnTo>
                  <a:lnTo>
                    <a:pt x="1194" y="2797"/>
                  </a:lnTo>
                  <a:lnTo>
                    <a:pt x="1063" y="3002"/>
                  </a:lnTo>
                  <a:lnTo>
                    <a:pt x="933" y="3207"/>
                  </a:lnTo>
                  <a:lnTo>
                    <a:pt x="802" y="3431"/>
                  </a:lnTo>
                  <a:lnTo>
                    <a:pt x="690" y="3673"/>
                  </a:lnTo>
                  <a:lnTo>
                    <a:pt x="578" y="3916"/>
                  </a:lnTo>
                  <a:lnTo>
                    <a:pt x="485" y="4177"/>
                  </a:lnTo>
                  <a:lnTo>
                    <a:pt x="392" y="4438"/>
                  </a:lnTo>
                  <a:lnTo>
                    <a:pt x="299" y="4736"/>
                  </a:lnTo>
                  <a:lnTo>
                    <a:pt x="243" y="5016"/>
                  </a:lnTo>
                  <a:lnTo>
                    <a:pt x="168" y="5333"/>
                  </a:lnTo>
                  <a:lnTo>
                    <a:pt x="131" y="5650"/>
                  </a:lnTo>
                  <a:lnTo>
                    <a:pt x="75" y="5986"/>
                  </a:lnTo>
                  <a:lnTo>
                    <a:pt x="56" y="6321"/>
                  </a:lnTo>
                  <a:lnTo>
                    <a:pt x="38" y="6676"/>
                  </a:lnTo>
                  <a:lnTo>
                    <a:pt x="38" y="7048"/>
                  </a:lnTo>
                  <a:lnTo>
                    <a:pt x="19" y="18497"/>
                  </a:lnTo>
                  <a:lnTo>
                    <a:pt x="0" y="30021"/>
                  </a:lnTo>
                  <a:lnTo>
                    <a:pt x="19" y="30767"/>
                  </a:lnTo>
                  <a:lnTo>
                    <a:pt x="75" y="31475"/>
                  </a:lnTo>
                  <a:lnTo>
                    <a:pt x="168" y="32128"/>
                  </a:lnTo>
                  <a:lnTo>
                    <a:pt x="299" y="32706"/>
                  </a:lnTo>
                  <a:lnTo>
                    <a:pt x="448" y="33266"/>
                  </a:lnTo>
                  <a:lnTo>
                    <a:pt x="541" y="33508"/>
                  </a:lnTo>
                  <a:lnTo>
                    <a:pt x="634" y="33750"/>
                  </a:lnTo>
                  <a:lnTo>
                    <a:pt x="746" y="33993"/>
                  </a:lnTo>
                  <a:lnTo>
                    <a:pt x="858" y="34198"/>
                  </a:lnTo>
                  <a:lnTo>
                    <a:pt x="970" y="34422"/>
                  </a:lnTo>
                  <a:lnTo>
                    <a:pt x="1100" y="34608"/>
                  </a:lnTo>
                  <a:lnTo>
                    <a:pt x="1231" y="34795"/>
                  </a:lnTo>
                  <a:lnTo>
                    <a:pt x="1380" y="34981"/>
                  </a:lnTo>
                  <a:lnTo>
                    <a:pt x="1679" y="35317"/>
                  </a:lnTo>
                  <a:lnTo>
                    <a:pt x="1996" y="35596"/>
                  </a:lnTo>
                  <a:lnTo>
                    <a:pt x="2350" y="35857"/>
                  </a:lnTo>
                  <a:lnTo>
                    <a:pt x="2704" y="36081"/>
                  </a:lnTo>
                  <a:lnTo>
                    <a:pt x="3096" y="36268"/>
                  </a:lnTo>
                  <a:lnTo>
                    <a:pt x="3506" y="36435"/>
                  </a:lnTo>
                  <a:lnTo>
                    <a:pt x="3916" y="36566"/>
                  </a:lnTo>
                  <a:lnTo>
                    <a:pt x="4345" y="36678"/>
                  </a:lnTo>
                  <a:lnTo>
                    <a:pt x="4793" y="36771"/>
                  </a:lnTo>
                  <a:lnTo>
                    <a:pt x="5259" y="36846"/>
                  </a:lnTo>
                  <a:lnTo>
                    <a:pt x="5725" y="36902"/>
                  </a:lnTo>
                  <a:lnTo>
                    <a:pt x="6191" y="36939"/>
                  </a:lnTo>
                  <a:lnTo>
                    <a:pt x="6676" y="36958"/>
                  </a:lnTo>
                  <a:lnTo>
                    <a:pt x="7664" y="36958"/>
                  </a:lnTo>
                  <a:lnTo>
                    <a:pt x="8652" y="36939"/>
                  </a:lnTo>
                  <a:lnTo>
                    <a:pt x="9641" y="36902"/>
                  </a:lnTo>
                  <a:lnTo>
                    <a:pt x="10610" y="36864"/>
                  </a:lnTo>
                  <a:lnTo>
                    <a:pt x="11561" y="36846"/>
                  </a:lnTo>
                  <a:lnTo>
                    <a:pt x="30916" y="36846"/>
                  </a:lnTo>
                  <a:lnTo>
                    <a:pt x="31644" y="36808"/>
                  </a:lnTo>
                  <a:lnTo>
                    <a:pt x="32371" y="36771"/>
                  </a:lnTo>
                  <a:lnTo>
                    <a:pt x="33117" y="36697"/>
                  </a:lnTo>
                  <a:lnTo>
                    <a:pt x="33825" y="36603"/>
                  </a:lnTo>
                  <a:lnTo>
                    <a:pt x="34552" y="36454"/>
                  </a:lnTo>
                  <a:lnTo>
                    <a:pt x="34888" y="36380"/>
                  </a:lnTo>
                  <a:lnTo>
                    <a:pt x="35242" y="36286"/>
                  </a:lnTo>
                  <a:lnTo>
                    <a:pt x="35578" y="36174"/>
                  </a:lnTo>
                  <a:lnTo>
                    <a:pt x="35895" y="36063"/>
                  </a:lnTo>
                  <a:lnTo>
                    <a:pt x="36212" y="35932"/>
                  </a:lnTo>
                  <a:lnTo>
                    <a:pt x="36510" y="35783"/>
                  </a:lnTo>
                  <a:lnTo>
                    <a:pt x="36809" y="35615"/>
                  </a:lnTo>
                  <a:lnTo>
                    <a:pt x="37088" y="35447"/>
                  </a:lnTo>
                  <a:lnTo>
                    <a:pt x="37368" y="35261"/>
                  </a:lnTo>
                  <a:lnTo>
                    <a:pt x="37610" y="35037"/>
                  </a:lnTo>
                  <a:lnTo>
                    <a:pt x="37853" y="34813"/>
                  </a:lnTo>
                  <a:lnTo>
                    <a:pt x="38077" y="34571"/>
                  </a:lnTo>
                  <a:lnTo>
                    <a:pt x="38282" y="34310"/>
                  </a:lnTo>
                  <a:lnTo>
                    <a:pt x="38487" y="34030"/>
                  </a:lnTo>
                  <a:lnTo>
                    <a:pt x="38655" y="33732"/>
                  </a:lnTo>
                  <a:lnTo>
                    <a:pt x="38804" y="33415"/>
                  </a:lnTo>
                  <a:lnTo>
                    <a:pt x="38934" y="33079"/>
                  </a:lnTo>
                  <a:lnTo>
                    <a:pt x="39046" y="32706"/>
                  </a:lnTo>
                  <a:lnTo>
                    <a:pt x="39121" y="32315"/>
                  </a:lnTo>
                  <a:lnTo>
                    <a:pt x="39195" y="31904"/>
                  </a:lnTo>
                  <a:lnTo>
                    <a:pt x="39233" y="31475"/>
                  </a:lnTo>
                  <a:lnTo>
                    <a:pt x="39233" y="31028"/>
                  </a:lnTo>
                  <a:lnTo>
                    <a:pt x="39251" y="18740"/>
                  </a:lnTo>
                  <a:lnTo>
                    <a:pt x="39270" y="7272"/>
                  </a:lnTo>
                  <a:lnTo>
                    <a:pt x="39251" y="6657"/>
                  </a:lnTo>
                  <a:lnTo>
                    <a:pt x="39214" y="6079"/>
                  </a:lnTo>
                  <a:lnTo>
                    <a:pt x="39139" y="5538"/>
                  </a:lnTo>
                  <a:lnTo>
                    <a:pt x="39046" y="5016"/>
                  </a:lnTo>
                  <a:lnTo>
                    <a:pt x="38916" y="4550"/>
                  </a:lnTo>
                  <a:lnTo>
                    <a:pt x="38766" y="4102"/>
                  </a:lnTo>
                  <a:lnTo>
                    <a:pt x="38580" y="3673"/>
                  </a:lnTo>
                  <a:lnTo>
                    <a:pt x="38394" y="3282"/>
                  </a:lnTo>
                  <a:lnTo>
                    <a:pt x="38170" y="2909"/>
                  </a:lnTo>
                  <a:lnTo>
                    <a:pt x="37927" y="2573"/>
                  </a:lnTo>
                  <a:lnTo>
                    <a:pt x="37666" y="2275"/>
                  </a:lnTo>
                  <a:lnTo>
                    <a:pt x="37387" y="1977"/>
                  </a:lnTo>
                  <a:lnTo>
                    <a:pt x="37107" y="1716"/>
                  </a:lnTo>
                  <a:lnTo>
                    <a:pt x="36790" y="1473"/>
                  </a:lnTo>
                  <a:lnTo>
                    <a:pt x="36454" y="1268"/>
                  </a:lnTo>
                  <a:lnTo>
                    <a:pt x="36119" y="1063"/>
                  </a:lnTo>
                  <a:lnTo>
                    <a:pt x="35764" y="895"/>
                  </a:lnTo>
                  <a:lnTo>
                    <a:pt x="35410" y="727"/>
                  </a:lnTo>
                  <a:lnTo>
                    <a:pt x="35037" y="597"/>
                  </a:lnTo>
                  <a:lnTo>
                    <a:pt x="34646" y="466"/>
                  </a:lnTo>
                  <a:lnTo>
                    <a:pt x="34254" y="354"/>
                  </a:lnTo>
                  <a:lnTo>
                    <a:pt x="33862" y="280"/>
                  </a:lnTo>
                  <a:lnTo>
                    <a:pt x="33452" y="205"/>
                  </a:lnTo>
                  <a:lnTo>
                    <a:pt x="33042" y="131"/>
                  </a:lnTo>
                  <a:lnTo>
                    <a:pt x="32632" y="93"/>
                  </a:lnTo>
                  <a:lnTo>
                    <a:pt x="32203" y="56"/>
                  </a:lnTo>
                  <a:lnTo>
                    <a:pt x="313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0227625" y="2111525"/>
              <a:ext cx="49900" cy="378075"/>
            </a:xfrm>
            <a:custGeom>
              <a:avLst/>
              <a:gdLst/>
              <a:ahLst/>
              <a:cxnLst/>
              <a:rect l="l" t="t" r="r" b="b"/>
              <a:pathLst>
                <a:path w="1996" h="15123" extrusionOk="0">
                  <a:moveTo>
                    <a:pt x="1828" y="0"/>
                  </a:moveTo>
                  <a:lnTo>
                    <a:pt x="1790" y="19"/>
                  </a:lnTo>
                  <a:lnTo>
                    <a:pt x="1753" y="56"/>
                  </a:lnTo>
                  <a:lnTo>
                    <a:pt x="1734" y="93"/>
                  </a:lnTo>
                  <a:lnTo>
                    <a:pt x="1585" y="578"/>
                  </a:lnTo>
                  <a:lnTo>
                    <a:pt x="1455" y="1082"/>
                  </a:lnTo>
                  <a:lnTo>
                    <a:pt x="1343" y="1585"/>
                  </a:lnTo>
                  <a:lnTo>
                    <a:pt x="1268" y="2107"/>
                  </a:lnTo>
                  <a:lnTo>
                    <a:pt x="1138" y="3133"/>
                  </a:lnTo>
                  <a:lnTo>
                    <a:pt x="989" y="4158"/>
                  </a:lnTo>
                  <a:lnTo>
                    <a:pt x="690" y="6079"/>
                  </a:lnTo>
                  <a:lnTo>
                    <a:pt x="410" y="8018"/>
                  </a:lnTo>
                  <a:lnTo>
                    <a:pt x="299" y="8894"/>
                  </a:lnTo>
                  <a:lnTo>
                    <a:pt x="187" y="9771"/>
                  </a:lnTo>
                  <a:lnTo>
                    <a:pt x="93" y="10666"/>
                  </a:lnTo>
                  <a:lnTo>
                    <a:pt x="38" y="11542"/>
                  </a:lnTo>
                  <a:lnTo>
                    <a:pt x="0" y="12437"/>
                  </a:lnTo>
                  <a:lnTo>
                    <a:pt x="0" y="12866"/>
                  </a:lnTo>
                  <a:lnTo>
                    <a:pt x="19" y="13314"/>
                  </a:lnTo>
                  <a:lnTo>
                    <a:pt x="38" y="13761"/>
                  </a:lnTo>
                  <a:lnTo>
                    <a:pt x="93" y="14190"/>
                  </a:lnTo>
                  <a:lnTo>
                    <a:pt x="131" y="14638"/>
                  </a:lnTo>
                  <a:lnTo>
                    <a:pt x="205" y="15085"/>
                  </a:lnTo>
                  <a:lnTo>
                    <a:pt x="224" y="15104"/>
                  </a:lnTo>
                  <a:lnTo>
                    <a:pt x="243" y="15122"/>
                  </a:lnTo>
                  <a:lnTo>
                    <a:pt x="280" y="15122"/>
                  </a:lnTo>
                  <a:lnTo>
                    <a:pt x="317" y="15104"/>
                  </a:lnTo>
                  <a:lnTo>
                    <a:pt x="336" y="15066"/>
                  </a:lnTo>
                  <a:lnTo>
                    <a:pt x="373" y="14097"/>
                  </a:lnTo>
                  <a:lnTo>
                    <a:pt x="429" y="13127"/>
                  </a:lnTo>
                  <a:lnTo>
                    <a:pt x="504" y="12158"/>
                  </a:lnTo>
                  <a:lnTo>
                    <a:pt x="597" y="11207"/>
                  </a:lnTo>
                  <a:lnTo>
                    <a:pt x="690" y="10256"/>
                  </a:lnTo>
                  <a:lnTo>
                    <a:pt x="802" y="9286"/>
                  </a:lnTo>
                  <a:lnTo>
                    <a:pt x="1063" y="7365"/>
                  </a:lnTo>
                  <a:lnTo>
                    <a:pt x="1604" y="3692"/>
                  </a:lnTo>
                  <a:lnTo>
                    <a:pt x="1734" y="2797"/>
                  </a:lnTo>
                  <a:lnTo>
                    <a:pt x="1884" y="1921"/>
                  </a:lnTo>
                  <a:lnTo>
                    <a:pt x="1939" y="1454"/>
                  </a:lnTo>
                  <a:lnTo>
                    <a:pt x="1977" y="1007"/>
                  </a:lnTo>
                  <a:lnTo>
                    <a:pt x="1995" y="578"/>
                  </a:lnTo>
                  <a:lnTo>
                    <a:pt x="1995" y="131"/>
                  </a:lnTo>
                  <a:lnTo>
                    <a:pt x="1977" y="75"/>
                  </a:lnTo>
                  <a:lnTo>
                    <a:pt x="1958" y="37"/>
                  </a:lnTo>
                  <a:lnTo>
                    <a:pt x="1921" y="1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10097550" y="1914325"/>
              <a:ext cx="49925" cy="575275"/>
            </a:xfrm>
            <a:custGeom>
              <a:avLst/>
              <a:gdLst/>
              <a:ahLst/>
              <a:cxnLst/>
              <a:rect l="l" t="t" r="r" b="b"/>
              <a:pathLst>
                <a:path w="1997" h="23011" extrusionOk="0">
                  <a:moveTo>
                    <a:pt x="75" y="1"/>
                  </a:moveTo>
                  <a:lnTo>
                    <a:pt x="38" y="38"/>
                  </a:lnTo>
                  <a:lnTo>
                    <a:pt x="20" y="57"/>
                  </a:lnTo>
                  <a:lnTo>
                    <a:pt x="1" y="94"/>
                  </a:lnTo>
                  <a:lnTo>
                    <a:pt x="20" y="784"/>
                  </a:lnTo>
                  <a:lnTo>
                    <a:pt x="75" y="1492"/>
                  </a:lnTo>
                  <a:lnTo>
                    <a:pt x="150" y="2182"/>
                  </a:lnTo>
                  <a:lnTo>
                    <a:pt x="243" y="2891"/>
                  </a:lnTo>
                  <a:lnTo>
                    <a:pt x="467" y="4289"/>
                  </a:lnTo>
                  <a:lnTo>
                    <a:pt x="579" y="4979"/>
                  </a:lnTo>
                  <a:lnTo>
                    <a:pt x="672" y="5669"/>
                  </a:lnTo>
                  <a:lnTo>
                    <a:pt x="821" y="7124"/>
                  </a:lnTo>
                  <a:lnTo>
                    <a:pt x="970" y="8578"/>
                  </a:lnTo>
                  <a:lnTo>
                    <a:pt x="1082" y="10032"/>
                  </a:lnTo>
                  <a:lnTo>
                    <a:pt x="1194" y="11487"/>
                  </a:lnTo>
                  <a:lnTo>
                    <a:pt x="1269" y="12904"/>
                  </a:lnTo>
                  <a:lnTo>
                    <a:pt x="1325" y="14340"/>
                  </a:lnTo>
                  <a:lnTo>
                    <a:pt x="1343" y="15776"/>
                  </a:lnTo>
                  <a:lnTo>
                    <a:pt x="1381" y="17211"/>
                  </a:lnTo>
                  <a:lnTo>
                    <a:pt x="1399" y="18647"/>
                  </a:lnTo>
                  <a:lnTo>
                    <a:pt x="1418" y="20083"/>
                  </a:lnTo>
                  <a:lnTo>
                    <a:pt x="1474" y="21519"/>
                  </a:lnTo>
                  <a:lnTo>
                    <a:pt x="1549" y="22936"/>
                  </a:lnTo>
                  <a:lnTo>
                    <a:pt x="1567" y="22992"/>
                  </a:lnTo>
                  <a:lnTo>
                    <a:pt x="1623" y="23010"/>
                  </a:lnTo>
                  <a:lnTo>
                    <a:pt x="1660" y="22992"/>
                  </a:lnTo>
                  <a:lnTo>
                    <a:pt x="1679" y="22992"/>
                  </a:lnTo>
                  <a:lnTo>
                    <a:pt x="1679" y="22954"/>
                  </a:lnTo>
                  <a:lnTo>
                    <a:pt x="1772" y="22246"/>
                  </a:lnTo>
                  <a:lnTo>
                    <a:pt x="1847" y="21537"/>
                  </a:lnTo>
                  <a:lnTo>
                    <a:pt x="1903" y="20829"/>
                  </a:lnTo>
                  <a:lnTo>
                    <a:pt x="1959" y="20102"/>
                  </a:lnTo>
                  <a:lnTo>
                    <a:pt x="1977" y="19393"/>
                  </a:lnTo>
                  <a:lnTo>
                    <a:pt x="1996" y="18666"/>
                  </a:lnTo>
                  <a:lnTo>
                    <a:pt x="1996" y="17230"/>
                  </a:lnTo>
                  <a:lnTo>
                    <a:pt x="1977" y="15776"/>
                  </a:lnTo>
                  <a:lnTo>
                    <a:pt x="1903" y="14340"/>
                  </a:lnTo>
                  <a:lnTo>
                    <a:pt x="1828" y="12904"/>
                  </a:lnTo>
                  <a:lnTo>
                    <a:pt x="1735" y="11487"/>
                  </a:lnTo>
                  <a:lnTo>
                    <a:pt x="1623" y="10014"/>
                  </a:lnTo>
                  <a:lnTo>
                    <a:pt x="1493" y="8578"/>
                  </a:lnTo>
                  <a:lnTo>
                    <a:pt x="1343" y="7124"/>
                  </a:lnTo>
                  <a:lnTo>
                    <a:pt x="1176" y="5669"/>
                  </a:lnTo>
                  <a:lnTo>
                    <a:pt x="1008" y="4271"/>
                  </a:lnTo>
                  <a:lnTo>
                    <a:pt x="915" y="3543"/>
                  </a:lnTo>
                  <a:lnTo>
                    <a:pt x="821" y="2835"/>
                  </a:lnTo>
                  <a:lnTo>
                    <a:pt x="709" y="2126"/>
                  </a:lnTo>
                  <a:lnTo>
                    <a:pt x="579" y="1418"/>
                  </a:lnTo>
                  <a:lnTo>
                    <a:pt x="392" y="728"/>
                  </a:lnTo>
                  <a:lnTo>
                    <a:pt x="299" y="392"/>
                  </a:lnTo>
                  <a:lnTo>
                    <a:pt x="187" y="75"/>
                  </a:lnTo>
                  <a:lnTo>
                    <a:pt x="169" y="38"/>
                  </a:lnTo>
                  <a:lnTo>
                    <a:pt x="131" y="1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246725" y="2150675"/>
              <a:ext cx="98850" cy="173900"/>
            </a:xfrm>
            <a:custGeom>
              <a:avLst/>
              <a:gdLst/>
              <a:ahLst/>
              <a:cxnLst/>
              <a:rect l="l" t="t" r="r" b="b"/>
              <a:pathLst>
                <a:path w="3954" h="6956" extrusionOk="0">
                  <a:moveTo>
                    <a:pt x="3600" y="0"/>
                  </a:moveTo>
                  <a:lnTo>
                    <a:pt x="3208" y="429"/>
                  </a:lnTo>
                  <a:lnTo>
                    <a:pt x="2891" y="858"/>
                  </a:lnTo>
                  <a:lnTo>
                    <a:pt x="2593" y="1250"/>
                  </a:lnTo>
                  <a:lnTo>
                    <a:pt x="2313" y="1641"/>
                  </a:lnTo>
                  <a:lnTo>
                    <a:pt x="2052" y="2033"/>
                  </a:lnTo>
                  <a:lnTo>
                    <a:pt x="1809" y="2424"/>
                  </a:lnTo>
                  <a:lnTo>
                    <a:pt x="1567" y="2816"/>
                  </a:lnTo>
                  <a:lnTo>
                    <a:pt x="1343" y="3208"/>
                  </a:lnTo>
                  <a:lnTo>
                    <a:pt x="1138" y="3618"/>
                  </a:lnTo>
                  <a:lnTo>
                    <a:pt x="933" y="4028"/>
                  </a:lnTo>
                  <a:lnTo>
                    <a:pt x="728" y="4457"/>
                  </a:lnTo>
                  <a:lnTo>
                    <a:pt x="542" y="4904"/>
                  </a:lnTo>
                  <a:lnTo>
                    <a:pt x="374" y="5371"/>
                  </a:lnTo>
                  <a:lnTo>
                    <a:pt x="225" y="5855"/>
                  </a:lnTo>
                  <a:lnTo>
                    <a:pt x="94" y="6377"/>
                  </a:lnTo>
                  <a:lnTo>
                    <a:pt x="38" y="6657"/>
                  </a:lnTo>
                  <a:lnTo>
                    <a:pt x="1" y="6956"/>
                  </a:lnTo>
                  <a:lnTo>
                    <a:pt x="1" y="6956"/>
                  </a:lnTo>
                  <a:lnTo>
                    <a:pt x="280" y="6881"/>
                  </a:lnTo>
                  <a:lnTo>
                    <a:pt x="560" y="6769"/>
                  </a:lnTo>
                  <a:lnTo>
                    <a:pt x="821" y="6657"/>
                  </a:lnTo>
                  <a:lnTo>
                    <a:pt x="1064" y="6527"/>
                  </a:lnTo>
                  <a:lnTo>
                    <a:pt x="1287" y="6396"/>
                  </a:lnTo>
                  <a:lnTo>
                    <a:pt x="1511" y="6247"/>
                  </a:lnTo>
                  <a:lnTo>
                    <a:pt x="1735" y="6079"/>
                  </a:lnTo>
                  <a:lnTo>
                    <a:pt x="1940" y="5911"/>
                  </a:lnTo>
                  <a:lnTo>
                    <a:pt x="2145" y="5725"/>
                  </a:lnTo>
                  <a:lnTo>
                    <a:pt x="2332" y="5538"/>
                  </a:lnTo>
                  <a:lnTo>
                    <a:pt x="2499" y="5352"/>
                  </a:lnTo>
                  <a:lnTo>
                    <a:pt x="2667" y="5147"/>
                  </a:lnTo>
                  <a:lnTo>
                    <a:pt x="2835" y="4942"/>
                  </a:lnTo>
                  <a:lnTo>
                    <a:pt x="2984" y="4718"/>
                  </a:lnTo>
                  <a:lnTo>
                    <a:pt x="3133" y="4494"/>
                  </a:lnTo>
                  <a:lnTo>
                    <a:pt x="3264" y="4252"/>
                  </a:lnTo>
                  <a:lnTo>
                    <a:pt x="3394" y="4028"/>
                  </a:lnTo>
                  <a:lnTo>
                    <a:pt x="3506" y="3786"/>
                  </a:lnTo>
                  <a:lnTo>
                    <a:pt x="3600" y="3525"/>
                  </a:lnTo>
                  <a:lnTo>
                    <a:pt x="3693" y="3282"/>
                  </a:lnTo>
                  <a:lnTo>
                    <a:pt x="3767" y="3021"/>
                  </a:lnTo>
                  <a:lnTo>
                    <a:pt x="3842" y="2760"/>
                  </a:lnTo>
                  <a:lnTo>
                    <a:pt x="3898" y="2480"/>
                  </a:lnTo>
                  <a:lnTo>
                    <a:pt x="3935" y="2219"/>
                  </a:lnTo>
                  <a:lnTo>
                    <a:pt x="3954" y="1940"/>
                  </a:lnTo>
                  <a:lnTo>
                    <a:pt x="3954" y="1660"/>
                  </a:lnTo>
                  <a:lnTo>
                    <a:pt x="3954" y="1380"/>
                  </a:lnTo>
                  <a:lnTo>
                    <a:pt x="3935" y="1119"/>
                  </a:lnTo>
                  <a:lnTo>
                    <a:pt x="3879" y="839"/>
                  </a:lnTo>
                  <a:lnTo>
                    <a:pt x="3805" y="560"/>
                  </a:lnTo>
                  <a:lnTo>
                    <a:pt x="3711" y="28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10018300" y="1977250"/>
              <a:ext cx="107250" cy="179500"/>
            </a:xfrm>
            <a:custGeom>
              <a:avLst/>
              <a:gdLst/>
              <a:ahLst/>
              <a:cxnLst/>
              <a:rect l="l" t="t" r="r" b="b"/>
              <a:pathLst>
                <a:path w="4290" h="7180" extrusionOk="0">
                  <a:moveTo>
                    <a:pt x="393" y="1"/>
                  </a:moveTo>
                  <a:lnTo>
                    <a:pt x="262" y="281"/>
                  </a:lnTo>
                  <a:lnTo>
                    <a:pt x="169" y="579"/>
                  </a:lnTo>
                  <a:lnTo>
                    <a:pt x="94" y="859"/>
                  </a:lnTo>
                  <a:lnTo>
                    <a:pt x="38" y="1138"/>
                  </a:lnTo>
                  <a:lnTo>
                    <a:pt x="20" y="1437"/>
                  </a:lnTo>
                  <a:lnTo>
                    <a:pt x="1" y="1735"/>
                  </a:lnTo>
                  <a:lnTo>
                    <a:pt x="1" y="2015"/>
                  </a:lnTo>
                  <a:lnTo>
                    <a:pt x="20" y="2294"/>
                  </a:lnTo>
                  <a:lnTo>
                    <a:pt x="57" y="2593"/>
                  </a:lnTo>
                  <a:lnTo>
                    <a:pt x="113" y="2872"/>
                  </a:lnTo>
                  <a:lnTo>
                    <a:pt x="169" y="3152"/>
                  </a:lnTo>
                  <a:lnTo>
                    <a:pt x="243" y="3432"/>
                  </a:lnTo>
                  <a:lnTo>
                    <a:pt x="337" y="3693"/>
                  </a:lnTo>
                  <a:lnTo>
                    <a:pt x="448" y="3954"/>
                  </a:lnTo>
                  <a:lnTo>
                    <a:pt x="579" y="4215"/>
                  </a:lnTo>
                  <a:lnTo>
                    <a:pt x="710" y="4476"/>
                  </a:lnTo>
                  <a:lnTo>
                    <a:pt x="840" y="4718"/>
                  </a:lnTo>
                  <a:lnTo>
                    <a:pt x="989" y="4961"/>
                  </a:lnTo>
                  <a:lnTo>
                    <a:pt x="1157" y="5203"/>
                  </a:lnTo>
                  <a:lnTo>
                    <a:pt x="1344" y="5427"/>
                  </a:lnTo>
                  <a:lnTo>
                    <a:pt x="1530" y="5651"/>
                  </a:lnTo>
                  <a:lnTo>
                    <a:pt x="1735" y="5856"/>
                  </a:lnTo>
                  <a:lnTo>
                    <a:pt x="1940" y="6042"/>
                  </a:lnTo>
                  <a:lnTo>
                    <a:pt x="2164" y="6229"/>
                  </a:lnTo>
                  <a:lnTo>
                    <a:pt x="2388" y="6397"/>
                  </a:lnTo>
                  <a:lnTo>
                    <a:pt x="2630" y="6564"/>
                  </a:lnTo>
                  <a:lnTo>
                    <a:pt x="2873" y="6714"/>
                  </a:lnTo>
                  <a:lnTo>
                    <a:pt x="3134" y="6844"/>
                  </a:lnTo>
                  <a:lnTo>
                    <a:pt x="3413" y="6956"/>
                  </a:lnTo>
                  <a:lnTo>
                    <a:pt x="3693" y="7049"/>
                  </a:lnTo>
                  <a:lnTo>
                    <a:pt x="3973" y="7124"/>
                  </a:lnTo>
                  <a:lnTo>
                    <a:pt x="4290" y="7180"/>
                  </a:lnTo>
                  <a:lnTo>
                    <a:pt x="4103" y="6602"/>
                  </a:lnTo>
                  <a:lnTo>
                    <a:pt x="3898" y="6098"/>
                  </a:lnTo>
                  <a:lnTo>
                    <a:pt x="3693" y="5613"/>
                  </a:lnTo>
                  <a:lnTo>
                    <a:pt x="3488" y="5147"/>
                  </a:lnTo>
                  <a:lnTo>
                    <a:pt x="3059" y="4271"/>
                  </a:lnTo>
                  <a:lnTo>
                    <a:pt x="2630" y="3432"/>
                  </a:lnTo>
                  <a:lnTo>
                    <a:pt x="2164" y="2611"/>
                  </a:lnTo>
                  <a:lnTo>
                    <a:pt x="1661" y="1772"/>
                  </a:lnTo>
                  <a:lnTo>
                    <a:pt x="1381" y="1343"/>
                  </a:lnTo>
                  <a:lnTo>
                    <a:pt x="1101" y="915"/>
                  </a:lnTo>
                  <a:lnTo>
                    <a:pt x="765" y="46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9903175" y="1647225"/>
              <a:ext cx="314675" cy="294175"/>
            </a:xfrm>
            <a:custGeom>
              <a:avLst/>
              <a:gdLst/>
              <a:ahLst/>
              <a:cxnLst/>
              <a:rect l="l" t="t" r="r" b="b"/>
              <a:pathLst>
                <a:path w="12587" h="11767" extrusionOk="0">
                  <a:moveTo>
                    <a:pt x="9920" y="0"/>
                  </a:moveTo>
                  <a:lnTo>
                    <a:pt x="9752" y="19"/>
                  </a:lnTo>
                  <a:lnTo>
                    <a:pt x="9603" y="56"/>
                  </a:lnTo>
                  <a:lnTo>
                    <a:pt x="9286" y="131"/>
                  </a:lnTo>
                  <a:lnTo>
                    <a:pt x="8969" y="242"/>
                  </a:lnTo>
                  <a:lnTo>
                    <a:pt x="8671" y="392"/>
                  </a:lnTo>
                  <a:lnTo>
                    <a:pt x="8429" y="504"/>
                  </a:lnTo>
                  <a:lnTo>
                    <a:pt x="8205" y="653"/>
                  </a:lnTo>
                  <a:lnTo>
                    <a:pt x="7981" y="802"/>
                  </a:lnTo>
                  <a:lnTo>
                    <a:pt x="7757" y="951"/>
                  </a:lnTo>
                  <a:lnTo>
                    <a:pt x="7552" y="1119"/>
                  </a:lnTo>
                  <a:lnTo>
                    <a:pt x="7347" y="1287"/>
                  </a:lnTo>
                  <a:lnTo>
                    <a:pt x="6955" y="1660"/>
                  </a:lnTo>
                  <a:lnTo>
                    <a:pt x="6620" y="2051"/>
                  </a:lnTo>
                  <a:lnTo>
                    <a:pt x="6303" y="2480"/>
                  </a:lnTo>
                  <a:lnTo>
                    <a:pt x="6023" y="2928"/>
                  </a:lnTo>
                  <a:lnTo>
                    <a:pt x="5781" y="3394"/>
                  </a:lnTo>
                  <a:lnTo>
                    <a:pt x="5650" y="3133"/>
                  </a:lnTo>
                  <a:lnTo>
                    <a:pt x="5482" y="2890"/>
                  </a:lnTo>
                  <a:lnTo>
                    <a:pt x="5165" y="2405"/>
                  </a:lnTo>
                  <a:lnTo>
                    <a:pt x="4960" y="2144"/>
                  </a:lnTo>
                  <a:lnTo>
                    <a:pt x="4736" y="1883"/>
                  </a:lnTo>
                  <a:lnTo>
                    <a:pt x="4625" y="1772"/>
                  </a:lnTo>
                  <a:lnTo>
                    <a:pt x="4494" y="1660"/>
                  </a:lnTo>
                  <a:lnTo>
                    <a:pt x="4364" y="1548"/>
                  </a:lnTo>
                  <a:lnTo>
                    <a:pt x="4214" y="1473"/>
                  </a:lnTo>
                  <a:lnTo>
                    <a:pt x="4065" y="1399"/>
                  </a:lnTo>
                  <a:lnTo>
                    <a:pt x="3897" y="1324"/>
                  </a:lnTo>
                  <a:lnTo>
                    <a:pt x="3730" y="1287"/>
                  </a:lnTo>
                  <a:lnTo>
                    <a:pt x="3543" y="1268"/>
                  </a:lnTo>
                  <a:lnTo>
                    <a:pt x="3375" y="1249"/>
                  </a:lnTo>
                  <a:lnTo>
                    <a:pt x="3021" y="1249"/>
                  </a:lnTo>
                  <a:lnTo>
                    <a:pt x="2835" y="1268"/>
                  </a:lnTo>
                  <a:lnTo>
                    <a:pt x="2518" y="1343"/>
                  </a:lnTo>
                  <a:lnTo>
                    <a:pt x="2201" y="1455"/>
                  </a:lnTo>
                  <a:lnTo>
                    <a:pt x="1902" y="1585"/>
                  </a:lnTo>
                  <a:lnTo>
                    <a:pt x="1623" y="1753"/>
                  </a:lnTo>
                  <a:lnTo>
                    <a:pt x="1361" y="1958"/>
                  </a:lnTo>
                  <a:lnTo>
                    <a:pt x="1119" y="2163"/>
                  </a:lnTo>
                  <a:lnTo>
                    <a:pt x="895" y="2424"/>
                  </a:lnTo>
                  <a:lnTo>
                    <a:pt x="690" y="2685"/>
                  </a:lnTo>
                  <a:lnTo>
                    <a:pt x="522" y="2965"/>
                  </a:lnTo>
                  <a:lnTo>
                    <a:pt x="373" y="3245"/>
                  </a:lnTo>
                  <a:lnTo>
                    <a:pt x="243" y="3562"/>
                  </a:lnTo>
                  <a:lnTo>
                    <a:pt x="131" y="3879"/>
                  </a:lnTo>
                  <a:lnTo>
                    <a:pt x="56" y="4196"/>
                  </a:lnTo>
                  <a:lnTo>
                    <a:pt x="19" y="4513"/>
                  </a:lnTo>
                  <a:lnTo>
                    <a:pt x="0" y="4848"/>
                  </a:lnTo>
                  <a:lnTo>
                    <a:pt x="19" y="5165"/>
                  </a:lnTo>
                  <a:lnTo>
                    <a:pt x="56" y="5482"/>
                  </a:lnTo>
                  <a:lnTo>
                    <a:pt x="112" y="5799"/>
                  </a:lnTo>
                  <a:lnTo>
                    <a:pt x="205" y="6116"/>
                  </a:lnTo>
                  <a:lnTo>
                    <a:pt x="317" y="6415"/>
                  </a:lnTo>
                  <a:lnTo>
                    <a:pt x="429" y="6694"/>
                  </a:lnTo>
                  <a:lnTo>
                    <a:pt x="578" y="6993"/>
                  </a:lnTo>
                  <a:lnTo>
                    <a:pt x="746" y="7272"/>
                  </a:lnTo>
                  <a:lnTo>
                    <a:pt x="914" y="7552"/>
                  </a:lnTo>
                  <a:lnTo>
                    <a:pt x="1100" y="7813"/>
                  </a:lnTo>
                  <a:lnTo>
                    <a:pt x="1306" y="8074"/>
                  </a:lnTo>
                  <a:lnTo>
                    <a:pt x="1529" y="8316"/>
                  </a:lnTo>
                  <a:lnTo>
                    <a:pt x="1753" y="8559"/>
                  </a:lnTo>
                  <a:lnTo>
                    <a:pt x="1995" y="8801"/>
                  </a:lnTo>
                  <a:lnTo>
                    <a:pt x="2238" y="9025"/>
                  </a:lnTo>
                  <a:lnTo>
                    <a:pt x="2741" y="9454"/>
                  </a:lnTo>
                  <a:lnTo>
                    <a:pt x="3319" y="9864"/>
                  </a:lnTo>
                  <a:lnTo>
                    <a:pt x="3897" y="10237"/>
                  </a:lnTo>
                  <a:lnTo>
                    <a:pt x="4513" y="10573"/>
                  </a:lnTo>
                  <a:lnTo>
                    <a:pt x="5147" y="10890"/>
                  </a:lnTo>
                  <a:lnTo>
                    <a:pt x="5799" y="11169"/>
                  </a:lnTo>
                  <a:lnTo>
                    <a:pt x="6471" y="11412"/>
                  </a:lnTo>
                  <a:lnTo>
                    <a:pt x="7142" y="11598"/>
                  </a:lnTo>
                  <a:lnTo>
                    <a:pt x="7850" y="11766"/>
                  </a:lnTo>
                  <a:lnTo>
                    <a:pt x="8279" y="11374"/>
                  </a:lnTo>
                  <a:lnTo>
                    <a:pt x="8708" y="10983"/>
                  </a:lnTo>
                  <a:lnTo>
                    <a:pt x="9118" y="10573"/>
                  </a:lnTo>
                  <a:lnTo>
                    <a:pt x="9510" y="10144"/>
                  </a:lnTo>
                  <a:lnTo>
                    <a:pt x="9883" y="9696"/>
                  </a:lnTo>
                  <a:lnTo>
                    <a:pt x="10237" y="9249"/>
                  </a:lnTo>
                  <a:lnTo>
                    <a:pt x="10573" y="8764"/>
                  </a:lnTo>
                  <a:lnTo>
                    <a:pt x="10871" y="8279"/>
                  </a:lnTo>
                  <a:lnTo>
                    <a:pt x="11058" y="7962"/>
                  </a:lnTo>
                  <a:lnTo>
                    <a:pt x="11225" y="7645"/>
                  </a:lnTo>
                  <a:lnTo>
                    <a:pt x="11524" y="6974"/>
                  </a:lnTo>
                  <a:lnTo>
                    <a:pt x="11785" y="6303"/>
                  </a:lnTo>
                  <a:lnTo>
                    <a:pt x="12046" y="5613"/>
                  </a:lnTo>
                  <a:lnTo>
                    <a:pt x="12176" y="5184"/>
                  </a:lnTo>
                  <a:lnTo>
                    <a:pt x="12307" y="4755"/>
                  </a:lnTo>
                  <a:lnTo>
                    <a:pt x="12419" y="4326"/>
                  </a:lnTo>
                  <a:lnTo>
                    <a:pt x="12512" y="3879"/>
                  </a:lnTo>
                  <a:lnTo>
                    <a:pt x="12568" y="3450"/>
                  </a:lnTo>
                  <a:lnTo>
                    <a:pt x="12587" y="3002"/>
                  </a:lnTo>
                  <a:lnTo>
                    <a:pt x="12568" y="2778"/>
                  </a:lnTo>
                  <a:lnTo>
                    <a:pt x="12549" y="2573"/>
                  </a:lnTo>
                  <a:lnTo>
                    <a:pt x="12531" y="2350"/>
                  </a:lnTo>
                  <a:lnTo>
                    <a:pt x="12475" y="2126"/>
                  </a:lnTo>
                  <a:lnTo>
                    <a:pt x="12419" y="1921"/>
                  </a:lnTo>
                  <a:lnTo>
                    <a:pt x="12344" y="1716"/>
                  </a:lnTo>
                  <a:lnTo>
                    <a:pt x="12251" y="1510"/>
                  </a:lnTo>
                  <a:lnTo>
                    <a:pt x="12139" y="1305"/>
                  </a:lnTo>
                  <a:lnTo>
                    <a:pt x="12009" y="1119"/>
                  </a:lnTo>
                  <a:lnTo>
                    <a:pt x="11878" y="932"/>
                  </a:lnTo>
                  <a:lnTo>
                    <a:pt x="11729" y="765"/>
                  </a:lnTo>
                  <a:lnTo>
                    <a:pt x="11561" y="615"/>
                  </a:lnTo>
                  <a:lnTo>
                    <a:pt x="11393" y="466"/>
                  </a:lnTo>
                  <a:lnTo>
                    <a:pt x="11207" y="336"/>
                  </a:lnTo>
                  <a:lnTo>
                    <a:pt x="11002" y="242"/>
                  </a:lnTo>
                  <a:lnTo>
                    <a:pt x="10815" y="149"/>
                  </a:lnTo>
                  <a:lnTo>
                    <a:pt x="10592" y="75"/>
                  </a:lnTo>
                  <a:lnTo>
                    <a:pt x="10386" y="37"/>
                  </a:lnTo>
                  <a:lnTo>
                    <a:pt x="10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10164675" y="1868175"/>
              <a:ext cx="277875" cy="267600"/>
            </a:xfrm>
            <a:custGeom>
              <a:avLst/>
              <a:gdLst/>
              <a:ahLst/>
              <a:cxnLst/>
              <a:rect l="l" t="t" r="r" b="b"/>
              <a:pathLst>
                <a:path w="11115" h="10704" extrusionOk="0">
                  <a:moveTo>
                    <a:pt x="3022" y="1"/>
                  </a:moveTo>
                  <a:lnTo>
                    <a:pt x="2742" y="38"/>
                  </a:lnTo>
                  <a:lnTo>
                    <a:pt x="2462" y="112"/>
                  </a:lnTo>
                  <a:lnTo>
                    <a:pt x="2183" y="206"/>
                  </a:lnTo>
                  <a:lnTo>
                    <a:pt x="1922" y="336"/>
                  </a:lnTo>
                  <a:lnTo>
                    <a:pt x="1679" y="504"/>
                  </a:lnTo>
                  <a:lnTo>
                    <a:pt x="1437" y="672"/>
                  </a:lnTo>
                  <a:lnTo>
                    <a:pt x="1194" y="877"/>
                  </a:lnTo>
                  <a:lnTo>
                    <a:pt x="989" y="1101"/>
                  </a:lnTo>
                  <a:lnTo>
                    <a:pt x="784" y="1324"/>
                  </a:lnTo>
                  <a:lnTo>
                    <a:pt x="616" y="1586"/>
                  </a:lnTo>
                  <a:lnTo>
                    <a:pt x="467" y="1847"/>
                  </a:lnTo>
                  <a:lnTo>
                    <a:pt x="337" y="2126"/>
                  </a:lnTo>
                  <a:lnTo>
                    <a:pt x="225" y="2425"/>
                  </a:lnTo>
                  <a:lnTo>
                    <a:pt x="132" y="2704"/>
                  </a:lnTo>
                  <a:lnTo>
                    <a:pt x="76" y="3003"/>
                  </a:lnTo>
                  <a:lnTo>
                    <a:pt x="38" y="3320"/>
                  </a:lnTo>
                  <a:lnTo>
                    <a:pt x="1" y="3618"/>
                  </a:lnTo>
                  <a:lnTo>
                    <a:pt x="1" y="3916"/>
                  </a:lnTo>
                  <a:lnTo>
                    <a:pt x="20" y="4215"/>
                  </a:lnTo>
                  <a:lnTo>
                    <a:pt x="38" y="4513"/>
                  </a:lnTo>
                  <a:lnTo>
                    <a:pt x="94" y="4830"/>
                  </a:lnTo>
                  <a:lnTo>
                    <a:pt x="150" y="5128"/>
                  </a:lnTo>
                  <a:lnTo>
                    <a:pt x="225" y="5408"/>
                  </a:lnTo>
                  <a:lnTo>
                    <a:pt x="299" y="5706"/>
                  </a:lnTo>
                  <a:lnTo>
                    <a:pt x="411" y="6005"/>
                  </a:lnTo>
                  <a:lnTo>
                    <a:pt x="523" y="6284"/>
                  </a:lnTo>
                  <a:lnTo>
                    <a:pt x="635" y="6564"/>
                  </a:lnTo>
                  <a:lnTo>
                    <a:pt x="896" y="7105"/>
                  </a:lnTo>
                  <a:lnTo>
                    <a:pt x="1213" y="7646"/>
                  </a:lnTo>
                  <a:lnTo>
                    <a:pt x="1567" y="8168"/>
                  </a:lnTo>
                  <a:lnTo>
                    <a:pt x="1959" y="8653"/>
                  </a:lnTo>
                  <a:lnTo>
                    <a:pt x="2369" y="9119"/>
                  </a:lnTo>
                  <a:lnTo>
                    <a:pt x="2798" y="9548"/>
                  </a:lnTo>
                  <a:lnTo>
                    <a:pt x="3264" y="9958"/>
                  </a:lnTo>
                  <a:lnTo>
                    <a:pt x="3749" y="10349"/>
                  </a:lnTo>
                  <a:lnTo>
                    <a:pt x="4252" y="10704"/>
                  </a:lnTo>
                  <a:lnTo>
                    <a:pt x="4719" y="10499"/>
                  </a:lnTo>
                  <a:lnTo>
                    <a:pt x="5185" y="10275"/>
                  </a:lnTo>
                  <a:lnTo>
                    <a:pt x="5651" y="10051"/>
                  </a:lnTo>
                  <a:lnTo>
                    <a:pt x="6098" y="9809"/>
                  </a:lnTo>
                  <a:lnTo>
                    <a:pt x="6527" y="9566"/>
                  </a:lnTo>
                  <a:lnTo>
                    <a:pt x="6956" y="9287"/>
                  </a:lnTo>
                  <a:lnTo>
                    <a:pt x="7366" y="9007"/>
                  </a:lnTo>
                  <a:lnTo>
                    <a:pt x="7758" y="8690"/>
                  </a:lnTo>
                  <a:lnTo>
                    <a:pt x="8243" y="8280"/>
                  </a:lnTo>
                  <a:lnTo>
                    <a:pt x="8690" y="7832"/>
                  </a:lnTo>
                  <a:lnTo>
                    <a:pt x="9119" y="7366"/>
                  </a:lnTo>
                  <a:lnTo>
                    <a:pt x="9548" y="6881"/>
                  </a:lnTo>
                  <a:lnTo>
                    <a:pt x="10033" y="6284"/>
                  </a:lnTo>
                  <a:lnTo>
                    <a:pt x="10275" y="5967"/>
                  </a:lnTo>
                  <a:lnTo>
                    <a:pt x="10480" y="5650"/>
                  </a:lnTo>
                  <a:lnTo>
                    <a:pt x="10685" y="5315"/>
                  </a:lnTo>
                  <a:lnTo>
                    <a:pt x="10853" y="4979"/>
                  </a:lnTo>
                  <a:lnTo>
                    <a:pt x="10984" y="4625"/>
                  </a:lnTo>
                  <a:lnTo>
                    <a:pt x="11077" y="4252"/>
                  </a:lnTo>
                  <a:lnTo>
                    <a:pt x="11096" y="4066"/>
                  </a:lnTo>
                  <a:lnTo>
                    <a:pt x="11114" y="3860"/>
                  </a:lnTo>
                  <a:lnTo>
                    <a:pt x="11114" y="3674"/>
                  </a:lnTo>
                  <a:lnTo>
                    <a:pt x="11096" y="3487"/>
                  </a:lnTo>
                  <a:lnTo>
                    <a:pt x="11058" y="3282"/>
                  </a:lnTo>
                  <a:lnTo>
                    <a:pt x="11021" y="3096"/>
                  </a:lnTo>
                  <a:lnTo>
                    <a:pt x="10965" y="2909"/>
                  </a:lnTo>
                  <a:lnTo>
                    <a:pt x="10891" y="2723"/>
                  </a:lnTo>
                  <a:lnTo>
                    <a:pt x="10797" y="2555"/>
                  </a:lnTo>
                  <a:lnTo>
                    <a:pt x="10704" y="2387"/>
                  </a:lnTo>
                  <a:lnTo>
                    <a:pt x="10592" y="2219"/>
                  </a:lnTo>
                  <a:lnTo>
                    <a:pt x="10462" y="2089"/>
                  </a:lnTo>
                  <a:lnTo>
                    <a:pt x="10331" y="1958"/>
                  </a:lnTo>
                  <a:lnTo>
                    <a:pt x="10182" y="1828"/>
                  </a:lnTo>
                  <a:lnTo>
                    <a:pt x="10014" y="1735"/>
                  </a:lnTo>
                  <a:lnTo>
                    <a:pt x="9828" y="1641"/>
                  </a:lnTo>
                  <a:lnTo>
                    <a:pt x="9567" y="1567"/>
                  </a:lnTo>
                  <a:lnTo>
                    <a:pt x="9287" y="1511"/>
                  </a:lnTo>
                  <a:lnTo>
                    <a:pt x="9007" y="1492"/>
                  </a:lnTo>
                  <a:lnTo>
                    <a:pt x="8728" y="1492"/>
                  </a:lnTo>
                  <a:lnTo>
                    <a:pt x="8485" y="1511"/>
                  </a:lnTo>
                  <a:lnTo>
                    <a:pt x="8261" y="1530"/>
                  </a:lnTo>
                  <a:lnTo>
                    <a:pt x="7814" y="1623"/>
                  </a:lnTo>
                  <a:lnTo>
                    <a:pt x="7366" y="1753"/>
                  </a:lnTo>
                  <a:lnTo>
                    <a:pt x="6919" y="1921"/>
                  </a:lnTo>
                  <a:lnTo>
                    <a:pt x="6509" y="2108"/>
                  </a:lnTo>
                  <a:lnTo>
                    <a:pt x="6117" y="2350"/>
                  </a:lnTo>
                  <a:lnTo>
                    <a:pt x="5725" y="2630"/>
                  </a:lnTo>
                  <a:lnTo>
                    <a:pt x="5371" y="2928"/>
                  </a:lnTo>
                  <a:lnTo>
                    <a:pt x="5353" y="2667"/>
                  </a:lnTo>
                  <a:lnTo>
                    <a:pt x="5334" y="2406"/>
                  </a:lnTo>
                  <a:lnTo>
                    <a:pt x="5241" y="1903"/>
                  </a:lnTo>
                  <a:lnTo>
                    <a:pt x="5185" y="1604"/>
                  </a:lnTo>
                  <a:lnTo>
                    <a:pt x="5110" y="1306"/>
                  </a:lnTo>
                  <a:lnTo>
                    <a:pt x="4998" y="1026"/>
                  </a:lnTo>
                  <a:lnTo>
                    <a:pt x="4942" y="877"/>
                  </a:lnTo>
                  <a:lnTo>
                    <a:pt x="4868" y="765"/>
                  </a:lnTo>
                  <a:lnTo>
                    <a:pt x="4774" y="635"/>
                  </a:lnTo>
                  <a:lnTo>
                    <a:pt x="4663" y="523"/>
                  </a:lnTo>
                  <a:lnTo>
                    <a:pt x="4551" y="429"/>
                  </a:lnTo>
                  <a:lnTo>
                    <a:pt x="4420" y="336"/>
                  </a:lnTo>
                  <a:lnTo>
                    <a:pt x="4290" y="262"/>
                  </a:lnTo>
                  <a:lnTo>
                    <a:pt x="4159" y="187"/>
                  </a:lnTo>
                  <a:lnTo>
                    <a:pt x="3861" y="94"/>
                  </a:lnTo>
                  <a:lnTo>
                    <a:pt x="3581" y="19"/>
                  </a:lnTo>
                  <a:lnTo>
                    <a:pt x="3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9958175" y="2323625"/>
              <a:ext cx="944475" cy="167375"/>
            </a:xfrm>
            <a:custGeom>
              <a:avLst/>
              <a:gdLst/>
              <a:ahLst/>
              <a:cxnLst/>
              <a:rect l="l" t="t" r="r" b="b"/>
              <a:pathLst>
                <a:path w="37779" h="6695" extrusionOk="0">
                  <a:moveTo>
                    <a:pt x="1" y="0"/>
                  </a:moveTo>
                  <a:lnTo>
                    <a:pt x="1" y="485"/>
                  </a:lnTo>
                  <a:lnTo>
                    <a:pt x="1" y="895"/>
                  </a:lnTo>
                  <a:lnTo>
                    <a:pt x="19" y="1306"/>
                  </a:lnTo>
                  <a:lnTo>
                    <a:pt x="57" y="1678"/>
                  </a:lnTo>
                  <a:lnTo>
                    <a:pt x="94" y="2051"/>
                  </a:lnTo>
                  <a:lnTo>
                    <a:pt x="150" y="2406"/>
                  </a:lnTo>
                  <a:lnTo>
                    <a:pt x="206" y="2741"/>
                  </a:lnTo>
                  <a:lnTo>
                    <a:pt x="280" y="3058"/>
                  </a:lnTo>
                  <a:lnTo>
                    <a:pt x="373" y="3375"/>
                  </a:lnTo>
                  <a:lnTo>
                    <a:pt x="467" y="3655"/>
                  </a:lnTo>
                  <a:lnTo>
                    <a:pt x="579" y="3935"/>
                  </a:lnTo>
                  <a:lnTo>
                    <a:pt x="709" y="4196"/>
                  </a:lnTo>
                  <a:lnTo>
                    <a:pt x="840" y="4457"/>
                  </a:lnTo>
                  <a:lnTo>
                    <a:pt x="989" y="4681"/>
                  </a:lnTo>
                  <a:lnTo>
                    <a:pt x="1157" y="4904"/>
                  </a:lnTo>
                  <a:lnTo>
                    <a:pt x="1324" y="5109"/>
                  </a:lnTo>
                  <a:lnTo>
                    <a:pt x="1511" y="5296"/>
                  </a:lnTo>
                  <a:lnTo>
                    <a:pt x="1660" y="5445"/>
                  </a:lnTo>
                  <a:lnTo>
                    <a:pt x="1828" y="5576"/>
                  </a:lnTo>
                  <a:lnTo>
                    <a:pt x="2182" y="5799"/>
                  </a:lnTo>
                  <a:lnTo>
                    <a:pt x="2536" y="6004"/>
                  </a:lnTo>
                  <a:lnTo>
                    <a:pt x="2947" y="6172"/>
                  </a:lnTo>
                  <a:lnTo>
                    <a:pt x="3357" y="6321"/>
                  </a:lnTo>
                  <a:lnTo>
                    <a:pt x="3786" y="6433"/>
                  </a:lnTo>
                  <a:lnTo>
                    <a:pt x="4233" y="6527"/>
                  </a:lnTo>
                  <a:lnTo>
                    <a:pt x="4718" y="6601"/>
                  </a:lnTo>
                  <a:lnTo>
                    <a:pt x="5184" y="6638"/>
                  </a:lnTo>
                  <a:lnTo>
                    <a:pt x="5688" y="6676"/>
                  </a:lnTo>
                  <a:lnTo>
                    <a:pt x="6191" y="6694"/>
                  </a:lnTo>
                  <a:lnTo>
                    <a:pt x="6695" y="6694"/>
                  </a:lnTo>
                  <a:lnTo>
                    <a:pt x="7720" y="6676"/>
                  </a:lnTo>
                  <a:lnTo>
                    <a:pt x="8764" y="6638"/>
                  </a:lnTo>
                  <a:lnTo>
                    <a:pt x="9809" y="6601"/>
                  </a:lnTo>
                  <a:lnTo>
                    <a:pt x="10834" y="6582"/>
                  </a:lnTo>
                  <a:lnTo>
                    <a:pt x="30171" y="6582"/>
                  </a:lnTo>
                  <a:lnTo>
                    <a:pt x="31140" y="6545"/>
                  </a:lnTo>
                  <a:lnTo>
                    <a:pt x="32054" y="6471"/>
                  </a:lnTo>
                  <a:lnTo>
                    <a:pt x="32874" y="6359"/>
                  </a:lnTo>
                  <a:lnTo>
                    <a:pt x="33266" y="6284"/>
                  </a:lnTo>
                  <a:lnTo>
                    <a:pt x="33639" y="6210"/>
                  </a:lnTo>
                  <a:lnTo>
                    <a:pt x="33993" y="6135"/>
                  </a:lnTo>
                  <a:lnTo>
                    <a:pt x="34329" y="6042"/>
                  </a:lnTo>
                  <a:lnTo>
                    <a:pt x="34646" y="5930"/>
                  </a:lnTo>
                  <a:lnTo>
                    <a:pt x="34963" y="5837"/>
                  </a:lnTo>
                  <a:lnTo>
                    <a:pt x="35242" y="5706"/>
                  </a:lnTo>
                  <a:lnTo>
                    <a:pt x="35522" y="5576"/>
                  </a:lnTo>
                  <a:lnTo>
                    <a:pt x="35765" y="5445"/>
                  </a:lnTo>
                  <a:lnTo>
                    <a:pt x="36007" y="5296"/>
                  </a:lnTo>
                  <a:lnTo>
                    <a:pt x="36231" y="5128"/>
                  </a:lnTo>
                  <a:lnTo>
                    <a:pt x="36436" y="4960"/>
                  </a:lnTo>
                  <a:lnTo>
                    <a:pt x="36622" y="4792"/>
                  </a:lnTo>
                  <a:lnTo>
                    <a:pt x="36809" y="4587"/>
                  </a:lnTo>
                  <a:lnTo>
                    <a:pt x="36958" y="4401"/>
                  </a:lnTo>
                  <a:lnTo>
                    <a:pt x="37107" y="4177"/>
                  </a:lnTo>
                  <a:lnTo>
                    <a:pt x="37238" y="3972"/>
                  </a:lnTo>
                  <a:lnTo>
                    <a:pt x="37350" y="3730"/>
                  </a:lnTo>
                  <a:lnTo>
                    <a:pt x="37461" y="3487"/>
                  </a:lnTo>
                  <a:lnTo>
                    <a:pt x="37555" y="3245"/>
                  </a:lnTo>
                  <a:lnTo>
                    <a:pt x="37611" y="2984"/>
                  </a:lnTo>
                  <a:lnTo>
                    <a:pt x="37685" y="2704"/>
                  </a:lnTo>
                  <a:lnTo>
                    <a:pt x="37722" y="2406"/>
                  </a:lnTo>
                  <a:lnTo>
                    <a:pt x="37760" y="2107"/>
                  </a:lnTo>
                  <a:lnTo>
                    <a:pt x="37778" y="1809"/>
                  </a:lnTo>
                  <a:lnTo>
                    <a:pt x="37778" y="1492"/>
                  </a:lnTo>
                  <a:lnTo>
                    <a:pt x="37778" y="653"/>
                  </a:lnTo>
                  <a:lnTo>
                    <a:pt x="28343" y="522"/>
                  </a:lnTo>
                  <a:lnTo>
                    <a:pt x="18889" y="392"/>
                  </a:lnTo>
                  <a:lnTo>
                    <a:pt x="9454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10819175" y="2286325"/>
              <a:ext cx="32650" cy="62500"/>
            </a:xfrm>
            <a:custGeom>
              <a:avLst/>
              <a:gdLst/>
              <a:ahLst/>
              <a:cxnLst/>
              <a:rect l="l" t="t" r="r" b="b"/>
              <a:pathLst>
                <a:path w="1306" h="2500" extrusionOk="0">
                  <a:moveTo>
                    <a:pt x="1213" y="1"/>
                  </a:moveTo>
                  <a:lnTo>
                    <a:pt x="1157" y="19"/>
                  </a:lnTo>
                  <a:lnTo>
                    <a:pt x="1045" y="112"/>
                  </a:lnTo>
                  <a:lnTo>
                    <a:pt x="952" y="224"/>
                  </a:lnTo>
                  <a:lnTo>
                    <a:pt x="765" y="467"/>
                  </a:lnTo>
                  <a:lnTo>
                    <a:pt x="597" y="746"/>
                  </a:lnTo>
                  <a:lnTo>
                    <a:pt x="467" y="1026"/>
                  </a:lnTo>
                  <a:lnTo>
                    <a:pt x="336" y="1324"/>
                  </a:lnTo>
                  <a:lnTo>
                    <a:pt x="224" y="1641"/>
                  </a:lnTo>
                  <a:lnTo>
                    <a:pt x="19" y="2201"/>
                  </a:lnTo>
                  <a:lnTo>
                    <a:pt x="1" y="2257"/>
                  </a:lnTo>
                  <a:lnTo>
                    <a:pt x="19" y="2331"/>
                  </a:lnTo>
                  <a:lnTo>
                    <a:pt x="38" y="2387"/>
                  </a:lnTo>
                  <a:lnTo>
                    <a:pt x="75" y="2425"/>
                  </a:lnTo>
                  <a:lnTo>
                    <a:pt x="113" y="2481"/>
                  </a:lnTo>
                  <a:lnTo>
                    <a:pt x="131" y="2499"/>
                  </a:lnTo>
                  <a:lnTo>
                    <a:pt x="299" y="2499"/>
                  </a:lnTo>
                  <a:lnTo>
                    <a:pt x="355" y="2481"/>
                  </a:lnTo>
                  <a:lnTo>
                    <a:pt x="411" y="2443"/>
                  </a:lnTo>
                  <a:lnTo>
                    <a:pt x="448" y="2387"/>
                  </a:lnTo>
                  <a:lnTo>
                    <a:pt x="728" y="1847"/>
                  </a:lnTo>
                  <a:lnTo>
                    <a:pt x="877" y="1567"/>
                  </a:lnTo>
                  <a:lnTo>
                    <a:pt x="1026" y="1268"/>
                  </a:lnTo>
                  <a:lnTo>
                    <a:pt x="1138" y="970"/>
                  </a:lnTo>
                  <a:lnTo>
                    <a:pt x="1231" y="672"/>
                  </a:lnTo>
                  <a:lnTo>
                    <a:pt x="1287" y="373"/>
                  </a:lnTo>
                  <a:lnTo>
                    <a:pt x="1306" y="224"/>
                  </a:lnTo>
                  <a:lnTo>
                    <a:pt x="1306" y="75"/>
                  </a:lnTo>
                  <a:lnTo>
                    <a:pt x="1287" y="19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10812200" y="2301700"/>
              <a:ext cx="13525" cy="44325"/>
            </a:xfrm>
            <a:custGeom>
              <a:avLst/>
              <a:gdLst/>
              <a:ahLst/>
              <a:cxnLst/>
              <a:rect l="l" t="t" r="r" b="b"/>
              <a:pathLst>
                <a:path w="541" h="1773" extrusionOk="0">
                  <a:moveTo>
                    <a:pt x="242" y="1"/>
                  </a:moveTo>
                  <a:lnTo>
                    <a:pt x="205" y="20"/>
                  </a:lnTo>
                  <a:lnTo>
                    <a:pt x="168" y="38"/>
                  </a:lnTo>
                  <a:lnTo>
                    <a:pt x="75" y="262"/>
                  </a:lnTo>
                  <a:lnTo>
                    <a:pt x="19" y="467"/>
                  </a:lnTo>
                  <a:lnTo>
                    <a:pt x="0" y="691"/>
                  </a:lnTo>
                  <a:lnTo>
                    <a:pt x="0" y="896"/>
                  </a:lnTo>
                  <a:lnTo>
                    <a:pt x="56" y="1120"/>
                  </a:lnTo>
                  <a:lnTo>
                    <a:pt x="112" y="1325"/>
                  </a:lnTo>
                  <a:lnTo>
                    <a:pt x="205" y="1530"/>
                  </a:lnTo>
                  <a:lnTo>
                    <a:pt x="317" y="1735"/>
                  </a:lnTo>
                  <a:lnTo>
                    <a:pt x="354" y="1754"/>
                  </a:lnTo>
                  <a:lnTo>
                    <a:pt x="410" y="1772"/>
                  </a:lnTo>
                  <a:lnTo>
                    <a:pt x="448" y="1754"/>
                  </a:lnTo>
                  <a:lnTo>
                    <a:pt x="485" y="1698"/>
                  </a:lnTo>
                  <a:lnTo>
                    <a:pt x="522" y="1493"/>
                  </a:lnTo>
                  <a:lnTo>
                    <a:pt x="541" y="1287"/>
                  </a:lnTo>
                  <a:lnTo>
                    <a:pt x="541" y="1064"/>
                  </a:lnTo>
                  <a:lnTo>
                    <a:pt x="541" y="859"/>
                  </a:lnTo>
                  <a:lnTo>
                    <a:pt x="522" y="653"/>
                  </a:lnTo>
                  <a:lnTo>
                    <a:pt x="466" y="448"/>
                  </a:lnTo>
                  <a:lnTo>
                    <a:pt x="410" y="243"/>
                  </a:lnTo>
                  <a:lnTo>
                    <a:pt x="317" y="38"/>
                  </a:lnTo>
                  <a:lnTo>
                    <a:pt x="298" y="20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10068650" y="2215925"/>
              <a:ext cx="45250" cy="127300"/>
            </a:xfrm>
            <a:custGeom>
              <a:avLst/>
              <a:gdLst/>
              <a:ahLst/>
              <a:cxnLst/>
              <a:rect l="l" t="t" r="r" b="b"/>
              <a:pathLst>
                <a:path w="1810" h="5092" extrusionOk="0">
                  <a:moveTo>
                    <a:pt x="57" y="1"/>
                  </a:moveTo>
                  <a:lnTo>
                    <a:pt x="19" y="20"/>
                  </a:lnTo>
                  <a:lnTo>
                    <a:pt x="1" y="57"/>
                  </a:lnTo>
                  <a:lnTo>
                    <a:pt x="38" y="411"/>
                  </a:lnTo>
                  <a:lnTo>
                    <a:pt x="94" y="765"/>
                  </a:lnTo>
                  <a:lnTo>
                    <a:pt x="169" y="1101"/>
                  </a:lnTo>
                  <a:lnTo>
                    <a:pt x="280" y="1455"/>
                  </a:lnTo>
                  <a:lnTo>
                    <a:pt x="486" y="2127"/>
                  </a:lnTo>
                  <a:lnTo>
                    <a:pt x="728" y="2798"/>
                  </a:lnTo>
                  <a:lnTo>
                    <a:pt x="914" y="3395"/>
                  </a:lnTo>
                  <a:lnTo>
                    <a:pt x="1101" y="3991"/>
                  </a:lnTo>
                  <a:lnTo>
                    <a:pt x="1231" y="4290"/>
                  </a:lnTo>
                  <a:lnTo>
                    <a:pt x="1362" y="4569"/>
                  </a:lnTo>
                  <a:lnTo>
                    <a:pt x="1511" y="4830"/>
                  </a:lnTo>
                  <a:lnTo>
                    <a:pt x="1698" y="5073"/>
                  </a:lnTo>
                  <a:lnTo>
                    <a:pt x="1735" y="5091"/>
                  </a:lnTo>
                  <a:lnTo>
                    <a:pt x="1772" y="5091"/>
                  </a:lnTo>
                  <a:lnTo>
                    <a:pt x="1791" y="5073"/>
                  </a:lnTo>
                  <a:lnTo>
                    <a:pt x="1810" y="5035"/>
                  </a:lnTo>
                  <a:lnTo>
                    <a:pt x="1791" y="4718"/>
                  </a:lnTo>
                  <a:lnTo>
                    <a:pt x="1754" y="4383"/>
                  </a:lnTo>
                  <a:lnTo>
                    <a:pt x="1698" y="4066"/>
                  </a:lnTo>
                  <a:lnTo>
                    <a:pt x="1604" y="3749"/>
                  </a:lnTo>
                  <a:lnTo>
                    <a:pt x="1381" y="3096"/>
                  </a:lnTo>
                  <a:lnTo>
                    <a:pt x="1157" y="2481"/>
                  </a:lnTo>
                  <a:lnTo>
                    <a:pt x="952" y="1847"/>
                  </a:lnTo>
                  <a:lnTo>
                    <a:pt x="728" y="1213"/>
                  </a:lnTo>
                  <a:lnTo>
                    <a:pt x="597" y="915"/>
                  </a:lnTo>
                  <a:lnTo>
                    <a:pt x="467" y="598"/>
                  </a:lnTo>
                  <a:lnTo>
                    <a:pt x="318" y="318"/>
                  </a:lnTo>
                  <a:lnTo>
                    <a:pt x="131" y="20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10066325" y="2292850"/>
              <a:ext cx="27075" cy="46175"/>
            </a:xfrm>
            <a:custGeom>
              <a:avLst/>
              <a:gdLst/>
              <a:ahLst/>
              <a:cxnLst/>
              <a:rect l="l" t="t" r="r" b="b"/>
              <a:pathLst>
                <a:path w="1083" h="1847" extrusionOk="0">
                  <a:moveTo>
                    <a:pt x="94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94"/>
                  </a:lnTo>
                  <a:lnTo>
                    <a:pt x="19" y="224"/>
                  </a:lnTo>
                  <a:lnTo>
                    <a:pt x="38" y="355"/>
                  </a:lnTo>
                  <a:lnTo>
                    <a:pt x="94" y="597"/>
                  </a:lnTo>
                  <a:lnTo>
                    <a:pt x="206" y="821"/>
                  </a:lnTo>
                  <a:lnTo>
                    <a:pt x="318" y="1045"/>
                  </a:lnTo>
                  <a:lnTo>
                    <a:pt x="448" y="1269"/>
                  </a:lnTo>
                  <a:lnTo>
                    <a:pt x="579" y="1492"/>
                  </a:lnTo>
                  <a:lnTo>
                    <a:pt x="653" y="1586"/>
                  </a:lnTo>
                  <a:lnTo>
                    <a:pt x="746" y="1697"/>
                  </a:lnTo>
                  <a:lnTo>
                    <a:pt x="840" y="1772"/>
                  </a:lnTo>
                  <a:lnTo>
                    <a:pt x="952" y="1828"/>
                  </a:lnTo>
                  <a:lnTo>
                    <a:pt x="989" y="1847"/>
                  </a:lnTo>
                  <a:lnTo>
                    <a:pt x="1026" y="1828"/>
                  </a:lnTo>
                  <a:lnTo>
                    <a:pt x="1045" y="1809"/>
                  </a:lnTo>
                  <a:lnTo>
                    <a:pt x="1063" y="1772"/>
                  </a:lnTo>
                  <a:lnTo>
                    <a:pt x="1082" y="1660"/>
                  </a:lnTo>
                  <a:lnTo>
                    <a:pt x="1063" y="1530"/>
                  </a:lnTo>
                  <a:lnTo>
                    <a:pt x="1045" y="1418"/>
                  </a:lnTo>
                  <a:lnTo>
                    <a:pt x="1007" y="1306"/>
                  </a:lnTo>
                  <a:lnTo>
                    <a:pt x="896" y="1063"/>
                  </a:lnTo>
                  <a:lnTo>
                    <a:pt x="784" y="858"/>
                  </a:lnTo>
                  <a:lnTo>
                    <a:pt x="653" y="616"/>
                  </a:lnTo>
                  <a:lnTo>
                    <a:pt x="523" y="392"/>
                  </a:lnTo>
                  <a:lnTo>
                    <a:pt x="429" y="280"/>
                  </a:lnTo>
                  <a:lnTo>
                    <a:pt x="355" y="187"/>
                  </a:lnTo>
                  <a:lnTo>
                    <a:pt x="243" y="94"/>
                  </a:lnTo>
                  <a:lnTo>
                    <a:pt x="131" y="19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10211300" y="2219200"/>
              <a:ext cx="14475" cy="129625"/>
            </a:xfrm>
            <a:custGeom>
              <a:avLst/>
              <a:gdLst/>
              <a:ahLst/>
              <a:cxnLst/>
              <a:rect l="l" t="t" r="r" b="b"/>
              <a:pathLst>
                <a:path w="579" h="5185" extrusionOk="0">
                  <a:moveTo>
                    <a:pt x="318" y="0"/>
                  </a:moveTo>
                  <a:lnTo>
                    <a:pt x="299" y="56"/>
                  </a:lnTo>
                  <a:lnTo>
                    <a:pt x="150" y="1306"/>
                  </a:lnTo>
                  <a:lnTo>
                    <a:pt x="75" y="1940"/>
                  </a:lnTo>
                  <a:lnTo>
                    <a:pt x="19" y="2574"/>
                  </a:lnTo>
                  <a:lnTo>
                    <a:pt x="1" y="3208"/>
                  </a:lnTo>
                  <a:lnTo>
                    <a:pt x="1" y="3842"/>
                  </a:lnTo>
                  <a:lnTo>
                    <a:pt x="38" y="4159"/>
                  </a:lnTo>
                  <a:lnTo>
                    <a:pt x="57" y="4457"/>
                  </a:lnTo>
                  <a:lnTo>
                    <a:pt x="113" y="4774"/>
                  </a:lnTo>
                  <a:lnTo>
                    <a:pt x="168" y="5091"/>
                  </a:lnTo>
                  <a:lnTo>
                    <a:pt x="187" y="5128"/>
                  </a:lnTo>
                  <a:lnTo>
                    <a:pt x="224" y="5147"/>
                  </a:lnTo>
                  <a:lnTo>
                    <a:pt x="262" y="5166"/>
                  </a:lnTo>
                  <a:lnTo>
                    <a:pt x="299" y="5184"/>
                  </a:lnTo>
                  <a:lnTo>
                    <a:pt x="336" y="5166"/>
                  </a:lnTo>
                  <a:lnTo>
                    <a:pt x="374" y="5147"/>
                  </a:lnTo>
                  <a:lnTo>
                    <a:pt x="392" y="5128"/>
                  </a:lnTo>
                  <a:lnTo>
                    <a:pt x="411" y="5091"/>
                  </a:lnTo>
                  <a:lnTo>
                    <a:pt x="467" y="4774"/>
                  </a:lnTo>
                  <a:lnTo>
                    <a:pt x="504" y="4476"/>
                  </a:lnTo>
                  <a:lnTo>
                    <a:pt x="560" y="3842"/>
                  </a:lnTo>
                  <a:lnTo>
                    <a:pt x="579" y="3208"/>
                  </a:lnTo>
                  <a:lnTo>
                    <a:pt x="560" y="2574"/>
                  </a:lnTo>
                  <a:lnTo>
                    <a:pt x="541" y="1940"/>
                  </a:lnTo>
                  <a:lnTo>
                    <a:pt x="504" y="1306"/>
                  </a:lnTo>
                  <a:lnTo>
                    <a:pt x="429" y="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0317600" y="2294725"/>
              <a:ext cx="32175" cy="43825"/>
            </a:xfrm>
            <a:custGeom>
              <a:avLst/>
              <a:gdLst/>
              <a:ahLst/>
              <a:cxnLst/>
              <a:rect l="l" t="t" r="r" b="b"/>
              <a:pathLst>
                <a:path w="1287" h="1753" extrusionOk="0">
                  <a:moveTo>
                    <a:pt x="1175" y="0"/>
                  </a:moveTo>
                  <a:lnTo>
                    <a:pt x="1044" y="19"/>
                  </a:lnTo>
                  <a:lnTo>
                    <a:pt x="951" y="75"/>
                  </a:lnTo>
                  <a:lnTo>
                    <a:pt x="839" y="149"/>
                  </a:lnTo>
                  <a:lnTo>
                    <a:pt x="746" y="243"/>
                  </a:lnTo>
                  <a:lnTo>
                    <a:pt x="597" y="448"/>
                  </a:lnTo>
                  <a:lnTo>
                    <a:pt x="466" y="653"/>
                  </a:lnTo>
                  <a:lnTo>
                    <a:pt x="298" y="895"/>
                  </a:lnTo>
                  <a:lnTo>
                    <a:pt x="168" y="1138"/>
                  </a:lnTo>
                  <a:lnTo>
                    <a:pt x="93" y="1268"/>
                  </a:lnTo>
                  <a:lnTo>
                    <a:pt x="56" y="1399"/>
                  </a:lnTo>
                  <a:lnTo>
                    <a:pt x="19" y="1529"/>
                  </a:lnTo>
                  <a:lnTo>
                    <a:pt x="0" y="1678"/>
                  </a:lnTo>
                  <a:lnTo>
                    <a:pt x="19" y="1716"/>
                  </a:lnTo>
                  <a:lnTo>
                    <a:pt x="37" y="1734"/>
                  </a:lnTo>
                  <a:lnTo>
                    <a:pt x="75" y="1753"/>
                  </a:lnTo>
                  <a:lnTo>
                    <a:pt x="112" y="1753"/>
                  </a:lnTo>
                  <a:lnTo>
                    <a:pt x="224" y="1697"/>
                  </a:lnTo>
                  <a:lnTo>
                    <a:pt x="336" y="1622"/>
                  </a:lnTo>
                  <a:lnTo>
                    <a:pt x="448" y="1529"/>
                  </a:lnTo>
                  <a:lnTo>
                    <a:pt x="541" y="1417"/>
                  </a:lnTo>
                  <a:lnTo>
                    <a:pt x="727" y="1212"/>
                  </a:lnTo>
                  <a:lnTo>
                    <a:pt x="895" y="988"/>
                  </a:lnTo>
                  <a:lnTo>
                    <a:pt x="1026" y="783"/>
                  </a:lnTo>
                  <a:lnTo>
                    <a:pt x="1175" y="560"/>
                  </a:lnTo>
                  <a:lnTo>
                    <a:pt x="1231" y="448"/>
                  </a:lnTo>
                  <a:lnTo>
                    <a:pt x="1268" y="317"/>
                  </a:lnTo>
                  <a:lnTo>
                    <a:pt x="1287" y="205"/>
                  </a:lnTo>
                  <a:lnTo>
                    <a:pt x="1268" y="75"/>
                  </a:lnTo>
                  <a:lnTo>
                    <a:pt x="1231" y="19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10263525" y="2058375"/>
              <a:ext cx="19600" cy="94175"/>
            </a:xfrm>
            <a:custGeom>
              <a:avLst/>
              <a:gdLst/>
              <a:ahLst/>
              <a:cxnLst/>
              <a:rect l="l" t="t" r="r" b="b"/>
              <a:pathLst>
                <a:path w="784" h="3767" extrusionOk="0">
                  <a:moveTo>
                    <a:pt x="615" y="0"/>
                  </a:moveTo>
                  <a:lnTo>
                    <a:pt x="485" y="224"/>
                  </a:lnTo>
                  <a:lnTo>
                    <a:pt x="373" y="448"/>
                  </a:lnTo>
                  <a:lnTo>
                    <a:pt x="280" y="672"/>
                  </a:lnTo>
                  <a:lnTo>
                    <a:pt x="205" y="914"/>
                  </a:lnTo>
                  <a:lnTo>
                    <a:pt x="149" y="1138"/>
                  </a:lnTo>
                  <a:lnTo>
                    <a:pt x="93" y="1380"/>
                  </a:lnTo>
                  <a:lnTo>
                    <a:pt x="56" y="1604"/>
                  </a:lnTo>
                  <a:lnTo>
                    <a:pt x="19" y="1846"/>
                  </a:lnTo>
                  <a:lnTo>
                    <a:pt x="19" y="2089"/>
                  </a:lnTo>
                  <a:lnTo>
                    <a:pt x="0" y="2331"/>
                  </a:lnTo>
                  <a:lnTo>
                    <a:pt x="19" y="2555"/>
                  </a:lnTo>
                  <a:lnTo>
                    <a:pt x="37" y="2797"/>
                  </a:lnTo>
                  <a:lnTo>
                    <a:pt x="75" y="3040"/>
                  </a:lnTo>
                  <a:lnTo>
                    <a:pt x="131" y="3282"/>
                  </a:lnTo>
                  <a:lnTo>
                    <a:pt x="187" y="3525"/>
                  </a:lnTo>
                  <a:lnTo>
                    <a:pt x="280" y="3767"/>
                  </a:lnTo>
                  <a:lnTo>
                    <a:pt x="392" y="3525"/>
                  </a:lnTo>
                  <a:lnTo>
                    <a:pt x="485" y="3301"/>
                  </a:lnTo>
                  <a:lnTo>
                    <a:pt x="541" y="3058"/>
                  </a:lnTo>
                  <a:lnTo>
                    <a:pt x="615" y="2835"/>
                  </a:lnTo>
                  <a:lnTo>
                    <a:pt x="690" y="2368"/>
                  </a:lnTo>
                  <a:lnTo>
                    <a:pt x="746" y="1902"/>
                  </a:lnTo>
                  <a:lnTo>
                    <a:pt x="783" y="1455"/>
                  </a:lnTo>
                  <a:lnTo>
                    <a:pt x="783" y="970"/>
                  </a:lnTo>
                  <a:lnTo>
                    <a:pt x="765" y="746"/>
                  </a:lnTo>
                  <a:lnTo>
                    <a:pt x="727" y="504"/>
                  </a:lnTo>
                  <a:lnTo>
                    <a:pt x="690" y="26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10272375" y="2070500"/>
              <a:ext cx="79725" cy="64350"/>
            </a:xfrm>
            <a:custGeom>
              <a:avLst/>
              <a:gdLst/>
              <a:ahLst/>
              <a:cxnLst/>
              <a:rect l="l" t="t" r="r" b="b"/>
              <a:pathLst>
                <a:path w="3189" h="2574" extrusionOk="0">
                  <a:moveTo>
                    <a:pt x="3189" y="0"/>
                  </a:moveTo>
                  <a:lnTo>
                    <a:pt x="2946" y="112"/>
                  </a:lnTo>
                  <a:lnTo>
                    <a:pt x="2704" y="224"/>
                  </a:lnTo>
                  <a:lnTo>
                    <a:pt x="2257" y="504"/>
                  </a:lnTo>
                  <a:lnTo>
                    <a:pt x="1846" y="783"/>
                  </a:lnTo>
                  <a:lnTo>
                    <a:pt x="1455" y="1100"/>
                  </a:lnTo>
                  <a:lnTo>
                    <a:pt x="1063" y="1417"/>
                  </a:lnTo>
                  <a:lnTo>
                    <a:pt x="690" y="1772"/>
                  </a:lnTo>
                  <a:lnTo>
                    <a:pt x="336" y="2145"/>
                  </a:lnTo>
                  <a:lnTo>
                    <a:pt x="168" y="2350"/>
                  </a:lnTo>
                  <a:lnTo>
                    <a:pt x="0" y="2573"/>
                  </a:lnTo>
                  <a:lnTo>
                    <a:pt x="0" y="2573"/>
                  </a:lnTo>
                  <a:lnTo>
                    <a:pt x="280" y="2517"/>
                  </a:lnTo>
                  <a:lnTo>
                    <a:pt x="541" y="2443"/>
                  </a:lnTo>
                  <a:lnTo>
                    <a:pt x="783" y="2350"/>
                  </a:lnTo>
                  <a:lnTo>
                    <a:pt x="1026" y="2238"/>
                  </a:lnTo>
                  <a:lnTo>
                    <a:pt x="1250" y="2107"/>
                  </a:lnTo>
                  <a:lnTo>
                    <a:pt x="1473" y="1977"/>
                  </a:lnTo>
                  <a:lnTo>
                    <a:pt x="1697" y="1828"/>
                  </a:lnTo>
                  <a:lnTo>
                    <a:pt x="1902" y="1660"/>
                  </a:lnTo>
                  <a:lnTo>
                    <a:pt x="2107" y="1492"/>
                  </a:lnTo>
                  <a:lnTo>
                    <a:pt x="2294" y="1305"/>
                  </a:lnTo>
                  <a:lnTo>
                    <a:pt x="2480" y="1119"/>
                  </a:lnTo>
                  <a:lnTo>
                    <a:pt x="2648" y="914"/>
                  </a:lnTo>
                  <a:lnTo>
                    <a:pt x="2816" y="709"/>
                  </a:lnTo>
                  <a:lnTo>
                    <a:pt x="2965" y="485"/>
                  </a:lnTo>
                  <a:lnTo>
                    <a:pt x="3096" y="243"/>
                  </a:lnTo>
                  <a:lnTo>
                    <a:pt x="3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10219225" y="2074225"/>
              <a:ext cx="55500" cy="63875"/>
            </a:xfrm>
            <a:custGeom>
              <a:avLst/>
              <a:gdLst/>
              <a:ahLst/>
              <a:cxnLst/>
              <a:rect l="l" t="t" r="r" b="b"/>
              <a:pathLst>
                <a:path w="2220" h="2555" extrusionOk="0">
                  <a:moveTo>
                    <a:pt x="1" y="0"/>
                  </a:moveTo>
                  <a:lnTo>
                    <a:pt x="1" y="243"/>
                  </a:lnTo>
                  <a:lnTo>
                    <a:pt x="38" y="466"/>
                  </a:lnTo>
                  <a:lnTo>
                    <a:pt x="112" y="690"/>
                  </a:lnTo>
                  <a:lnTo>
                    <a:pt x="206" y="895"/>
                  </a:lnTo>
                  <a:lnTo>
                    <a:pt x="299" y="1100"/>
                  </a:lnTo>
                  <a:lnTo>
                    <a:pt x="429" y="1287"/>
                  </a:lnTo>
                  <a:lnTo>
                    <a:pt x="560" y="1455"/>
                  </a:lnTo>
                  <a:lnTo>
                    <a:pt x="709" y="1623"/>
                  </a:lnTo>
                  <a:lnTo>
                    <a:pt x="858" y="1790"/>
                  </a:lnTo>
                  <a:lnTo>
                    <a:pt x="1026" y="1940"/>
                  </a:lnTo>
                  <a:lnTo>
                    <a:pt x="1194" y="2070"/>
                  </a:lnTo>
                  <a:lnTo>
                    <a:pt x="1380" y="2182"/>
                  </a:lnTo>
                  <a:lnTo>
                    <a:pt x="1567" y="2294"/>
                  </a:lnTo>
                  <a:lnTo>
                    <a:pt x="1772" y="2406"/>
                  </a:lnTo>
                  <a:lnTo>
                    <a:pt x="1977" y="2480"/>
                  </a:lnTo>
                  <a:lnTo>
                    <a:pt x="2220" y="2555"/>
                  </a:lnTo>
                  <a:lnTo>
                    <a:pt x="2126" y="2331"/>
                  </a:lnTo>
                  <a:lnTo>
                    <a:pt x="2014" y="2126"/>
                  </a:lnTo>
                  <a:lnTo>
                    <a:pt x="1903" y="1940"/>
                  </a:lnTo>
                  <a:lnTo>
                    <a:pt x="1772" y="1772"/>
                  </a:lnTo>
                  <a:lnTo>
                    <a:pt x="1511" y="1436"/>
                  </a:lnTo>
                  <a:lnTo>
                    <a:pt x="1250" y="1138"/>
                  </a:lnTo>
                  <a:lnTo>
                    <a:pt x="970" y="839"/>
                  </a:lnTo>
                  <a:lnTo>
                    <a:pt x="672" y="560"/>
                  </a:lnTo>
                  <a:lnTo>
                    <a:pt x="355" y="2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10101750" y="1867250"/>
              <a:ext cx="22875" cy="77875"/>
            </a:xfrm>
            <a:custGeom>
              <a:avLst/>
              <a:gdLst/>
              <a:ahLst/>
              <a:cxnLst/>
              <a:rect l="l" t="t" r="r" b="b"/>
              <a:pathLst>
                <a:path w="915" h="3115" extrusionOk="0">
                  <a:moveTo>
                    <a:pt x="728" y="0"/>
                  </a:moveTo>
                  <a:lnTo>
                    <a:pt x="616" y="187"/>
                  </a:lnTo>
                  <a:lnTo>
                    <a:pt x="504" y="373"/>
                  </a:lnTo>
                  <a:lnTo>
                    <a:pt x="336" y="746"/>
                  </a:lnTo>
                  <a:lnTo>
                    <a:pt x="224" y="1119"/>
                  </a:lnTo>
                  <a:lnTo>
                    <a:pt x="131" y="1492"/>
                  </a:lnTo>
                  <a:lnTo>
                    <a:pt x="57" y="1884"/>
                  </a:lnTo>
                  <a:lnTo>
                    <a:pt x="1" y="2275"/>
                  </a:lnTo>
                  <a:lnTo>
                    <a:pt x="1" y="2685"/>
                  </a:lnTo>
                  <a:lnTo>
                    <a:pt x="1" y="2890"/>
                  </a:lnTo>
                  <a:lnTo>
                    <a:pt x="38" y="3114"/>
                  </a:lnTo>
                  <a:lnTo>
                    <a:pt x="206" y="2965"/>
                  </a:lnTo>
                  <a:lnTo>
                    <a:pt x="336" y="2797"/>
                  </a:lnTo>
                  <a:lnTo>
                    <a:pt x="448" y="2611"/>
                  </a:lnTo>
                  <a:lnTo>
                    <a:pt x="560" y="2424"/>
                  </a:lnTo>
                  <a:lnTo>
                    <a:pt x="653" y="2238"/>
                  </a:lnTo>
                  <a:lnTo>
                    <a:pt x="728" y="2051"/>
                  </a:lnTo>
                  <a:lnTo>
                    <a:pt x="784" y="1865"/>
                  </a:lnTo>
                  <a:lnTo>
                    <a:pt x="840" y="1660"/>
                  </a:lnTo>
                  <a:lnTo>
                    <a:pt x="877" y="1455"/>
                  </a:lnTo>
                  <a:lnTo>
                    <a:pt x="896" y="1250"/>
                  </a:lnTo>
                  <a:lnTo>
                    <a:pt x="914" y="1044"/>
                  </a:lnTo>
                  <a:lnTo>
                    <a:pt x="914" y="839"/>
                  </a:lnTo>
                  <a:lnTo>
                    <a:pt x="896" y="634"/>
                  </a:lnTo>
                  <a:lnTo>
                    <a:pt x="858" y="429"/>
                  </a:lnTo>
                  <a:lnTo>
                    <a:pt x="802" y="205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0055150" y="1873775"/>
              <a:ext cx="53625" cy="77875"/>
            </a:xfrm>
            <a:custGeom>
              <a:avLst/>
              <a:gdLst/>
              <a:ahLst/>
              <a:cxnLst/>
              <a:rect l="l" t="t" r="r" b="b"/>
              <a:pathLst>
                <a:path w="2145" h="3115" extrusionOk="0">
                  <a:moveTo>
                    <a:pt x="0" y="0"/>
                  </a:moveTo>
                  <a:lnTo>
                    <a:pt x="0" y="261"/>
                  </a:lnTo>
                  <a:lnTo>
                    <a:pt x="37" y="522"/>
                  </a:lnTo>
                  <a:lnTo>
                    <a:pt x="93" y="765"/>
                  </a:lnTo>
                  <a:lnTo>
                    <a:pt x="168" y="989"/>
                  </a:lnTo>
                  <a:lnTo>
                    <a:pt x="261" y="1231"/>
                  </a:lnTo>
                  <a:lnTo>
                    <a:pt x="373" y="1455"/>
                  </a:lnTo>
                  <a:lnTo>
                    <a:pt x="485" y="1660"/>
                  </a:lnTo>
                  <a:lnTo>
                    <a:pt x="634" y="1865"/>
                  </a:lnTo>
                  <a:lnTo>
                    <a:pt x="765" y="2070"/>
                  </a:lnTo>
                  <a:lnTo>
                    <a:pt x="932" y="2257"/>
                  </a:lnTo>
                  <a:lnTo>
                    <a:pt x="1100" y="2443"/>
                  </a:lnTo>
                  <a:lnTo>
                    <a:pt x="1287" y="2611"/>
                  </a:lnTo>
                  <a:lnTo>
                    <a:pt x="1473" y="2760"/>
                  </a:lnTo>
                  <a:lnTo>
                    <a:pt x="1678" y="2891"/>
                  </a:lnTo>
                  <a:lnTo>
                    <a:pt x="1902" y="3021"/>
                  </a:lnTo>
                  <a:lnTo>
                    <a:pt x="2144" y="3114"/>
                  </a:lnTo>
                  <a:lnTo>
                    <a:pt x="2051" y="2891"/>
                  </a:lnTo>
                  <a:lnTo>
                    <a:pt x="1939" y="2667"/>
                  </a:lnTo>
                  <a:lnTo>
                    <a:pt x="1716" y="2238"/>
                  </a:lnTo>
                  <a:lnTo>
                    <a:pt x="1473" y="1846"/>
                  </a:lnTo>
                  <a:lnTo>
                    <a:pt x="1231" y="1455"/>
                  </a:lnTo>
                  <a:lnTo>
                    <a:pt x="951" y="1082"/>
                  </a:lnTo>
                  <a:lnTo>
                    <a:pt x="671" y="709"/>
                  </a:lnTo>
                  <a:lnTo>
                    <a:pt x="354" y="355"/>
                  </a:lnTo>
                  <a:lnTo>
                    <a:pt x="187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0105475" y="1878900"/>
              <a:ext cx="49925" cy="62025"/>
            </a:xfrm>
            <a:custGeom>
              <a:avLst/>
              <a:gdLst/>
              <a:ahLst/>
              <a:cxnLst/>
              <a:rect l="l" t="t" r="r" b="b"/>
              <a:pathLst>
                <a:path w="1997" h="2481" extrusionOk="0">
                  <a:moveTo>
                    <a:pt x="1996" y="0"/>
                  </a:moveTo>
                  <a:lnTo>
                    <a:pt x="1810" y="131"/>
                  </a:lnTo>
                  <a:lnTo>
                    <a:pt x="1660" y="280"/>
                  </a:lnTo>
                  <a:lnTo>
                    <a:pt x="1362" y="560"/>
                  </a:lnTo>
                  <a:lnTo>
                    <a:pt x="1101" y="840"/>
                  </a:lnTo>
                  <a:lnTo>
                    <a:pt x="859" y="1138"/>
                  </a:lnTo>
                  <a:lnTo>
                    <a:pt x="635" y="1436"/>
                  </a:lnTo>
                  <a:lnTo>
                    <a:pt x="411" y="1753"/>
                  </a:lnTo>
                  <a:lnTo>
                    <a:pt x="187" y="2089"/>
                  </a:lnTo>
                  <a:lnTo>
                    <a:pt x="94" y="2275"/>
                  </a:lnTo>
                  <a:lnTo>
                    <a:pt x="1" y="2480"/>
                  </a:lnTo>
                  <a:lnTo>
                    <a:pt x="1" y="2480"/>
                  </a:lnTo>
                  <a:lnTo>
                    <a:pt x="225" y="2443"/>
                  </a:lnTo>
                  <a:lnTo>
                    <a:pt x="430" y="2369"/>
                  </a:lnTo>
                  <a:lnTo>
                    <a:pt x="616" y="2275"/>
                  </a:lnTo>
                  <a:lnTo>
                    <a:pt x="803" y="2163"/>
                  </a:lnTo>
                  <a:lnTo>
                    <a:pt x="989" y="2033"/>
                  </a:lnTo>
                  <a:lnTo>
                    <a:pt x="1138" y="1902"/>
                  </a:lnTo>
                  <a:lnTo>
                    <a:pt x="1287" y="1753"/>
                  </a:lnTo>
                  <a:lnTo>
                    <a:pt x="1437" y="1585"/>
                  </a:lnTo>
                  <a:lnTo>
                    <a:pt x="1567" y="1418"/>
                  </a:lnTo>
                  <a:lnTo>
                    <a:pt x="1679" y="1250"/>
                  </a:lnTo>
                  <a:lnTo>
                    <a:pt x="1772" y="1045"/>
                  </a:lnTo>
                  <a:lnTo>
                    <a:pt x="1866" y="858"/>
                  </a:lnTo>
                  <a:lnTo>
                    <a:pt x="1921" y="653"/>
                  </a:lnTo>
                  <a:lnTo>
                    <a:pt x="1977" y="448"/>
                  </a:lnTo>
                  <a:lnTo>
                    <a:pt x="1996" y="224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0035550" y="1929250"/>
              <a:ext cx="66700" cy="22400"/>
            </a:xfrm>
            <a:custGeom>
              <a:avLst/>
              <a:gdLst/>
              <a:ahLst/>
              <a:cxnLst/>
              <a:rect l="l" t="t" r="r" b="b"/>
              <a:pathLst>
                <a:path w="2668" h="896" extrusionOk="0">
                  <a:moveTo>
                    <a:pt x="392" y="0"/>
                  </a:moveTo>
                  <a:lnTo>
                    <a:pt x="206" y="19"/>
                  </a:lnTo>
                  <a:lnTo>
                    <a:pt x="1" y="38"/>
                  </a:lnTo>
                  <a:lnTo>
                    <a:pt x="113" y="205"/>
                  </a:lnTo>
                  <a:lnTo>
                    <a:pt x="243" y="336"/>
                  </a:lnTo>
                  <a:lnTo>
                    <a:pt x="392" y="466"/>
                  </a:lnTo>
                  <a:lnTo>
                    <a:pt x="542" y="560"/>
                  </a:lnTo>
                  <a:lnTo>
                    <a:pt x="709" y="653"/>
                  </a:lnTo>
                  <a:lnTo>
                    <a:pt x="877" y="727"/>
                  </a:lnTo>
                  <a:lnTo>
                    <a:pt x="1045" y="783"/>
                  </a:lnTo>
                  <a:lnTo>
                    <a:pt x="1213" y="839"/>
                  </a:lnTo>
                  <a:lnTo>
                    <a:pt x="1399" y="877"/>
                  </a:lnTo>
                  <a:lnTo>
                    <a:pt x="1586" y="895"/>
                  </a:lnTo>
                  <a:lnTo>
                    <a:pt x="1940" y="895"/>
                  </a:lnTo>
                  <a:lnTo>
                    <a:pt x="2127" y="858"/>
                  </a:lnTo>
                  <a:lnTo>
                    <a:pt x="2313" y="821"/>
                  </a:lnTo>
                  <a:lnTo>
                    <a:pt x="2500" y="746"/>
                  </a:lnTo>
                  <a:lnTo>
                    <a:pt x="2667" y="653"/>
                  </a:lnTo>
                  <a:lnTo>
                    <a:pt x="2500" y="560"/>
                  </a:lnTo>
                  <a:lnTo>
                    <a:pt x="2332" y="466"/>
                  </a:lnTo>
                  <a:lnTo>
                    <a:pt x="2015" y="317"/>
                  </a:lnTo>
                  <a:lnTo>
                    <a:pt x="1698" y="205"/>
                  </a:lnTo>
                  <a:lnTo>
                    <a:pt x="1381" y="131"/>
                  </a:lnTo>
                  <a:lnTo>
                    <a:pt x="1064" y="56"/>
                  </a:lnTo>
                  <a:lnTo>
                    <a:pt x="72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9923675" y="1717150"/>
              <a:ext cx="24725" cy="91375"/>
            </a:xfrm>
            <a:custGeom>
              <a:avLst/>
              <a:gdLst/>
              <a:ahLst/>
              <a:cxnLst/>
              <a:rect l="l" t="t" r="r" b="b"/>
              <a:pathLst>
                <a:path w="989" h="3655" extrusionOk="0">
                  <a:moveTo>
                    <a:pt x="653" y="0"/>
                  </a:moveTo>
                  <a:lnTo>
                    <a:pt x="635" y="19"/>
                  </a:lnTo>
                  <a:lnTo>
                    <a:pt x="467" y="224"/>
                  </a:lnTo>
                  <a:lnTo>
                    <a:pt x="318" y="429"/>
                  </a:lnTo>
                  <a:lnTo>
                    <a:pt x="206" y="653"/>
                  </a:lnTo>
                  <a:lnTo>
                    <a:pt x="131" y="895"/>
                  </a:lnTo>
                  <a:lnTo>
                    <a:pt x="57" y="1138"/>
                  </a:lnTo>
                  <a:lnTo>
                    <a:pt x="19" y="1380"/>
                  </a:lnTo>
                  <a:lnTo>
                    <a:pt x="1" y="1641"/>
                  </a:lnTo>
                  <a:lnTo>
                    <a:pt x="19" y="1902"/>
                  </a:lnTo>
                  <a:lnTo>
                    <a:pt x="38" y="2144"/>
                  </a:lnTo>
                  <a:lnTo>
                    <a:pt x="94" y="2405"/>
                  </a:lnTo>
                  <a:lnTo>
                    <a:pt x="187" y="2629"/>
                  </a:lnTo>
                  <a:lnTo>
                    <a:pt x="280" y="2872"/>
                  </a:lnTo>
                  <a:lnTo>
                    <a:pt x="411" y="3095"/>
                  </a:lnTo>
                  <a:lnTo>
                    <a:pt x="541" y="3301"/>
                  </a:lnTo>
                  <a:lnTo>
                    <a:pt x="709" y="3487"/>
                  </a:lnTo>
                  <a:lnTo>
                    <a:pt x="896" y="3655"/>
                  </a:lnTo>
                  <a:lnTo>
                    <a:pt x="970" y="3655"/>
                  </a:lnTo>
                  <a:lnTo>
                    <a:pt x="989" y="3618"/>
                  </a:lnTo>
                  <a:lnTo>
                    <a:pt x="989" y="3580"/>
                  </a:lnTo>
                  <a:lnTo>
                    <a:pt x="784" y="3151"/>
                  </a:lnTo>
                  <a:lnTo>
                    <a:pt x="709" y="2946"/>
                  </a:lnTo>
                  <a:lnTo>
                    <a:pt x="635" y="2722"/>
                  </a:lnTo>
                  <a:lnTo>
                    <a:pt x="579" y="2517"/>
                  </a:lnTo>
                  <a:lnTo>
                    <a:pt x="541" y="2294"/>
                  </a:lnTo>
                  <a:lnTo>
                    <a:pt x="504" y="2088"/>
                  </a:lnTo>
                  <a:lnTo>
                    <a:pt x="504" y="1865"/>
                  </a:lnTo>
                  <a:lnTo>
                    <a:pt x="486" y="1660"/>
                  </a:lnTo>
                  <a:lnTo>
                    <a:pt x="504" y="1436"/>
                  </a:lnTo>
                  <a:lnTo>
                    <a:pt x="523" y="1231"/>
                  </a:lnTo>
                  <a:lnTo>
                    <a:pt x="541" y="1007"/>
                  </a:lnTo>
                  <a:lnTo>
                    <a:pt x="635" y="559"/>
                  </a:lnTo>
                  <a:lnTo>
                    <a:pt x="784" y="112"/>
                  </a:lnTo>
                  <a:lnTo>
                    <a:pt x="784" y="75"/>
                  </a:lnTo>
                  <a:lnTo>
                    <a:pt x="784" y="56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9960975" y="1822025"/>
              <a:ext cx="11675" cy="13075"/>
            </a:xfrm>
            <a:custGeom>
              <a:avLst/>
              <a:gdLst/>
              <a:ahLst/>
              <a:cxnLst/>
              <a:rect l="l" t="t" r="r" b="b"/>
              <a:pathLst>
                <a:path w="467" h="523" extrusionOk="0">
                  <a:moveTo>
                    <a:pt x="131" y="1"/>
                  </a:moveTo>
                  <a:lnTo>
                    <a:pt x="112" y="19"/>
                  </a:lnTo>
                  <a:lnTo>
                    <a:pt x="56" y="75"/>
                  </a:lnTo>
                  <a:lnTo>
                    <a:pt x="19" y="131"/>
                  </a:lnTo>
                  <a:lnTo>
                    <a:pt x="0" y="206"/>
                  </a:lnTo>
                  <a:lnTo>
                    <a:pt x="0" y="280"/>
                  </a:lnTo>
                  <a:lnTo>
                    <a:pt x="56" y="373"/>
                  </a:lnTo>
                  <a:lnTo>
                    <a:pt x="112" y="448"/>
                  </a:lnTo>
                  <a:lnTo>
                    <a:pt x="206" y="504"/>
                  </a:lnTo>
                  <a:lnTo>
                    <a:pt x="261" y="523"/>
                  </a:lnTo>
                  <a:lnTo>
                    <a:pt x="299" y="504"/>
                  </a:lnTo>
                  <a:lnTo>
                    <a:pt x="355" y="485"/>
                  </a:lnTo>
                  <a:lnTo>
                    <a:pt x="411" y="467"/>
                  </a:lnTo>
                  <a:lnTo>
                    <a:pt x="448" y="411"/>
                  </a:lnTo>
                  <a:lnTo>
                    <a:pt x="467" y="355"/>
                  </a:lnTo>
                  <a:lnTo>
                    <a:pt x="448" y="299"/>
                  </a:lnTo>
                  <a:lnTo>
                    <a:pt x="429" y="243"/>
                  </a:lnTo>
                  <a:lnTo>
                    <a:pt x="392" y="206"/>
                  </a:lnTo>
                  <a:lnTo>
                    <a:pt x="355" y="168"/>
                  </a:lnTo>
                  <a:lnTo>
                    <a:pt x="299" y="131"/>
                  </a:lnTo>
                  <a:lnTo>
                    <a:pt x="261" y="112"/>
                  </a:lnTo>
                  <a:lnTo>
                    <a:pt x="206" y="75"/>
                  </a:lnTo>
                  <a:lnTo>
                    <a:pt x="187" y="56"/>
                  </a:lnTo>
                  <a:lnTo>
                    <a:pt x="168" y="56"/>
                  </a:lnTo>
                  <a:lnTo>
                    <a:pt x="168" y="38"/>
                  </a:lnTo>
                  <a:lnTo>
                    <a:pt x="168" y="1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10178200" y="1896150"/>
              <a:ext cx="39650" cy="97925"/>
            </a:xfrm>
            <a:custGeom>
              <a:avLst/>
              <a:gdLst/>
              <a:ahLst/>
              <a:cxnLst/>
              <a:rect l="l" t="t" r="r" b="b"/>
              <a:pathLst>
                <a:path w="1586" h="3917" extrusionOk="0">
                  <a:moveTo>
                    <a:pt x="1437" y="0"/>
                  </a:moveTo>
                  <a:lnTo>
                    <a:pt x="1325" y="19"/>
                  </a:lnTo>
                  <a:lnTo>
                    <a:pt x="1213" y="38"/>
                  </a:lnTo>
                  <a:lnTo>
                    <a:pt x="1101" y="94"/>
                  </a:lnTo>
                  <a:lnTo>
                    <a:pt x="1008" y="150"/>
                  </a:lnTo>
                  <a:lnTo>
                    <a:pt x="914" y="224"/>
                  </a:lnTo>
                  <a:lnTo>
                    <a:pt x="728" y="411"/>
                  </a:lnTo>
                  <a:lnTo>
                    <a:pt x="579" y="616"/>
                  </a:lnTo>
                  <a:lnTo>
                    <a:pt x="448" y="839"/>
                  </a:lnTo>
                  <a:lnTo>
                    <a:pt x="336" y="1063"/>
                  </a:lnTo>
                  <a:lnTo>
                    <a:pt x="243" y="1268"/>
                  </a:lnTo>
                  <a:lnTo>
                    <a:pt x="131" y="1585"/>
                  </a:lnTo>
                  <a:lnTo>
                    <a:pt x="57" y="1921"/>
                  </a:lnTo>
                  <a:lnTo>
                    <a:pt x="19" y="2257"/>
                  </a:lnTo>
                  <a:lnTo>
                    <a:pt x="1" y="2611"/>
                  </a:lnTo>
                  <a:lnTo>
                    <a:pt x="19" y="2947"/>
                  </a:lnTo>
                  <a:lnTo>
                    <a:pt x="94" y="3282"/>
                  </a:lnTo>
                  <a:lnTo>
                    <a:pt x="131" y="3450"/>
                  </a:lnTo>
                  <a:lnTo>
                    <a:pt x="187" y="3618"/>
                  </a:lnTo>
                  <a:lnTo>
                    <a:pt x="262" y="3767"/>
                  </a:lnTo>
                  <a:lnTo>
                    <a:pt x="336" y="3916"/>
                  </a:lnTo>
                  <a:lnTo>
                    <a:pt x="355" y="3916"/>
                  </a:lnTo>
                  <a:lnTo>
                    <a:pt x="374" y="3618"/>
                  </a:lnTo>
                  <a:lnTo>
                    <a:pt x="392" y="3338"/>
                  </a:lnTo>
                  <a:lnTo>
                    <a:pt x="392" y="2741"/>
                  </a:lnTo>
                  <a:lnTo>
                    <a:pt x="392" y="2462"/>
                  </a:lnTo>
                  <a:lnTo>
                    <a:pt x="411" y="2163"/>
                  </a:lnTo>
                  <a:lnTo>
                    <a:pt x="448" y="1884"/>
                  </a:lnTo>
                  <a:lnTo>
                    <a:pt x="523" y="1585"/>
                  </a:lnTo>
                  <a:lnTo>
                    <a:pt x="635" y="1306"/>
                  </a:lnTo>
                  <a:lnTo>
                    <a:pt x="784" y="1045"/>
                  </a:lnTo>
                  <a:lnTo>
                    <a:pt x="952" y="802"/>
                  </a:lnTo>
                  <a:lnTo>
                    <a:pt x="1157" y="578"/>
                  </a:lnTo>
                  <a:lnTo>
                    <a:pt x="1399" y="336"/>
                  </a:lnTo>
                  <a:lnTo>
                    <a:pt x="1511" y="224"/>
                  </a:lnTo>
                  <a:lnTo>
                    <a:pt x="1586" y="75"/>
                  </a:lnTo>
                  <a:lnTo>
                    <a:pt x="1586" y="38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10236000" y="1882625"/>
              <a:ext cx="16350" cy="10750"/>
            </a:xfrm>
            <a:custGeom>
              <a:avLst/>
              <a:gdLst/>
              <a:ahLst/>
              <a:cxnLst/>
              <a:rect l="l" t="t" r="r" b="b"/>
              <a:pathLst>
                <a:path w="654" h="430" extrusionOk="0">
                  <a:moveTo>
                    <a:pt x="374" y="1"/>
                  </a:moveTo>
                  <a:lnTo>
                    <a:pt x="299" y="19"/>
                  </a:lnTo>
                  <a:lnTo>
                    <a:pt x="225" y="38"/>
                  </a:lnTo>
                  <a:lnTo>
                    <a:pt x="94" y="94"/>
                  </a:lnTo>
                  <a:lnTo>
                    <a:pt x="38" y="168"/>
                  </a:lnTo>
                  <a:lnTo>
                    <a:pt x="20" y="206"/>
                  </a:lnTo>
                  <a:lnTo>
                    <a:pt x="1" y="243"/>
                  </a:lnTo>
                  <a:lnTo>
                    <a:pt x="1" y="262"/>
                  </a:lnTo>
                  <a:lnTo>
                    <a:pt x="1" y="299"/>
                  </a:lnTo>
                  <a:lnTo>
                    <a:pt x="20" y="336"/>
                  </a:lnTo>
                  <a:lnTo>
                    <a:pt x="57" y="355"/>
                  </a:lnTo>
                  <a:lnTo>
                    <a:pt x="131" y="392"/>
                  </a:lnTo>
                  <a:lnTo>
                    <a:pt x="281" y="429"/>
                  </a:lnTo>
                  <a:lnTo>
                    <a:pt x="448" y="429"/>
                  </a:lnTo>
                  <a:lnTo>
                    <a:pt x="542" y="392"/>
                  </a:lnTo>
                  <a:lnTo>
                    <a:pt x="579" y="355"/>
                  </a:lnTo>
                  <a:lnTo>
                    <a:pt x="598" y="336"/>
                  </a:lnTo>
                  <a:lnTo>
                    <a:pt x="635" y="318"/>
                  </a:lnTo>
                  <a:lnTo>
                    <a:pt x="654" y="299"/>
                  </a:lnTo>
                  <a:lnTo>
                    <a:pt x="654" y="262"/>
                  </a:lnTo>
                  <a:lnTo>
                    <a:pt x="654" y="224"/>
                  </a:lnTo>
                  <a:lnTo>
                    <a:pt x="616" y="150"/>
                  </a:lnTo>
                  <a:lnTo>
                    <a:pt x="598" y="112"/>
                  </a:lnTo>
                  <a:lnTo>
                    <a:pt x="560" y="75"/>
                  </a:lnTo>
                  <a:lnTo>
                    <a:pt x="523" y="38"/>
                  </a:lnTo>
                  <a:lnTo>
                    <a:pt x="486" y="1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10253725" y="2235975"/>
              <a:ext cx="48500" cy="78350"/>
            </a:xfrm>
            <a:custGeom>
              <a:avLst/>
              <a:gdLst/>
              <a:ahLst/>
              <a:cxnLst/>
              <a:rect l="l" t="t" r="r" b="b"/>
              <a:pathLst>
                <a:path w="1940" h="3134" extrusionOk="0">
                  <a:moveTo>
                    <a:pt x="1902" y="1"/>
                  </a:moveTo>
                  <a:lnTo>
                    <a:pt x="1865" y="19"/>
                  </a:lnTo>
                  <a:lnTo>
                    <a:pt x="1380" y="747"/>
                  </a:lnTo>
                  <a:lnTo>
                    <a:pt x="877" y="1492"/>
                  </a:lnTo>
                  <a:lnTo>
                    <a:pt x="634" y="1884"/>
                  </a:lnTo>
                  <a:lnTo>
                    <a:pt x="411" y="2276"/>
                  </a:lnTo>
                  <a:lnTo>
                    <a:pt x="187" y="2667"/>
                  </a:lnTo>
                  <a:lnTo>
                    <a:pt x="0" y="3059"/>
                  </a:lnTo>
                  <a:lnTo>
                    <a:pt x="0" y="3096"/>
                  </a:lnTo>
                  <a:lnTo>
                    <a:pt x="19" y="3115"/>
                  </a:lnTo>
                  <a:lnTo>
                    <a:pt x="38" y="3133"/>
                  </a:lnTo>
                  <a:lnTo>
                    <a:pt x="75" y="3115"/>
                  </a:lnTo>
                  <a:lnTo>
                    <a:pt x="373" y="2798"/>
                  </a:lnTo>
                  <a:lnTo>
                    <a:pt x="653" y="2443"/>
                  </a:lnTo>
                  <a:lnTo>
                    <a:pt x="914" y="2070"/>
                  </a:lnTo>
                  <a:lnTo>
                    <a:pt x="1138" y="1679"/>
                  </a:lnTo>
                  <a:lnTo>
                    <a:pt x="1362" y="1269"/>
                  </a:lnTo>
                  <a:lnTo>
                    <a:pt x="1567" y="858"/>
                  </a:lnTo>
                  <a:lnTo>
                    <a:pt x="1940" y="57"/>
                  </a:lnTo>
                  <a:lnTo>
                    <a:pt x="1940" y="19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10047675" y="2027150"/>
              <a:ext cx="76475" cy="130550"/>
            </a:xfrm>
            <a:custGeom>
              <a:avLst/>
              <a:gdLst/>
              <a:ahLst/>
              <a:cxnLst/>
              <a:rect l="l" t="t" r="r" b="b"/>
              <a:pathLst>
                <a:path w="3059" h="5222" extrusionOk="0">
                  <a:moveTo>
                    <a:pt x="1" y="0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43" y="727"/>
                  </a:lnTo>
                  <a:lnTo>
                    <a:pt x="523" y="1436"/>
                  </a:lnTo>
                  <a:lnTo>
                    <a:pt x="840" y="2144"/>
                  </a:lnTo>
                  <a:lnTo>
                    <a:pt x="1008" y="2499"/>
                  </a:lnTo>
                  <a:lnTo>
                    <a:pt x="1175" y="2834"/>
                  </a:lnTo>
                  <a:lnTo>
                    <a:pt x="1362" y="3170"/>
                  </a:lnTo>
                  <a:lnTo>
                    <a:pt x="1567" y="3506"/>
                  </a:lnTo>
                  <a:lnTo>
                    <a:pt x="1772" y="3823"/>
                  </a:lnTo>
                  <a:lnTo>
                    <a:pt x="1996" y="4140"/>
                  </a:lnTo>
                  <a:lnTo>
                    <a:pt x="2238" y="4438"/>
                  </a:lnTo>
                  <a:lnTo>
                    <a:pt x="2481" y="4718"/>
                  </a:lnTo>
                  <a:lnTo>
                    <a:pt x="2760" y="4979"/>
                  </a:lnTo>
                  <a:lnTo>
                    <a:pt x="3040" y="5221"/>
                  </a:lnTo>
                  <a:lnTo>
                    <a:pt x="3059" y="5221"/>
                  </a:lnTo>
                  <a:lnTo>
                    <a:pt x="3059" y="5202"/>
                  </a:lnTo>
                  <a:lnTo>
                    <a:pt x="2704" y="4531"/>
                  </a:lnTo>
                  <a:lnTo>
                    <a:pt x="2332" y="3897"/>
                  </a:lnTo>
                  <a:lnTo>
                    <a:pt x="1940" y="3263"/>
                  </a:lnTo>
                  <a:lnTo>
                    <a:pt x="1530" y="2629"/>
                  </a:lnTo>
                  <a:lnTo>
                    <a:pt x="1138" y="1995"/>
                  </a:lnTo>
                  <a:lnTo>
                    <a:pt x="747" y="1343"/>
                  </a:lnTo>
                  <a:lnTo>
                    <a:pt x="374" y="690"/>
                  </a:lnTo>
                  <a:lnTo>
                    <a:pt x="206" y="354"/>
                  </a:lnTo>
                  <a:lnTo>
                    <a:pt x="38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A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>
            <a:off x="305584" y="2451208"/>
            <a:ext cx="900500" cy="427550"/>
            <a:chOff x="5656459" y="-1292117"/>
            <a:chExt cx="900500" cy="427550"/>
          </a:xfrm>
        </p:grpSpPr>
        <p:sp>
          <p:nvSpPr>
            <p:cNvPr id="1364" name="Google Shape;1364;p25"/>
            <p:cNvSpPr/>
            <p:nvPr/>
          </p:nvSpPr>
          <p:spPr>
            <a:xfrm>
              <a:off x="5656459" y="-1292117"/>
              <a:ext cx="900500" cy="427550"/>
            </a:xfrm>
            <a:custGeom>
              <a:avLst/>
              <a:gdLst/>
              <a:ahLst/>
              <a:cxnLst/>
              <a:rect l="l" t="t" r="r" b="b"/>
              <a:pathLst>
                <a:path w="36020" h="17102" extrusionOk="0">
                  <a:moveTo>
                    <a:pt x="10811" y="0"/>
                  </a:moveTo>
                  <a:lnTo>
                    <a:pt x="10402" y="23"/>
                  </a:lnTo>
                  <a:lnTo>
                    <a:pt x="10039" y="91"/>
                  </a:lnTo>
                  <a:lnTo>
                    <a:pt x="9653" y="182"/>
                  </a:lnTo>
                  <a:lnTo>
                    <a:pt x="9289" y="295"/>
                  </a:lnTo>
                  <a:lnTo>
                    <a:pt x="8926" y="454"/>
                  </a:lnTo>
                  <a:lnTo>
                    <a:pt x="8608" y="613"/>
                  </a:lnTo>
                  <a:lnTo>
                    <a:pt x="8290" y="840"/>
                  </a:lnTo>
                  <a:lnTo>
                    <a:pt x="7972" y="1067"/>
                  </a:lnTo>
                  <a:lnTo>
                    <a:pt x="7700" y="1317"/>
                  </a:lnTo>
                  <a:lnTo>
                    <a:pt x="7450" y="1590"/>
                  </a:lnTo>
                  <a:lnTo>
                    <a:pt x="7223" y="1908"/>
                  </a:lnTo>
                  <a:lnTo>
                    <a:pt x="7041" y="2226"/>
                  </a:lnTo>
                  <a:lnTo>
                    <a:pt x="6882" y="2566"/>
                  </a:lnTo>
                  <a:lnTo>
                    <a:pt x="6769" y="2930"/>
                  </a:lnTo>
                  <a:lnTo>
                    <a:pt x="6678" y="3316"/>
                  </a:lnTo>
                  <a:lnTo>
                    <a:pt x="6632" y="3679"/>
                  </a:lnTo>
                  <a:lnTo>
                    <a:pt x="6610" y="4065"/>
                  </a:lnTo>
                  <a:lnTo>
                    <a:pt x="6610" y="4451"/>
                  </a:lnTo>
                  <a:lnTo>
                    <a:pt x="6632" y="4815"/>
                  </a:lnTo>
                  <a:lnTo>
                    <a:pt x="6678" y="5223"/>
                  </a:lnTo>
                  <a:lnTo>
                    <a:pt x="6723" y="5587"/>
                  </a:lnTo>
                  <a:lnTo>
                    <a:pt x="6814" y="6018"/>
                  </a:lnTo>
                  <a:lnTo>
                    <a:pt x="6905" y="6450"/>
                  </a:lnTo>
                  <a:lnTo>
                    <a:pt x="7018" y="6791"/>
                  </a:lnTo>
                  <a:lnTo>
                    <a:pt x="6292" y="6745"/>
                  </a:lnTo>
                  <a:lnTo>
                    <a:pt x="6110" y="6495"/>
                  </a:lnTo>
                  <a:lnTo>
                    <a:pt x="5860" y="6155"/>
                  </a:lnTo>
                  <a:lnTo>
                    <a:pt x="5610" y="5859"/>
                  </a:lnTo>
                  <a:lnTo>
                    <a:pt x="5315" y="5541"/>
                  </a:lnTo>
                  <a:lnTo>
                    <a:pt x="5043" y="5269"/>
                  </a:lnTo>
                  <a:lnTo>
                    <a:pt x="4747" y="4996"/>
                  </a:lnTo>
                  <a:lnTo>
                    <a:pt x="4452" y="4724"/>
                  </a:lnTo>
                  <a:lnTo>
                    <a:pt x="4134" y="4451"/>
                  </a:lnTo>
                  <a:lnTo>
                    <a:pt x="4043" y="4429"/>
                  </a:lnTo>
                  <a:lnTo>
                    <a:pt x="3952" y="4406"/>
                  </a:lnTo>
                  <a:lnTo>
                    <a:pt x="3839" y="4451"/>
                  </a:lnTo>
                  <a:lnTo>
                    <a:pt x="3771" y="4497"/>
                  </a:lnTo>
                  <a:lnTo>
                    <a:pt x="3725" y="4588"/>
                  </a:lnTo>
                  <a:lnTo>
                    <a:pt x="3725" y="4701"/>
                  </a:lnTo>
                  <a:lnTo>
                    <a:pt x="3748" y="4769"/>
                  </a:lnTo>
                  <a:lnTo>
                    <a:pt x="3839" y="4837"/>
                  </a:lnTo>
                  <a:lnTo>
                    <a:pt x="4089" y="5065"/>
                  </a:lnTo>
                  <a:lnTo>
                    <a:pt x="4361" y="5314"/>
                  </a:lnTo>
                  <a:lnTo>
                    <a:pt x="4634" y="5541"/>
                  </a:lnTo>
                  <a:lnTo>
                    <a:pt x="4884" y="5814"/>
                  </a:lnTo>
                  <a:lnTo>
                    <a:pt x="5133" y="6064"/>
                  </a:lnTo>
                  <a:lnTo>
                    <a:pt x="5383" y="6359"/>
                  </a:lnTo>
                  <a:lnTo>
                    <a:pt x="5588" y="6632"/>
                  </a:lnTo>
                  <a:lnTo>
                    <a:pt x="5656" y="6722"/>
                  </a:lnTo>
                  <a:lnTo>
                    <a:pt x="5406" y="6700"/>
                  </a:lnTo>
                  <a:lnTo>
                    <a:pt x="3725" y="6586"/>
                  </a:lnTo>
                  <a:lnTo>
                    <a:pt x="3089" y="6541"/>
                  </a:lnTo>
                  <a:lnTo>
                    <a:pt x="3044" y="6495"/>
                  </a:lnTo>
                  <a:lnTo>
                    <a:pt x="2794" y="6155"/>
                  </a:lnTo>
                  <a:lnTo>
                    <a:pt x="2522" y="5859"/>
                  </a:lnTo>
                  <a:lnTo>
                    <a:pt x="2249" y="5541"/>
                  </a:lnTo>
                  <a:lnTo>
                    <a:pt x="1977" y="5269"/>
                  </a:lnTo>
                  <a:lnTo>
                    <a:pt x="1681" y="4996"/>
                  </a:lnTo>
                  <a:lnTo>
                    <a:pt x="1363" y="4724"/>
                  </a:lnTo>
                  <a:lnTo>
                    <a:pt x="1068" y="4451"/>
                  </a:lnTo>
                  <a:lnTo>
                    <a:pt x="955" y="4429"/>
                  </a:lnTo>
                  <a:lnTo>
                    <a:pt x="864" y="4406"/>
                  </a:lnTo>
                  <a:lnTo>
                    <a:pt x="796" y="4451"/>
                  </a:lnTo>
                  <a:lnTo>
                    <a:pt x="705" y="4497"/>
                  </a:lnTo>
                  <a:lnTo>
                    <a:pt x="659" y="4588"/>
                  </a:lnTo>
                  <a:lnTo>
                    <a:pt x="659" y="4701"/>
                  </a:lnTo>
                  <a:lnTo>
                    <a:pt x="705" y="4769"/>
                  </a:lnTo>
                  <a:lnTo>
                    <a:pt x="750" y="4837"/>
                  </a:lnTo>
                  <a:lnTo>
                    <a:pt x="1023" y="5065"/>
                  </a:lnTo>
                  <a:lnTo>
                    <a:pt x="1318" y="5314"/>
                  </a:lnTo>
                  <a:lnTo>
                    <a:pt x="1545" y="5541"/>
                  </a:lnTo>
                  <a:lnTo>
                    <a:pt x="1818" y="5814"/>
                  </a:lnTo>
                  <a:lnTo>
                    <a:pt x="2045" y="6064"/>
                  </a:lnTo>
                  <a:lnTo>
                    <a:pt x="2295" y="6359"/>
                  </a:lnTo>
                  <a:lnTo>
                    <a:pt x="2431" y="6495"/>
                  </a:lnTo>
                  <a:lnTo>
                    <a:pt x="2226" y="6495"/>
                  </a:lnTo>
                  <a:lnTo>
                    <a:pt x="887" y="6382"/>
                  </a:lnTo>
                  <a:lnTo>
                    <a:pt x="796" y="6382"/>
                  </a:lnTo>
                  <a:lnTo>
                    <a:pt x="705" y="6427"/>
                  </a:lnTo>
                  <a:lnTo>
                    <a:pt x="659" y="6495"/>
                  </a:lnTo>
                  <a:lnTo>
                    <a:pt x="614" y="6586"/>
                  </a:lnTo>
                  <a:lnTo>
                    <a:pt x="637" y="6677"/>
                  </a:lnTo>
                  <a:lnTo>
                    <a:pt x="682" y="6768"/>
                  </a:lnTo>
                  <a:lnTo>
                    <a:pt x="750" y="6836"/>
                  </a:lnTo>
                  <a:lnTo>
                    <a:pt x="841" y="6859"/>
                  </a:lnTo>
                  <a:lnTo>
                    <a:pt x="2158" y="6972"/>
                  </a:lnTo>
                  <a:lnTo>
                    <a:pt x="2613" y="6995"/>
                  </a:lnTo>
                  <a:lnTo>
                    <a:pt x="2113" y="7381"/>
                  </a:lnTo>
                  <a:lnTo>
                    <a:pt x="1454" y="7835"/>
                  </a:lnTo>
                  <a:lnTo>
                    <a:pt x="796" y="8267"/>
                  </a:lnTo>
                  <a:lnTo>
                    <a:pt x="114" y="8675"/>
                  </a:lnTo>
                  <a:lnTo>
                    <a:pt x="24" y="8744"/>
                  </a:lnTo>
                  <a:lnTo>
                    <a:pt x="1" y="8812"/>
                  </a:lnTo>
                  <a:lnTo>
                    <a:pt x="1" y="8903"/>
                  </a:lnTo>
                  <a:lnTo>
                    <a:pt x="1" y="9016"/>
                  </a:lnTo>
                  <a:lnTo>
                    <a:pt x="69" y="9062"/>
                  </a:lnTo>
                  <a:lnTo>
                    <a:pt x="114" y="9107"/>
                  </a:lnTo>
                  <a:lnTo>
                    <a:pt x="160" y="9130"/>
                  </a:lnTo>
                  <a:lnTo>
                    <a:pt x="296" y="9130"/>
                  </a:lnTo>
                  <a:lnTo>
                    <a:pt x="342" y="9107"/>
                  </a:lnTo>
                  <a:lnTo>
                    <a:pt x="1091" y="8653"/>
                  </a:lnTo>
                  <a:lnTo>
                    <a:pt x="1818" y="8176"/>
                  </a:lnTo>
                  <a:lnTo>
                    <a:pt x="2544" y="7676"/>
                  </a:lnTo>
                  <a:lnTo>
                    <a:pt x="3248" y="7154"/>
                  </a:lnTo>
                  <a:lnTo>
                    <a:pt x="3294" y="7086"/>
                  </a:lnTo>
                  <a:lnTo>
                    <a:pt x="3317" y="7040"/>
                  </a:lnTo>
                  <a:lnTo>
                    <a:pt x="3703" y="7086"/>
                  </a:lnTo>
                  <a:lnTo>
                    <a:pt x="5361" y="7177"/>
                  </a:lnTo>
                  <a:lnTo>
                    <a:pt x="5451" y="7177"/>
                  </a:lnTo>
                  <a:lnTo>
                    <a:pt x="5179" y="7381"/>
                  </a:lnTo>
                  <a:lnTo>
                    <a:pt x="4520" y="7835"/>
                  </a:lnTo>
                  <a:lnTo>
                    <a:pt x="3839" y="8267"/>
                  </a:lnTo>
                  <a:lnTo>
                    <a:pt x="3180" y="8675"/>
                  </a:lnTo>
                  <a:lnTo>
                    <a:pt x="3112" y="8744"/>
                  </a:lnTo>
                  <a:lnTo>
                    <a:pt x="3067" y="8812"/>
                  </a:lnTo>
                  <a:lnTo>
                    <a:pt x="3067" y="8903"/>
                  </a:lnTo>
                  <a:lnTo>
                    <a:pt x="3089" y="9016"/>
                  </a:lnTo>
                  <a:lnTo>
                    <a:pt x="3112" y="9062"/>
                  </a:lnTo>
                  <a:lnTo>
                    <a:pt x="3180" y="9107"/>
                  </a:lnTo>
                  <a:lnTo>
                    <a:pt x="3248" y="9130"/>
                  </a:lnTo>
                  <a:lnTo>
                    <a:pt x="3362" y="9130"/>
                  </a:lnTo>
                  <a:lnTo>
                    <a:pt x="3430" y="9107"/>
                  </a:lnTo>
                  <a:lnTo>
                    <a:pt x="4180" y="8653"/>
                  </a:lnTo>
                  <a:lnTo>
                    <a:pt x="4906" y="8176"/>
                  </a:lnTo>
                  <a:lnTo>
                    <a:pt x="5610" y="7676"/>
                  </a:lnTo>
                  <a:lnTo>
                    <a:pt x="6201" y="7222"/>
                  </a:lnTo>
                  <a:lnTo>
                    <a:pt x="7087" y="7267"/>
                  </a:lnTo>
                  <a:lnTo>
                    <a:pt x="7177" y="7267"/>
                  </a:lnTo>
                  <a:lnTo>
                    <a:pt x="7177" y="7290"/>
                  </a:lnTo>
                  <a:lnTo>
                    <a:pt x="7336" y="7699"/>
                  </a:lnTo>
                  <a:lnTo>
                    <a:pt x="7518" y="8108"/>
                  </a:lnTo>
                  <a:lnTo>
                    <a:pt x="7700" y="8539"/>
                  </a:lnTo>
                  <a:lnTo>
                    <a:pt x="7927" y="8948"/>
                  </a:lnTo>
                  <a:lnTo>
                    <a:pt x="8154" y="9357"/>
                  </a:lnTo>
                  <a:lnTo>
                    <a:pt x="8404" y="9743"/>
                  </a:lnTo>
                  <a:lnTo>
                    <a:pt x="8654" y="10152"/>
                  </a:lnTo>
                  <a:lnTo>
                    <a:pt x="8926" y="10538"/>
                  </a:lnTo>
                  <a:lnTo>
                    <a:pt x="9199" y="10947"/>
                  </a:lnTo>
                  <a:lnTo>
                    <a:pt x="9494" y="11310"/>
                  </a:lnTo>
                  <a:lnTo>
                    <a:pt x="9812" y="11673"/>
                  </a:lnTo>
                  <a:lnTo>
                    <a:pt x="10107" y="12037"/>
                  </a:lnTo>
                  <a:lnTo>
                    <a:pt x="10448" y="12400"/>
                  </a:lnTo>
                  <a:lnTo>
                    <a:pt x="10766" y="12763"/>
                  </a:lnTo>
                  <a:lnTo>
                    <a:pt x="11106" y="13081"/>
                  </a:lnTo>
                  <a:lnTo>
                    <a:pt x="11424" y="13399"/>
                  </a:lnTo>
                  <a:lnTo>
                    <a:pt x="11788" y="13717"/>
                  </a:lnTo>
                  <a:lnTo>
                    <a:pt x="12151" y="14012"/>
                  </a:lnTo>
                  <a:lnTo>
                    <a:pt x="12492" y="14308"/>
                  </a:lnTo>
                  <a:lnTo>
                    <a:pt x="12855" y="14580"/>
                  </a:lnTo>
                  <a:lnTo>
                    <a:pt x="13218" y="14830"/>
                  </a:lnTo>
                  <a:lnTo>
                    <a:pt x="13559" y="15080"/>
                  </a:lnTo>
                  <a:lnTo>
                    <a:pt x="13922" y="15307"/>
                  </a:lnTo>
                  <a:lnTo>
                    <a:pt x="14286" y="15534"/>
                  </a:lnTo>
                  <a:lnTo>
                    <a:pt x="14626" y="15738"/>
                  </a:lnTo>
                  <a:lnTo>
                    <a:pt x="14967" y="15920"/>
                  </a:lnTo>
                  <a:lnTo>
                    <a:pt x="15330" y="16079"/>
                  </a:lnTo>
                  <a:lnTo>
                    <a:pt x="15648" y="16238"/>
                  </a:lnTo>
                  <a:lnTo>
                    <a:pt x="16216" y="16034"/>
                  </a:lnTo>
                  <a:lnTo>
                    <a:pt x="16738" y="15829"/>
                  </a:lnTo>
                  <a:lnTo>
                    <a:pt x="17261" y="15602"/>
                  </a:lnTo>
                  <a:lnTo>
                    <a:pt x="17760" y="15352"/>
                  </a:lnTo>
                  <a:lnTo>
                    <a:pt x="18237" y="15080"/>
                  </a:lnTo>
                  <a:lnTo>
                    <a:pt x="18714" y="14785"/>
                  </a:lnTo>
                  <a:lnTo>
                    <a:pt x="19100" y="14512"/>
                  </a:lnTo>
                  <a:lnTo>
                    <a:pt x="19373" y="14739"/>
                  </a:lnTo>
                  <a:lnTo>
                    <a:pt x="19736" y="15034"/>
                  </a:lnTo>
                  <a:lnTo>
                    <a:pt x="20100" y="15284"/>
                  </a:lnTo>
                  <a:lnTo>
                    <a:pt x="20463" y="15557"/>
                  </a:lnTo>
                  <a:lnTo>
                    <a:pt x="20849" y="15807"/>
                  </a:lnTo>
                  <a:lnTo>
                    <a:pt x="21212" y="16034"/>
                  </a:lnTo>
                  <a:lnTo>
                    <a:pt x="21598" y="16261"/>
                  </a:lnTo>
                  <a:lnTo>
                    <a:pt x="21962" y="16465"/>
                  </a:lnTo>
                  <a:lnTo>
                    <a:pt x="22325" y="16647"/>
                  </a:lnTo>
                  <a:lnTo>
                    <a:pt x="22689" y="16829"/>
                  </a:lnTo>
                  <a:lnTo>
                    <a:pt x="23052" y="16965"/>
                  </a:lnTo>
                  <a:lnTo>
                    <a:pt x="23393" y="17101"/>
                  </a:lnTo>
                  <a:lnTo>
                    <a:pt x="23938" y="16874"/>
                  </a:lnTo>
                  <a:lnTo>
                    <a:pt x="24460" y="16647"/>
                  </a:lnTo>
                  <a:lnTo>
                    <a:pt x="24960" y="16397"/>
                  </a:lnTo>
                  <a:lnTo>
                    <a:pt x="25459" y="16125"/>
                  </a:lnTo>
                  <a:lnTo>
                    <a:pt x="25936" y="15829"/>
                  </a:lnTo>
                  <a:lnTo>
                    <a:pt x="26413" y="15511"/>
                  </a:lnTo>
                  <a:lnTo>
                    <a:pt x="26845" y="15171"/>
                  </a:lnTo>
                  <a:lnTo>
                    <a:pt x="27299" y="14807"/>
                  </a:lnTo>
                  <a:lnTo>
                    <a:pt x="27685" y="14444"/>
                  </a:lnTo>
                  <a:lnTo>
                    <a:pt x="28094" y="14081"/>
                  </a:lnTo>
                  <a:lnTo>
                    <a:pt x="28480" y="13695"/>
                  </a:lnTo>
                  <a:lnTo>
                    <a:pt x="28866" y="13286"/>
                  </a:lnTo>
                  <a:lnTo>
                    <a:pt x="29206" y="12877"/>
                  </a:lnTo>
                  <a:lnTo>
                    <a:pt x="29524" y="12468"/>
                  </a:lnTo>
                  <a:lnTo>
                    <a:pt x="29842" y="12037"/>
                  </a:lnTo>
                  <a:lnTo>
                    <a:pt x="30160" y="11651"/>
                  </a:lnTo>
                  <a:lnTo>
                    <a:pt x="30433" y="11219"/>
                  </a:lnTo>
                  <a:lnTo>
                    <a:pt x="30705" y="10810"/>
                  </a:lnTo>
                  <a:lnTo>
                    <a:pt x="30955" y="10379"/>
                  </a:lnTo>
                  <a:lnTo>
                    <a:pt x="31182" y="9970"/>
                  </a:lnTo>
                  <a:lnTo>
                    <a:pt x="31409" y="9561"/>
                  </a:lnTo>
                  <a:lnTo>
                    <a:pt x="31591" y="9152"/>
                  </a:lnTo>
                  <a:lnTo>
                    <a:pt x="32023" y="9152"/>
                  </a:lnTo>
                  <a:lnTo>
                    <a:pt x="33226" y="9130"/>
                  </a:lnTo>
                  <a:lnTo>
                    <a:pt x="34430" y="9062"/>
                  </a:lnTo>
                  <a:lnTo>
                    <a:pt x="34543" y="9062"/>
                  </a:lnTo>
                  <a:lnTo>
                    <a:pt x="34226" y="9289"/>
                  </a:lnTo>
                  <a:lnTo>
                    <a:pt x="33930" y="9538"/>
                  </a:lnTo>
                  <a:lnTo>
                    <a:pt x="33680" y="9834"/>
                  </a:lnTo>
                  <a:lnTo>
                    <a:pt x="33453" y="10129"/>
                  </a:lnTo>
                  <a:lnTo>
                    <a:pt x="33226" y="10470"/>
                  </a:lnTo>
                  <a:lnTo>
                    <a:pt x="33090" y="10833"/>
                  </a:lnTo>
                  <a:lnTo>
                    <a:pt x="33067" y="10924"/>
                  </a:lnTo>
                  <a:lnTo>
                    <a:pt x="33090" y="10992"/>
                  </a:lnTo>
                  <a:lnTo>
                    <a:pt x="33135" y="11083"/>
                  </a:lnTo>
                  <a:lnTo>
                    <a:pt x="33204" y="11128"/>
                  </a:lnTo>
                  <a:lnTo>
                    <a:pt x="33317" y="11151"/>
                  </a:lnTo>
                  <a:lnTo>
                    <a:pt x="33385" y="11151"/>
                  </a:lnTo>
                  <a:lnTo>
                    <a:pt x="33453" y="11106"/>
                  </a:lnTo>
                  <a:lnTo>
                    <a:pt x="33499" y="11060"/>
                  </a:lnTo>
                  <a:lnTo>
                    <a:pt x="33544" y="10992"/>
                  </a:lnTo>
                  <a:lnTo>
                    <a:pt x="33612" y="10833"/>
                  </a:lnTo>
                  <a:lnTo>
                    <a:pt x="33703" y="10651"/>
                  </a:lnTo>
                  <a:lnTo>
                    <a:pt x="33817" y="10470"/>
                  </a:lnTo>
                  <a:lnTo>
                    <a:pt x="33908" y="10333"/>
                  </a:lnTo>
                  <a:lnTo>
                    <a:pt x="34044" y="10152"/>
                  </a:lnTo>
                  <a:lnTo>
                    <a:pt x="34157" y="10015"/>
                  </a:lnTo>
                  <a:lnTo>
                    <a:pt x="34294" y="9879"/>
                  </a:lnTo>
                  <a:lnTo>
                    <a:pt x="34430" y="9743"/>
                  </a:lnTo>
                  <a:lnTo>
                    <a:pt x="34589" y="9629"/>
                  </a:lnTo>
                  <a:lnTo>
                    <a:pt x="34771" y="9516"/>
                  </a:lnTo>
                  <a:lnTo>
                    <a:pt x="34907" y="9425"/>
                  </a:lnTo>
                  <a:lnTo>
                    <a:pt x="35089" y="9334"/>
                  </a:lnTo>
                  <a:lnTo>
                    <a:pt x="35270" y="9266"/>
                  </a:lnTo>
                  <a:lnTo>
                    <a:pt x="35452" y="9175"/>
                  </a:lnTo>
                  <a:lnTo>
                    <a:pt x="35634" y="9130"/>
                  </a:lnTo>
                  <a:lnTo>
                    <a:pt x="35838" y="9084"/>
                  </a:lnTo>
                  <a:lnTo>
                    <a:pt x="35883" y="9062"/>
                  </a:lnTo>
                  <a:lnTo>
                    <a:pt x="35952" y="9039"/>
                  </a:lnTo>
                  <a:lnTo>
                    <a:pt x="35974" y="8971"/>
                  </a:lnTo>
                  <a:lnTo>
                    <a:pt x="36020" y="8903"/>
                  </a:lnTo>
                  <a:lnTo>
                    <a:pt x="36020" y="8812"/>
                  </a:lnTo>
                  <a:lnTo>
                    <a:pt x="35997" y="8766"/>
                  </a:lnTo>
                  <a:lnTo>
                    <a:pt x="35974" y="8675"/>
                  </a:lnTo>
                  <a:lnTo>
                    <a:pt x="35929" y="8653"/>
                  </a:lnTo>
                  <a:lnTo>
                    <a:pt x="35634" y="8426"/>
                  </a:lnTo>
                  <a:lnTo>
                    <a:pt x="35384" y="8176"/>
                  </a:lnTo>
                  <a:lnTo>
                    <a:pt x="35134" y="7926"/>
                  </a:lnTo>
                  <a:lnTo>
                    <a:pt x="34930" y="7654"/>
                  </a:lnTo>
                  <a:lnTo>
                    <a:pt x="34725" y="7336"/>
                  </a:lnTo>
                  <a:lnTo>
                    <a:pt x="34566" y="7040"/>
                  </a:lnTo>
                  <a:lnTo>
                    <a:pt x="34407" y="6722"/>
                  </a:lnTo>
                  <a:lnTo>
                    <a:pt x="34294" y="6382"/>
                  </a:lnTo>
                  <a:lnTo>
                    <a:pt x="34271" y="6291"/>
                  </a:lnTo>
                  <a:lnTo>
                    <a:pt x="34180" y="6245"/>
                  </a:lnTo>
                  <a:lnTo>
                    <a:pt x="34089" y="6200"/>
                  </a:lnTo>
                  <a:lnTo>
                    <a:pt x="33998" y="6223"/>
                  </a:lnTo>
                  <a:lnTo>
                    <a:pt x="33930" y="6268"/>
                  </a:lnTo>
                  <a:lnTo>
                    <a:pt x="33839" y="6336"/>
                  </a:lnTo>
                  <a:lnTo>
                    <a:pt x="33817" y="6404"/>
                  </a:lnTo>
                  <a:lnTo>
                    <a:pt x="33817" y="6518"/>
                  </a:lnTo>
                  <a:lnTo>
                    <a:pt x="33930" y="6836"/>
                  </a:lnTo>
                  <a:lnTo>
                    <a:pt x="34067" y="7131"/>
                  </a:lnTo>
                  <a:lnTo>
                    <a:pt x="34226" y="7449"/>
                  </a:lnTo>
                  <a:lnTo>
                    <a:pt x="34384" y="7722"/>
                  </a:lnTo>
                  <a:lnTo>
                    <a:pt x="34566" y="7994"/>
                  </a:lnTo>
                  <a:lnTo>
                    <a:pt x="34771" y="8267"/>
                  </a:lnTo>
                  <a:lnTo>
                    <a:pt x="35020" y="8517"/>
                  </a:lnTo>
                  <a:lnTo>
                    <a:pt x="35066" y="8562"/>
                  </a:lnTo>
                  <a:lnTo>
                    <a:pt x="34384" y="8585"/>
                  </a:lnTo>
                  <a:lnTo>
                    <a:pt x="33135" y="8630"/>
                  </a:lnTo>
                  <a:lnTo>
                    <a:pt x="31886" y="8653"/>
                  </a:lnTo>
                  <a:lnTo>
                    <a:pt x="31818" y="8653"/>
                  </a:lnTo>
                  <a:lnTo>
                    <a:pt x="31932" y="8380"/>
                  </a:lnTo>
                  <a:lnTo>
                    <a:pt x="32068" y="7994"/>
                  </a:lnTo>
                  <a:lnTo>
                    <a:pt x="32204" y="7631"/>
                  </a:lnTo>
                  <a:lnTo>
                    <a:pt x="32295" y="7290"/>
                  </a:lnTo>
                  <a:lnTo>
                    <a:pt x="32386" y="6972"/>
                  </a:lnTo>
                  <a:lnTo>
                    <a:pt x="32477" y="6654"/>
                  </a:lnTo>
                  <a:lnTo>
                    <a:pt x="32500" y="6382"/>
                  </a:lnTo>
                  <a:lnTo>
                    <a:pt x="32545" y="6109"/>
                  </a:lnTo>
                  <a:lnTo>
                    <a:pt x="32568" y="5859"/>
                  </a:lnTo>
                  <a:lnTo>
                    <a:pt x="32545" y="5382"/>
                  </a:lnTo>
                  <a:lnTo>
                    <a:pt x="32477" y="4928"/>
                  </a:lnTo>
                  <a:lnTo>
                    <a:pt x="32363" y="4451"/>
                  </a:lnTo>
                  <a:lnTo>
                    <a:pt x="32250" y="3997"/>
                  </a:lnTo>
                  <a:lnTo>
                    <a:pt x="32045" y="3566"/>
                  </a:lnTo>
                  <a:lnTo>
                    <a:pt x="31841" y="3134"/>
                  </a:lnTo>
                  <a:lnTo>
                    <a:pt x="31591" y="2748"/>
                  </a:lnTo>
                  <a:lnTo>
                    <a:pt x="31296" y="2362"/>
                  </a:lnTo>
                  <a:lnTo>
                    <a:pt x="30978" y="2021"/>
                  </a:lnTo>
                  <a:lnTo>
                    <a:pt x="30637" y="1703"/>
                  </a:lnTo>
                  <a:lnTo>
                    <a:pt x="30456" y="1567"/>
                  </a:lnTo>
                  <a:lnTo>
                    <a:pt x="30274" y="1431"/>
                  </a:lnTo>
                  <a:lnTo>
                    <a:pt x="30069" y="1317"/>
                  </a:lnTo>
                  <a:lnTo>
                    <a:pt x="29888" y="1204"/>
                  </a:lnTo>
                  <a:lnTo>
                    <a:pt x="29683" y="1090"/>
                  </a:lnTo>
                  <a:lnTo>
                    <a:pt x="29479" y="1022"/>
                  </a:lnTo>
                  <a:lnTo>
                    <a:pt x="29252" y="954"/>
                  </a:lnTo>
                  <a:lnTo>
                    <a:pt x="29048" y="886"/>
                  </a:lnTo>
                  <a:lnTo>
                    <a:pt x="28820" y="840"/>
                  </a:lnTo>
                  <a:lnTo>
                    <a:pt x="28593" y="795"/>
                  </a:lnTo>
                  <a:lnTo>
                    <a:pt x="28366" y="772"/>
                  </a:lnTo>
                  <a:lnTo>
                    <a:pt x="28139" y="772"/>
                  </a:lnTo>
                  <a:lnTo>
                    <a:pt x="27912" y="795"/>
                  </a:lnTo>
                  <a:lnTo>
                    <a:pt x="27708" y="818"/>
                  </a:lnTo>
                  <a:lnTo>
                    <a:pt x="27503" y="840"/>
                  </a:lnTo>
                  <a:lnTo>
                    <a:pt x="27299" y="908"/>
                  </a:lnTo>
                  <a:lnTo>
                    <a:pt x="27072" y="954"/>
                  </a:lnTo>
                  <a:lnTo>
                    <a:pt x="26890" y="1045"/>
                  </a:lnTo>
                  <a:lnTo>
                    <a:pt x="26708" y="1136"/>
                  </a:lnTo>
                  <a:lnTo>
                    <a:pt x="26504" y="1226"/>
                  </a:lnTo>
                  <a:lnTo>
                    <a:pt x="26163" y="1454"/>
                  </a:lnTo>
                  <a:lnTo>
                    <a:pt x="25823" y="1703"/>
                  </a:lnTo>
                  <a:lnTo>
                    <a:pt x="25482" y="1999"/>
                  </a:lnTo>
                  <a:lnTo>
                    <a:pt x="25164" y="2317"/>
                  </a:lnTo>
                  <a:lnTo>
                    <a:pt x="24869" y="2657"/>
                  </a:lnTo>
                  <a:lnTo>
                    <a:pt x="24687" y="2884"/>
                  </a:lnTo>
                  <a:lnTo>
                    <a:pt x="24642" y="2771"/>
                  </a:lnTo>
                  <a:lnTo>
                    <a:pt x="24415" y="2362"/>
                  </a:lnTo>
                  <a:lnTo>
                    <a:pt x="24142" y="1976"/>
                  </a:lnTo>
                  <a:lnTo>
                    <a:pt x="23847" y="1613"/>
                  </a:lnTo>
                  <a:lnTo>
                    <a:pt x="23529" y="1317"/>
                  </a:lnTo>
                  <a:lnTo>
                    <a:pt x="23347" y="1158"/>
                  </a:lnTo>
                  <a:lnTo>
                    <a:pt x="23166" y="1022"/>
                  </a:lnTo>
                  <a:lnTo>
                    <a:pt x="22984" y="886"/>
                  </a:lnTo>
                  <a:lnTo>
                    <a:pt x="22802" y="772"/>
                  </a:lnTo>
                  <a:lnTo>
                    <a:pt x="22598" y="659"/>
                  </a:lnTo>
                  <a:lnTo>
                    <a:pt x="22393" y="568"/>
                  </a:lnTo>
                  <a:lnTo>
                    <a:pt x="22189" y="477"/>
                  </a:lnTo>
                  <a:lnTo>
                    <a:pt x="21985" y="409"/>
                  </a:lnTo>
                  <a:lnTo>
                    <a:pt x="21757" y="363"/>
                  </a:lnTo>
                  <a:lnTo>
                    <a:pt x="21530" y="318"/>
                  </a:lnTo>
                  <a:lnTo>
                    <a:pt x="21303" y="295"/>
                  </a:lnTo>
                  <a:lnTo>
                    <a:pt x="21076" y="273"/>
                  </a:lnTo>
                  <a:lnTo>
                    <a:pt x="20872" y="273"/>
                  </a:lnTo>
                  <a:lnTo>
                    <a:pt x="20645" y="295"/>
                  </a:lnTo>
                  <a:lnTo>
                    <a:pt x="20440" y="318"/>
                  </a:lnTo>
                  <a:lnTo>
                    <a:pt x="20236" y="363"/>
                  </a:lnTo>
                  <a:lnTo>
                    <a:pt x="20031" y="409"/>
                  </a:lnTo>
                  <a:lnTo>
                    <a:pt x="19850" y="477"/>
                  </a:lnTo>
                  <a:lnTo>
                    <a:pt x="19645" y="568"/>
                  </a:lnTo>
                  <a:lnTo>
                    <a:pt x="19464" y="659"/>
                  </a:lnTo>
                  <a:lnTo>
                    <a:pt x="19100" y="840"/>
                  </a:lnTo>
                  <a:lnTo>
                    <a:pt x="18805" y="1045"/>
                  </a:lnTo>
                  <a:lnTo>
                    <a:pt x="18533" y="999"/>
                  </a:lnTo>
                  <a:lnTo>
                    <a:pt x="18147" y="954"/>
                  </a:lnTo>
                  <a:lnTo>
                    <a:pt x="17760" y="977"/>
                  </a:lnTo>
                  <a:lnTo>
                    <a:pt x="17374" y="1022"/>
                  </a:lnTo>
                  <a:lnTo>
                    <a:pt x="16988" y="1090"/>
                  </a:lnTo>
                  <a:lnTo>
                    <a:pt x="16602" y="1204"/>
                  </a:lnTo>
                  <a:lnTo>
                    <a:pt x="16239" y="1317"/>
                  </a:lnTo>
                  <a:lnTo>
                    <a:pt x="15898" y="1499"/>
                  </a:lnTo>
                  <a:lnTo>
                    <a:pt x="15580" y="1681"/>
                  </a:lnTo>
                  <a:lnTo>
                    <a:pt x="15262" y="1908"/>
                  </a:lnTo>
                  <a:lnTo>
                    <a:pt x="14967" y="2158"/>
                  </a:lnTo>
                  <a:lnTo>
                    <a:pt x="14740" y="2385"/>
                  </a:lnTo>
                  <a:lnTo>
                    <a:pt x="14604" y="2180"/>
                  </a:lnTo>
                  <a:lnTo>
                    <a:pt x="14377" y="1885"/>
                  </a:lnTo>
                  <a:lnTo>
                    <a:pt x="14127" y="1567"/>
                  </a:lnTo>
                  <a:lnTo>
                    <a:pt x="13854" y="1317"/>
                  </a:lnTo>
                  <a:lnTo>
                    <a:pt x="13582" y="1045"/>
                  </a:lnTo>
                  <a:lnTo>
                    <a:pt x="13286" y="818"/>
                  </a:lnTo>
                  <a:lnTo>
                    <a:pt x="12991" y="613"/>
                  </a:lnTo>
                  <a:lnTo>
                    <a:pt x="12628" y="409"/>
                  </a:lnTo>
                  <a:lnTo>
                    <a:pt x="12287" y="250"/>
                  </a:lnTo>
                  <a:lnTo>
                    <a:pt x="11924" y="136"/>
                  </a:lnTo>
                  <a:lnTo>
                    <a:pt x="11560" y="68"/>
                  </a:lnTo>
                  <a:lnTo>
                    <a:pt x="11174" y="23"/>
                  </a:lnTo>
                  <a:lnTo>
                    <a:pt x="1081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47625" dir="246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5682550" y="-1134075"/>
              <a:ext cx="313300" cy="26600"/>
            </a:xfrm>
            <a:custGeom>
              <a:avLst/>
              <a:gdLst/>
              <a:ahLst/>
              <a:cxnLst/>
              <a:rect l="l" t="t" r="r" b="b"/>
              <a:pathLst>
                <a:path w="12532" h="1064" extrusionOk="0">
                  <a:moveTo>
                    <a:pt x="169" y="0"/>
                  </a:moveTo>
                  <a:lnTo>
                    <a:pt x="94" y="56"/>
                  </a:lnTo>
                  <a:lnTo>
                    <a:pt x="38" y="112"/>
                  </a:lnTo>
                  <a:lnTo>
                    <a:pt x="1" y="206"/>
                  </a:lnTo>
                  <a:lnTo>
                    <a:pt x="19" y="299"/>
                  </a:lnTo>
                  <a:lnTo>
                    <a:pt x="57" y="392"/>
                  </a:lnTo>
                  <a:lnTo>
                    <a:pt x="131" y="448"/>
                  </a:lnTo>
                  <a:lnTo>
                    <a:pt x="225" y="467"/>
                  </a:lnTo>
                  <a:lnTo>
                    <a:pt x="1511" y="579"/>
                  </a:lnTo>
                  <a:lnTo>
                    <a:pt x="3003" y="690"/>
                  </a:lnTo>
                  <a:lnTo>
                    <a:pt x="4625" y="784"/>
                  </a:lnTo>
                  <a:lnTo>
                    <a:pt x="6303" y="877"/>
                  </a:lnTo>
                  <a:lnTo>
                    <a:pt x="7981" y="951"/>
                  </a:lnTo>
                  <a:lnTo>
                    <a:pt x="9566" y="1007"/>
                  </a:lnTo>
                  <a:lnTo>
                    <a:pt x="11021" y="1045"/>
                  </a:lnTo>
                  <a:lnTo>
                    <a:pt x="12252" y="1063"/>
                  </a:lnTo>
                  <a:lnTo>
                    <a:pt x="12289" y="1063"/>
                  </a:lnTo>
                  <a:lnTo>
                    <a:pt x="12382" y="1045"/>
                  </a:lnTo>
                  <a:lnTo>
                    <a:pt x="12457" y="989"/>
                  </a:lnTo>
                  <a:lnTo>
                    <a:pt x="12513" y="914"/>
                  </a:lnTo>
                  <a:lnTo>
                    <a:pt x="12531" y="821"/>
                  </a:lnTo>
                  <a:lnTo>
                    <a:pt x="12513" y="728"/>
                  </a:lnTo>
                  <a:lnTo>
                    <a:pt x="12457" y="653"/>
                  </a:lnTo>
                  <a:lnTo>
                    <a:pt x="12382" y="597"/>
                  </a:lnTo>
                  <a:lnTo>
                    <a:pt x="12289" y="579"/>
                  </a:lnTo>
                  <a:lnTo>
                    <a:pt x="11021" y="579"/>
                  </a:lnTo>
                  <a:lnTo>
                    <a:pt x="9585" y="541"/>
                  </a:lnTo>
                  <a:lnTo>
                    <a:pt x="8000" y="485"/>
                  </a:lnTo>
                  <a:lnTo>
                    <a:pt x="6341" y="411"/>
                  </a:lnTo>
                  <a:lnTo>
                    <a:pt x="4662" y="317"/>
                  </a:lnTo>
                  <a:lnTo>
                    <a:pt x="3040" y="206"/>
                  </a:lnTo>
                  <a:lnTo>
                    <a:pt x="1567" y="1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5828475" y="-1289300"/>
              <a:ext cx="455000" cy="395800"/>
            </a:xfrm>
            <a:custGeom>
              <a:avLst/>
              <a:gdLst/>
              <a:ahLst/>
              <a:cxnLst/>
              <a:rect l="l" t="t" r="r" b="b"/>
              <a:pathLst>
                <a:path w="18200" h="15832" extrusionOk="0">
                  <a:moveTo>
                    <a:pt x="4102" y="0"/>
                  </a:moveTo>
                  <a:lnTo>
                    <a:pt x="3711" y="19"/>
                  </a:lnTo>
                  <a:lnTo>
                    <a:pt x="3357" y="75"/>
                  </a:lnTo>
                  <a:lnTo>
                    <a:pt x="2984" y="168"/>
                  </a:lnTo>
                  <a:lnTo>
                    <a:pt x="2629" y="280"/>
                  </a:lnTo>
                  <a:lnTo>
                    <a:pt x="2275" y="429"/>
                  </a:lnTo>
                  <a:lnTo>
                    <a:pt x="1958" y="597"/>
                  </a:lnTo>
                  <a:lnTo>
                    <a:pt x="1641" y="802"/>
                  </a:lnTo>
                  <a:lnTo>
                    <a:pt x="1343" y="1026"/>
                  </a:lnTo>
                  <a:lnTo>
                    <a:pt x="1063" y="1268"/>
                  </a:lnTo>
                  <a:lnTo>
                    <a:pt x="821" y="1548"/>
                  </a:lnTo>
                  <a:lnTo>
                    <a:pt x="615" y="1846"/>
                  </a:lnTo>
                  <a:lnTo>
                    <a:pt x="429" y="2163"/>
                  </a:lnTo>
                  <a:lnTo>
                    <a:pt x="280" y="2499"/>
                  </a:lnTo>
                  <a:lnTo>
                    <a:pt x="168" y="2853"/>
                  </a:lnTo>
                  <a:lnTo>
                    <a:pt x="75" y="3226"/>
                  </a:lnTo>
                  <a:lnTo>
                    <a:pt x="37" y="3580"/>
                  </a:lnTo>
                  <a:lnTo>
                    <a:pt x="0" y="3953"/>
                  </a:lnTo>
                  <a:lnTo>
                    <a:pt x="0" y="4326"/>
                  </a:lnTo>
                  <a:lnTo>
                    <a:pt x="37" y="4699"/>
                  </a:lnTo>
                  <a:lnTo>
                    <a:pt x="75" y="5091"/>
                  </a:lnTo>
                  <a:lnTo>
                    <a:pt x="131" y="5445"/>
                  </a:lnTo>
                  <a:lnTo>
                    <a:pt x="205" y="5855"/>
                  </a:lnTo>
                  <a:lnTo>
                    <a:pt x="298" y="6284"/>
                  </a:lnTo>
                  <a:lnTo>
                    <a:pt x="429" y="6694"/>
                  </a:lnTo>
                  <a:lnTo>
                    <a:pt x="560" y="7105"/>
                  </a:lnTo>
                  <a:lnTo>
                    <a:pt x="709" y="7515"/>
                  </a:lnTo>
                  <a:lnTo>
                    <a:pt x="895" y="7906"/>
                  </a:lnTo>
                  <a:lnTo>
                    <a:pt x="1082" y="8317"/>
                  </a:lnTo>
                  <a:lnTo>
                    <a:pt x="1287" y="8727"/>
                  </a:lnTo>
                  <a:lnTo>
                    <a:pt x="1510" y="9118"/>
                  </a:lnTo>
                  <a:lnTo>
                    <a:pt x="1753" y="9510"/>
                  </a:lnTo>
                  <a:lnTo>
                    <a:pt x="1995" y="9901"/>
                  </a:lnTo>
                  <a:lnTo>
                    <a:pt x="2275" y="10274"/>
                  </a:lnTo>
                  <a:lnTo>
                    <a:pt x="2536" y="10666"/>
                  </a:lnTo>
                  <a:lnTo>
                    <a:pt x="2834" y="11039"/>
                  </a:lnTo>
                  <a:lnTo>
                    <a:pt x="3133" y="11393"/>
                  </a:lnTo>
                  <a:lnTo>
                    <a:pt x="3431" y="11748"/>
                  </a:lnTo>
                  <a:lnTo>
                    <a:pt x="3748" y="12102"/>
                  </a:lnTo>
                  <a:lnTo>
                    <a:pt x="4065" y="12437"/>
                  </a:lnTo>
                  <a:lnTo>
                    <a:pt x="4401" y="12754"/>
                  </a:lnTo>
                  <a:lnTo>
                    <a:pt x="4718" y="13071"/>
                  </a:lnTo>
                  <a:lnTo>
                    <a:pt x="5053" y="13370"/>
                  </a:lnTo>
                  <a:lnTo>
                    <a:pt x="5408" y="13668"/>
                  </a:lnTo>
                  <a:lnTo>
                    <a:pt x="5743" y="13948"/>
                  </a:lnTo>
                  <a:lnTo>
                    <a:pt x="6098" y="14227"/>
                  </a:lnTo>
                  <a:lnTo>
                    <a:pt x="6452" y="14470"/>
                  </a:lnTo>
                  <a:lnTo>
                    <a:pt x="6787" y="14712"/>
                  </a:lnTo>
                  <a:lnTo>
                    <a:pt x="7142" y="14936"/>
                  </a:lnTo>
                  <a:lnTo>
                    <a:pt x="7496" y="15160"/>
                  </a:lnTo>
                  <a:lnTo>
                    <a:pt x="7832" y="15346"/>
                  </a:lnTo>
                  <a:lnTo>
                    <a:pt x="8167" y="15533"/>
                  </a:lnTo>
                  <a:lnTo>
                    <a:pt x="8522" y="15682"/>
                  </a:lnTo>
                  <a:lnTo>
                    <a:pt x="8839" y="15831"/>
                  </a:lnTo>
                  <a:lnTo>
                    <a:pt x="9379" y="15645"/>
                  </a:lnTo>
                  <a:lnTo>
                    <a:pt x="9901" y="15440"/>
                  </a:lnTo>
                  <a:lnTo>
                    <a:pt x="10405" y="15216"/>
                  </a:lnTo>
                  <a:lnTo>
                    <a:pt x="10890" y="14973"/>
                  </a:lnTo>
                  <a:lnTo>
                    <a:pt x="11356" y="14712"/>
                  </a:lnTo>
                  <a:lnTo>
                    <a:pt x="11822" y="14414"/>
                  </a:lnTo>
                  <a:lnTo>
                    <a:pt x="12270" y="14116"/>
                  </a:lnTo>
                  <a:lnTo>
                    <a:pt x="12698" y="13799"/>
                  </a:lnTo>
                  <a:lnTo>
                    <a:pt x="13127" y="13463"/>
                  </a:lnTo>
                  <a:lnTo>
                    <a:pt x="13519" y="13109"/>
                  </a:lnTo>
                  <a:lnTo>
                    <a:pt x="13910" y="12754"/>
                  </a:lnTo>
                  <a:lnTo>
                    <a:pt x="14283" y="12381"/>
                  </a:lnTo>
                  <a:lnTo>
                    <a:pt x="14638" y="12009"/>
                  </a:lnTo>
                  <a:lnTo>
                    <a:pt x="14973" y="11617"/>
                  </a:lnTo>
                  <a:lnTo>
                    <a:pt x="15309" y="11225"/>
                  </a:lnTo>
                  <a:lnTo>
                    <a:pt x="15607" y="10834"/>
                  </a:lnTo>
                  <a:lnTo>
                    <a:pt x="15906" y="10442"/>
                  </a:lnTo>
                  <a:lnTo>
                    <a:pt x="16185" y="10051"/>
                  </a:lnTo>
                  <a:lnTo>
                    <a:pt x="16446" y="9659"/>
                  </a:lnTo>
                  <a:lnTo>
                    <a:pt x="16689" y="9268"/>
                  </a:lnTo>
                  <a:lnTo>
                    <a:pt x="16913" y="8876"/>
                  </a:lnTo>
                  <a:lnTo>
                    <a:pt x="17118" y="8503"/>
                  </a:lnTo>
                  <a:lnTo>
                    <a:pt x="17304" y="8130"/>
                  </a:lnTo>
                  <a:lnTo>
                    <a:pt x="17472" y="7757"/>
                  </a:lnTo>
                  <a:lnTo>
                    <a:pt x="17621" y="7403"/>
                  </a:lnTo>
                  <a:lnTo>
                    <a:pt x="17770" y="7067"/>
                  </a:lnTo>
                  <a:lnTo>
                    <a:pt x="17882" y="6732"/>
                  </a:lnTo>
                  <a:lnTo>
                    <a:pt x="17975" y="6415"/>
                  </a:lnTo>
                  <a:lnTo>
                    <a:pt x="18069" y="6116"/>
                  </a:lnTo>
                  <a:lnTo>
                    <a:pt x="18125" y="5855"/>
                  </a:lnTo>
                  <a:lnTo>
                    <a:pt x="18162" y="5594"/>
                  </a:lnTo>
                  <a:lnTo>
                    <a:pt x="18180" y="5352"/>
                  </a:lnTo>
                  <a:lnTo>
                    <a:pt x="18199" y="4904"/>
                  </a:lnTo>
                  <a:lnTo>
                    <a:pt x="18162" y="4438"/>
                  </a:lnTo>
                  <a:lnTo>
                    <a:pt x="18069" y="3991"/>
                  </a:lnTo>
                  <a:lnTo>
                    <a:pt x="17957" y="3543"/>
                  </a:lnTo>
                  <a:lnTo>
                    <a:pt x="17789" y="3114"/>
                  </a:lnTo>
                  <a:lnTo>
                    <a:pt x="17602" y="2685"/>
                  </a:lnTo>
                  <a:lnTo>
                    <a:pt x="17379" y="2294"/>
                  </a:lnTo>
                  <a:lnTo>
                    <a:pt x="17118" y="1921"/>
                  </a:lnTo>
                  <a:lnTo>
                    <a:pt x="16838" y="1566"/>
                  </a:lnTo>
                  <a:lnTo>
                    <a:pt x="16521" y="1268"/>
                  </a:lnTo>
                  <a:lnTo>
                    <a:pt x="16353" y="1119"/>
                  </a:lnTo>
                  <a:lnTo>
                    <a:pt x="16167" y="988"/>
                  </a:lnTo>
                  <a:lnTo>
                    <a:pt x="15999" y="858"/>
                  </a:lnTo>
                  <a:lnTo>
                    <a:pt x="15812" y="746"/>
                  </a:lnTo>
                  <a:lnTo>
                    <a:pt x="15607" y="634"/>
                  </a:lnTo>
                  <a:lnTo>
                    <a:pt x="15421" y="541"/>
                  </a:lnTo>
                  <a:lnTo>
                    <a:pt x="15216" y="466"/>
                  </a:lnTo>
                  <a:lnTo>
                    <a:pt x="15011" y="392"/>
                  </a:lnTo>
                  <a:lnTo>
                    <a:pt x="14787" y="336"/>
                  </a:lnTo>
                  <a:lnTo>
                    <a:pt x="14582" y="299"/>
                  </a:lnTo>
                  <a:lnTo>
                    <a:pt x="14358" y="280"/>
                  </a:lnTo>
                  <a:lnTo>
                    <a:pt x="14134" y="261"/>
                  </a:lnTo>
                  <a:lnTo>
                    <a:pt x="13929" y="261"/>
                  </a:lnTo>
                  <a:lnTo>
                    <a:pt x="13705" y="280"/>
                  </a:lnTo>
                  <a:lnTo>
                    <a:pt x="13500" y="299"/>
                  </a:lnTo>
                  <a:lnTo>
                    <a:pt x="13314" y="354"/>
                  </a:lnTo>
                  <a:lnTo>
                    <a:pt x="13109" y="392"/>
                  </a:lnTo>
                  <a:lnTo>
                    <a:pt x="12922" y="466"/>
                  </a:lnTo>
                  <a:lnTo>
                    <a:pt x="12736" y="541"/>
                  </a:lnTo>
                  <a:lnTo>
                    <a:pt x="12549" y="634"/>
                  </a:lnTo>
                  <a:lnTo>
                    <a:pt x="12195" y="821"/>
                  </a:lnTo>
                  <a:lnTo>
                    <a:pt x="11841" y="1063"/>
                  </a:lnTo>
                  <a:lnTo>
                    <a:pt x="11505" y="1324"/>
                  </a:lnTo>
                  <a:lnTo>
                    <a:pt x="11188" y="1622"/>
                  </a:lnTo>
                  <a:lnTo>
                    <a:pt x="10890" y="1939"/>
                  </a:lnTo>
                  <a:lnTo>
                    <a:pt x="10573" y="2275"/>
                  </a:lnTo>
                  <a:lnTo>
                    <a:pt x="10293" y="2629"/>
                  </a:lnTo>
                  <a:lnTo>
                    <a:pt x="10013" y="2984"/>
                  </a:lnTo>
                  <a:lnTo>
                    <a:pt x="9454" y="3711"/>
                  </a:lnTo>
                  <a:lnTo>
                    <a:pt x="8932" y="4401"/>
                  </a:lnTo>
                  <a:lnTo>
                    <a:pt x="8820" y="4084"/>
                  </a:lnTo>
                  <a:lnTo>
                    <a:pt x="8708" y="3748"/>
                  </a:lnTo>
                  <a:lnTo>
                    <a:pt x="8559" y="3431"/>
                  </a:lnTo>
                  <a:lnTo>
                    <a:pt x="8391" y="3095"/>
                  </a:lnTo>
                  <a:lnTo>
                    <a:pt x="8223" y="2760"/>
                  </a:lnTo>
                  <a:lnTo>
                    <a:pt x="8018" y="2443"/>
                  </a:lnTo>
                  <a:lnTo>
                    <a:pt x="7813" y="2126"/>
                  </a:lnTo>
                  <a:lnTo>
                    <a:pt x="7589" y="1828"/>
                  </a:lnTo>
                  <a:lnTo>
                    <a:pt x="7347" y="1529"/>
                  </a:lnTo>
                  <a:lnTo>
                    <a:pt x="7086" y="1268"/>
                  </a:lnTo>
                  <a:lnTo>
                    <a:pt x="6825" y="1007"/>
                  </a:lnTo>
                  <a:lnTo>
                    <a:pt x="6526" y="783"/>
                  </a:lnTo>
                  <a:lnTo>
                    <a:pt x="6228" y="578"/>
                  </a:lnTo>
                  <a:lnTo>
                    <a:pt x="5892" y="392"/>
                  </a:lnTo>
                  <a:lnTo>
                    <a:pt x="5557" y="243"/>
                  </a:lnTo>
                  <a:lnTo>
                    <a:pt x="5203" y="131"/>
                  </a:lnTo>
                  <a:lnTo>
                    <a:pt x="4848" y="56"/>
                  </a:lnTo>
                  <a:lnTo>
                    <a:pt x="4475" y="19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6002350" y="-1270650"/>
              <a:ext cx="459650" cy="398125"/>
            </a:xfrm>
            <a:custGeom>
              <a:avLst/>
              <a:gdLst/>
              <a:ahLst/>
              <a:cxnLst/>
              <a:rect l="l" t="t" r="r" b="b"/>
              <a:pathLst>
                <a:path w="18386" h="15925" extrusionOk="0">
                  <a:moveTo>
                    <a:pt x="14060" y="0"/>
                  </a:moveTo>
                  <a:lnTo>
                    <a:pt x="13855" y="19"/>
                  </a:lnTo>
                  <a:lnTo>
                    <a:pt x="13650" y="37"/>
                  </a:lnTo>
                  <a:lnTo>
                    <a:pt x="13444" y="75"/>
                  </a:lnTo>
                  <a:lnTo>
                    <a:pt x="13239" y="131"/>
                  </a:lnTo>
                  <a:lnTo>
                    <a:pt x="13034" y="186"/>
                  </a:lnTo>
                  <a:lnTo>
                    <a:pt x="12848" y="261"/>
                  </a:lnTo>
                  <a:lnTo>
                    <a:pt x="12661" y="354"/>
                  </a:lnTo>
                  <a:lnTo>
                    <a:pt x="12475" y="448"/>
                  </a:lnTo>
                  <a:lnTo>
                    <a:pt x="12139" y="671"/>
                  </a:lnTo>
                  <a:lnTo>
                    <a:pt x="11804" y="914"/>
                  </a:lnTo>
                  <a:lnTo>
                    <a:pt x="11468" y="1193"/>
                  </a:lnTo>
                  <a:lnTo>
                    <a:pt x="11170" y="1510"/>
                  </a:lnTo>
                  <a:lnTo>
                    <a:pt x="10871" y="1846"/>
                  </a:lnTo>
                  <a:lnTo>
                    <a:pt x="10573" y="2200"/>
                  </a:lnTo>
                  <a:lnTo>
                    <a:pt x="10293" y="2555"/>
                  </a:lnTo>
                  <a:lnTo>
                    <a:pt x="10032" y="2928"/>
                  </a:lnTo>
                  <a:lnTo>
                    <a:pt x="9510" y="3692"/>
                  </a:lnTo>
                  <a:lnTo>
                    <a:pt x="9025" y="4419"/>
                  </a:lnTo>
                  <a:lnTo>
                    <a:pt x="8895" y="4102"/>
                  </a:lnTo>
                  <a:lnTo>
                    <a:pt x="8746" y="3767"/>
                  </a:lnTo>
                  <a:lnTo>
                    <a:pt x="8578" y="3450"/>
                  </a:lnTo>
                  <a:lnTo>
                    <a:pt x="8410" y="3114"/>
                  </a:lnTo>
                  <a:lnTo>
                    <a:pt x="8223" y="2797"/>
                  </a:lnTo>
                  <a:lnTo>
                    <a:pt x="8000" y="2480"/>
                  </a:lnTo>
                  <a:lnTo>
                    <a:pt x="7776" y="2163"/>
                  </a:lnTo>
                  <a:lnTo>
                    <a:pt x="7533" y="1865"/>
                  </a:lnTo>
                  <a:lnTo>
                    <a:pt x="7291" y="1585"/>
                  </a:lnTo>
                  <a:lnTo>
                    <a:pt x="7011" y="1324"/>
                  </a:lnTo>
                  <a:lnTo>
                    <a:pt x="6732" y="1082"/>
                  </a:lnTo>
                  <a:lnTo>
                    <a:pt x="6415" y="858"/>
                  </a:lnTo>
                  <a:lnTo>
                    <a:pt x="6098" y="671"/>
                  </a:lnTo>
                  <a:lnTo>
                    <a:pt x="5781" y="503"/>
                  </a:lnTo>
                  <a:lnTo>
                    <a:pt x="5426" y="373"/>
                  </a:lnTo>
                  <a:lnTo>
                    <a:pt x="5072" y="280"/>
                  </a:lnTo>
                  <a:lnTo>
                    <a:pt x="4699" y="224"/>
                  </a:lnTo>
                  <a:lnTo>
                    <a:pt x="4308" y="186"/>
                  </a:lnTo>
                  <a:lnTo>
                    <a:pt x="3935" y="205"/>
                  </a:lnTo>
                  <a:lnTo>
                    <a:pt x="3562" y="242"/>
                  </a:lnTo>
                  <a:lnTo>
                    <a:pt x="3189" y="317"/>
                  </a:lnTo>
                  <a:lnTo>
                    <a:pt x="2816" y="410"/>
                  </a:lnTo>
                  <a:lnTo>
                    <a:pt x="2462" y="541"/>
                  </a:lnTo>
                  <a:lnTo>
                    <a:pt x="2126" y="709"/>
                  </a:lnTo>
                  <a:lnTo>
                    <a:pt x="1809" y="895"/>
                  </a:lnTo>
                  <a:lnTo>
                    <a:pt x="1492" y="1100"/>
                  </a:lnTo>
                  <a:lnTo>
                    <a:pt x="1212" y="1343"/>
                  </a:lnTo>
                  <a:lnTo>
                    <a:pt x="951" y="1604"/>
                  </a:lnTo>
                  <a:lnTo>
                    <a:pt x="709" y="1902"/>
                  </a:lnTo>
                  <a:lnTo>
                    <a:pt x="504" y="2200"/>
                  </a:lnTo>
                  <a:lnTo>
                    <a:pt x="336" y="2536"/>
                  </a:lnTo>
                  <a:lnTo>
                    <a:pt x="205" y="2890"/>
                  </a:lnTo>
                  <a:lnTo>
                    <a:pt x="94" y="3245"/>
                  </a:lnTo>
                  <a:lnTo>
                    <a:pt x="38" y="3617"/>
                  </a:lnTo>
                  <a:lnTo>
                    <a:pt x="0" y="3990"/>
                  </a:lnTo>
                  <a:lnTo>
                    <a:pt x="0" y="4363"/>
                  </a:lnTo>
                  <a:lnTo>
                    <a:pt x="19" y="4736"/>
                  </a:lnTo>
                  <a:lnTo>
                    <a:pt x="56" y="5128"/>
                  </a:lnTo>
                  <a:lnTo>
                    <a:pt x="112" y="5501"/>
                  </a:lnTo>
                  <a:lnTo>
                    <a:pt x="187" y="5874"/>
                  </a:lnTo>
                  <a:lnTo>
                    <a:pt x="280" y="6284"/>
                  </a:lnTo>
                  <a:lnTo>
                    <a:pt x="392" y="6694"/>
                  </a:lnTo>
                  <a:lnTo>
                    <a:pt x="541" y="7104"/>
                  </a:lnTo>
                  <a:lnTo>
                    <a:pt x="690" y="7496"/>
                  </a:lnTo>
                  <a:lnTo>
                    <a:pt x="877" y="7906"/>
                  </a:lnTo>
                  <a:lnTo>
                    <a:pt x="1063" y="8316"/>
                  </a:lnTo>
                  <a:lnTo>
                    <a:pt x="1268" y="8708"/>
                  </a:lnTo>
                  <a:lnTo>
                    <a:pt x="1511" y="9100"/>
                  </a:lnTo>
                  <a:lnTo>
                    <a:pt x="1753" y="9491"/>
                  </a:lnTo>
                  <a:lnTo>
                    <a:pt x="1995" y="9883"/>
                  </a:lnTo>
                  <a:lnTo>
                    <a:pt x="2275" y="10256"/>
                  </a:lnTo>
                  <a:lnTo>
                    <a:pt x="2555" y="10629"/>
                  </a:lnTo>
                  <a:lnTo>
                    <a:pt x="2853" y="11002"/>
                  </a:lnTo>
                  <a:lnTo>
                    <a:pt x="3152" y="11374"/>
                  </a:lnTo>
                  <a:lnTo>
                    <a:pt x="3469" y="11710"/>
                  </a:lnTo>
                  <a:lnTo>
                    <a:pt x="3786" y="12064"/>
                  </a:lnTo>
                  <a:lnTo>
                    <a:pt x="4121" y="12400"/>
                  </a:lnTo>
                  <a:lnTo>
                    <a:pt x="4457" y="12717"/>
                  </a:lnTo>
                  <a:lnTo>
                    <a:pt x="4811" y="13034"/>
                  </a:lnTo>
                  <a:lnTo>
                    <a:pt x="5165" y="13332"/>
                  </a:lnTo>
                  <a:lnTo>
                    <a:pt x="5520" y="13631"/>
                  </a:lnTo>
                  <a:lnTo>
                    <a:pt x="5874" y="13910"/>
                  </a:lnTo>
                  <a:lnTo>
                    <a:pt x="6228" y="14171"/>
                  </a:lnTo>
                  <a:lnTo>
                    <a:pt x="6583" y="14432"/>
                  </a:lnTo>
                  <a:lnTo>
                    <a:pt x="6955" y="14675"/>
                  </a:lnTo>
                  <a:lnTo>
                    <a:pt x="7310" y="14899"/>
                  </a:lnTo>
                  <a:lnTo>
                    <a:pt x="7683" y="15122"/>
                  </a:lnTo>
                  <a:lnTo>
                    <a:pt x="8037" y="15309"/>
                  </a:lnTo>
                  <a:lnTo>
                    <a:pt x="8391" y="15495"/>
                  </a:lnTo>
                  <a:lnTo>
                    <a:pt x="8746" y="15663"/>
                  </a:lnTo>
                  <a:lnTo>
                    <a:pt x="9100" y="15794"/>
                  </a:lnTo>
                  <a:lnTo>
                    <a:pt x="9435" y="15924"/>
                  </a:lnTo>
                  <a:lnTo>
                    <a:pt x="9958" y="15719"/>
                  </a:lnTo>
                  <a:lnTo>
                    <a:pt x="10480" y="15495"/>
                  </a:lnTo>
                  <a:lnTo>
                    <a:pt x="10964" y="15253"/>
                  </a:lnTo>
                  <a:lnTo>
                    <a:pt x="11449" y="14973"/>
                  </a:lnTo>
                  <a:lnTo>
                    <a:pt x="11915" y="14694"/>
                  </a:lnTo>
                  <a:lnTo>
                    <a:pt x="12382" y="14377"/>
                  </a:lnTo>
                  <a:lnTo>
                    <a:pt x="12810" y="14041"/>
                  </a:lnTo>
                  <a:lnTo>
                    <a:pt x="13239" y="13705"/>
                  </a:lnTo>
                  <a:lnTo>
                    <a:pt x="13631" y="13351"/>
                  </a:lnTo>
                  <a:lnTo>
                    <a:pt x="14022" y="12978"/>
                  </a:lnTo>
                  <a:lnTo>
                    <a:pt x="14395" y="12605"/>
                  </a:lnTo>
                  <a:lnTo>
                    <a:pt x="14768" y="12214"/>
                  </a:lnTo>
                  <a:lnTo>
                    <a:pt x="15104" y="11822"/>
                  </a:lnTo>
                  <a:lnTo>
                    <a:pt x="15421" y="11412"/>
                  </a:lnTo>
                  <a:lnTo>
                    <a:pt x="15738" y="11002"/>
                  </a:lnTo>
                  <a:lnTo>
                    <a:pt x="16036" y="10610"/>
                  </a:lnTo>
                  <a:lnTo>
                    <a:pt x="16316" y="10200"/>
                  </a:lnTo>
                  <a:lnTo>
                    <a:pt x="16577" y="9789"/>
                  </a:lnTo>
                  <a:lnTo>
                    <a:pt x="16819" y="9379"/>
                  </a:lnTo>
                  <a:lnTo>
                    <a:pt x="17043" y="8969"/>
                  </a:lnTo>
                  <a:lnTo>
                    <a:pt x="17248" y="8577"/>
                  </a:lnTo>
                  <a:lnTo>
                    <a:pt x="17435" y="8167"/>
                  </a:lnTo>
                  <a:lnTo>
                    <a:pt x="17621" y="7794"/>
                  </a:lnTo>
                  <a:lnTo>
                    <a:pt x="17770" y="7421"/>
                  </a:lnTo>
                  <a:lnTo>
                    <a:pt x="17901" y="7048"/>
                  </a:lnTo>
                  <a:lnTo>
                    <a:pt x="18031" y="6694"/>
                  </a:lnTo>
                  <a:lnTo>
                    <a:pt x="18125" y="6359"/>
                  </a:lnTo>
                  <a:lnTo>
                    <a:pt x="18218" y="6042"/>
                  </a:lnTo>
                  <a:lnTo>
                    <a:pt x="18293" y="5743"/>
                  </a:lnTo>
                  <a:lnTo>
                    <a:pt x="18330" y="5463"/>
                  </a:lnTo>
                  <a:lnTo>
                    <a:pt x="18367" y="5202"/>
                  </a:lnTo>
                  <a:lnTo>
                    <a:pt x="18386" y="4960"/>
                  </a:lnTo>
                  <a:lnTo>
                    <a:pt x="18367" y="4494"/>
                  </a:lnTo>
                  <a:lnTo>
                    <a:pt x="18311" y="4046"/>
                  </a:lnTo>
                  <a:lnTo>
                    <a:pt x="18199" y="3580"/>
                  </a:lnTo>
                  <a:lnTo>
                    <a:pt x="18069" y="3151"/>
                  </a:lnTo>
                  <a:lnTo>
                    <a:pt x="17882" y="2722"/>
                  </a:lnTo>
                  <a:lnTo>
                    <a:pt x="17677" y="2294"/>
                  </a:lnTo>
                  <a:lnTo>
                    <a:pt x="17435" y="1921"/>
                  </a:lnTo>
                  <a:lnTo>
                    <a:pt x="17155" y="1548"/>
                  </a:lnTo>
                  <a:lnTo>
                    <a:pt x="16838" y="1212"/>
                  </a:lnTo>
                  <a:lnTo>
                    <a:pt x="16502" y="914"/>
                  </a:lnTo>
                  <a:lnTo>
                    <a:pt x="16335" y="765"/>
                  </a:lnTo>
                  <a:lnTo>
                    <a:pt x="16148" y="634"/>
                  </a:lnTo>
                  <a:lnTo>
                    <a:pt x="15962" y="522"/>
                  </a:lnTo>
                  <a:lnTo>
                    <a:pt x="15775" y="410"/>
                  </a:lnTo>
                  <a:lnTo>
                    <a:pt x="15570" y="317"/>
                  </a:lnTo>
                  <a:lnTo>
                    <a:pt x="15365" y="242"/>
                  </a:lnTo>
                  <a:lnTo>
                    <a:pt x="15160" y="168"/>
                  </a:lnTo>
                  <a:lnTo>
                    <a:pt x="14955" y="112"/>
                  </a:lnTo>
                  <a:lnTo>
                    <a:pt x="14731" y="56"/>
                  </a:lnTo>
                  <a:lnTo>
                    <a:pt x="14507" y="19"/>
                  </a:lnTo>
                  <a:lnTo>
                    <a:pt x="14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6288575" y="-1081875"/>
              <a:ext cx="254075" cy="15425"/>
            </a:xfrm>
            <a:custGeom>
              <a:avLst/>
              <a:gdLst/>
              <a:ahLst/>
              <a:cxnLst/>
              <a:rect l="l" t="t" r="r" b="b"/>
              <a:pathLst>
                <a:path w="10163" h="617" extrusionOk="0">
                  <a:moveTo>
                    <a:pt x="168" y="1"/>
                  </a:moveTo>
                  <a:lnTo>
                    <a:pt x="75" y="57"/>
                  </a:lnTo>
                  <a:lnTo>
                    <a:pt x="19" y="131"/>
                  </a:lnTo>
                  <a:lnTo>
                    <a:pt x="0" y="225"/>
                  </a:lnTo>
                  <a:lnTo>
                    <a:pt x="19" y="318"/>
                  </a:lnTo>
                  <a:lnTo>
                    <a:pt x="56" y="392"/>
                  </a:lnTo>
                  <a:lnTo>
                    <a:pt x="131" y="448"/>
                  </a:lnTo>
                  <a:lnTo>
                    <a:pt x="224" y="467"/>
                  </a:lnTo>
                  <a:lnTo>
                    <a:pt x="1473" y="542"/>
                  </a:lnTo>
                  <a:lnTo>
                    <a:pt x="2723" y="579"/>
                  </a:lnTo>
                  <a:lnTo>
                    <a:pt x="3991" y="616"/>
                  </a:lnTo>
                  <a:lnTo>
                    <a:pt x="6415" y="616"/>
                  </a:lnTo>
                  <a:lnTo>
                    <a:pt x="7589" y="598"/>
                  </a:lnTo>
                  <a:lnTo>
                    <a:pt x="8764" y="542"/>
                  </a:lnTo>
                  <a:lnTo>
                    <a:pt x="9939" y="486"/>
                  </a:lnTo>
                  <a:lnTo>
                    <a:pt x="10032" y="467"/>
                  </a:lnTo>
                  <a:lnTo>
                    <a:pt x="10107" y="411"/>
                  </a:lnTo>
                  <a:lnTo>
                    <a:pt x="10144" y="337"/>
                  </a:lnTo>
                  <a:lnTo>
                    <a:pt x="10163" y="243"/>
                  </a:lnTo>
                  <a:lnTo>
                    <a:pt x="10144" y="150"/>
                  </a:lnTo>
                  <a:lnTo>
                    <a:pt x="10069" y="75"/>
                  </a:lnTo>
                  <a:lnTo>
                    <a:pt x="9995" y="20"/>
                  </a:lnTo>
                  <a:lnTo>
                    <a:pt x="9902" y="20"/>
                  </a:lnTo>
                  <a:lnTo>
                    <a:pt x="8708" y="75"/>
                  </a:lnTo>
                  <a:lnTo>
                    <a:pt x="7496" y="113"/>
                  </a:lnTo>
                  <a:lnTo>
                    <a:pt x="6284" y="131"/>
                  </a:lnTo>
                  <a:lnTo>
                    <a:pt x="5072" y="150"/>
                  </a:lnTo>
                  <a:lnTo>
                    <a:pt x="3879" y="131"/>
                  </a:lnTo>
                  <a:lnTo>
                    <a:pt x="2667" y="113"/>
                  </a:lnTo>
                  <a:lnTo>
                    <a:pt x="1455" y="5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742225" y="-1182100"/>
              <a:ext cx="81150" cy="115175"/>
            </a:xfrm>
            <a:custGeom>
              <a:avLst/>
              <a:gdLst/>
              <a:ahLst/>
              <a:cxnLst/>
              <a:rect l="l" t="t" r="r" b="b"/>
              <a:pathLst>
                <a:path w="3246" h="4607" extrusionOk="0">
                  <a:moveTo>
                    <a:pt x="858" y="1"/>
                  </a:moveTo>
                  <a:lnTo>
                    <a:pt x="765" y="38"/>
                  </a:lnTo>
                  <a:lnTo>
                    <a:pt x="690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72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68" y="896"/>
                  </a:lnTo>
                  <a:lnTo>
                    <a:pt x="1530" y="1120"/>
                  </a:lnTo>
                  <a:lnTo>
                    <a:pt x="1772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62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18" y="3339"/>
                  </a:lnTo>
                  <a:lnTo>
                    <a:pt x="765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1" y="4308"/>
                  </a:lnTo>
                  <a:lnTo>
                    <a:pt x="1" y="4401"/>
                  </a:lnTo>
                  <a:lnTo>
                    <a:pt x="19" y="4495"/>
                  </a:lnTo>
                  <a:lnTo>
                    <a:pt x="56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1" y="3674"/>
                  </a:lnTo>
                  <a:lnTo>
                    <a:pt x="2481" y="3189"/>
                  </a:lnTo>
                  <a:lnTo>
                    <a:pt x="3152" y="2686"/>
                  </a:lnTo>
                  <a:lnTo>
                    <a:pt x="3226" y="2611"/>
                  </a:lnTo>
                  <a:lnTo>
                    <a:pt x="3245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65" y="2033"/>
                  </a:lnTo>
                  <a:lnTo>
                    <a:pt x="2723" y="1716"/>
                  </a:lnTo>
                  <a:lnTo>
                    <a:pt x="2481" y="1418"/>
                  </a:lnTo>
                  <a:lnTo>
                    <a:pt x="2201" y="1120"/>
                  </a:lnTo>
                  <a:lnTo>
                    <a:pt x="1921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5667175" y="-1182100"/>
              <a:ext cx="81600" cy="115175"/>
            </a:xfrm>
            <a:custGeom>
              <a:avLst/>
              <a:gdLst/>
              <a:ahLst/>
              <a:cxnLst/>
              <a:rect l="l" t="t" r="r" b="b"/>
              <a:pathLst>
                <a:path w="3264" h="4607" extrusionOk="0">
                  <a:moveTo>
                    <a:pt x="858" y="1"/>
                  </a:moveTo>
                  <a:lnTo>
                    <a:pt x="784" y="38"/>
                  </a:lnTo>
                  <a:lnTo>
                    <a:pt x="709" y="94"/>
                  </a:lnTo>
                  <a:lnTo>
                    <a:pt x="653" y="187"/>
                  </a:lnTo>
                  <a:lnTo>
                    <a:pt x="653" y="281"/>
                  </a:lnTo>
                  <a:lnTo>
                    <a:pt x="690" y="355"/>
                  </a:lnTo>
                  <a:lnTo>
                    <a:pt x="746" y="430"/>
                  </a:lnTo>
                  <a:lnTo>
                    <a:pt x="1007" y="654"/>
                  </a:lnTo>
                  <a:lnTo>
                    <a:pt x="1287" y="896"/>
                  </a:lnTo>
                  <a:lnTo>
                    <a:pt x="1529" y="1120"/>
                  </a:lnTo>
                  <a:lnTo>
                    <a:pt x="1790" y="1381"/>
                  </a:lnTo>
                  <a:lnTo>
                    <a:pt x="2014" y="1623"/>
                  </a:lnTo>
                  <a:lnTo>
                    <a:pt x="2257" y="1903"/>
                  </a:lnTo>
                  <a:lnTo>
                    <a:pt x="2480" y="2164"/>
                  </a:lnTo>
                  <a:lnTo>
                    <a:pt x="2686" y="2444"/>
                  </a:lnTo>
                  <a:lnTo>
                    <a:pt x="2070" y="2910"/>
                  </a:lnTo>
                  <a:lnTo>
                    <a:pt x="1436" y="3339"/>
                  </a:lnTo>
                  <a:lnTo>
                    <a:pt x="784" y="3767"/>
                  </a:lnTo>
                  <a:lnTo>
                    <a:pt x="112" y="4159"/>
                  </a:lnTo>
                  <a:lnTo>
                    <a:pt x="38" y="4234"/>
                  </a:lnTo>
                  <a:lnTo>
                    <a:pt x="0" y="4308"/>
                  </a:lnTo>
                  <a:lnTo>
                    <a:pt x="0" y="4401"/>
                  </a:lnTo>
                  <a:lnTo>
                    <a:pt x="19" y="4495"/>
                  </a:lnTo>
                  <a:lnTo>
                    <a:pt x="75" y="4551"/>
                  </a:lnTo>
                  <a:lnTo>
                    <a:pt x="112" y="4588"/>
                  </a:lnTo>
                  <a:lnTo>
                    <a:pt x="168" y="4607"/>
                  </a:lnTo>
                  <a:lnTo>
                    <a:pt x="299" y="4607"/>
                  </a:lnTo>
                  <a:lnTo>
                    <a:pt x="355" y="4588"/>
                  </a:lnTo>
                  <a:lnTo>
                    <a:pt x="1082" y="4140"/>
                  </a:lnTo>
                  <a:lnTo>
                    <a:pt x="1790" y="3674"/>
                  </a:lnTo>
                  <a:lnTo>
                    <a:pt x="2499" y="3189"/>
                  </a:lnTo>
                  <a:lnTo>
                    <a:pt x="3170" y="2686"/>
                  </a:lnTo>
                  <a:lnTo>
                    <a:pt x="3226" y="2611"/>
                  </a:lnTo>
                  <a:lnTo>
                    <a:pt x="3264" y="2518"/>
                  </a:lnTo>
                  <a:lnTo>
                    <a:pt x="3245" y="2444"/>
                  </a:lnTo>
                  <a:lnTo>
                    <a:pt x="3208" y="2350"/>
                  </a:lnTo>
                  <a:lnTo>
                    <a:pt x="2984" y="2033"/>
                  </a:lnTo>
                  <a:lnTo>
                    <a:pt x="2741" y="1716"/>
                  </a:lnTo>
                  <a:lnTo>
                    <a:pt x="2480" y="1418"/>
                  </a:lnTo>
                  <a:lnTo>
                    <a:pt x="2201" y="1120"/>
                  </a:lnTo>
                  <a:lnTo>
                    <a:pt x="1940" y="840"/>
                  </a:lnTo>
                  <a:lnTo>
                    <a:pt x="1641" y="579"/>
                  </a:lnTo>
                  <a:lnTo>
                    <a:pt x="1343" y="318"/>
                  </a:lnTo>
                  <a:lnTo>
                    <a:pt x="1045" y="57"/>
                  </a:lnTo>
                  <a:lnTo>
                    <a:pt x="951" y="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6097450" y="-1022200"/>
              <a:ext cx="113750" cy="100250"/>
            </a:xfrm>
            <a:custGeom>
              <a:avLst/>
              <a:gdLst/>
              <a:ahLst/>
              <a:cxnLst/>
              <a:rect l="l" t="t" r="r" b="b"/>
              <a:pathLst>
                <a:path w="4550" h="4010" extrusionOk="0">
                  <a:moveTo>
                    <a:pt x="280" y="1"/>
                  </a:moveTo>
                  <a:lnTo>
                    <a:pt x="224" y="19"/>
                  </a:lnTo>
                  <a:lnTo>
                    <a:pt x="168" y="38"/>
                  </a:lnTo>
                  <a:lnTo>
                    <a:pt x="112" y="75"/>
                  </a:lnTo>
                  <a:lnTo>
                    <a:pt x="75" y="113"/>
                  </a:lnTo>
                  <a:lnTo>
                    <a:pt x="37" y="168"/>
                  </a:lnTo>
                  <a:lnTo>
                    <a:pt x="0" y="224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1"/>
                  </a:lnTo>
                  <a:lnTo>
                    <a:pt x="19" y="467"/>
                  </a:lnTo>
                  <a:lnTo>
                    <a:pt x="56" y="504"/>
                  </a:lnTo>
                  <a:lnTo>
                    <a:pt x="93" y="560"/>
                  </a:lnTo>
                  <a:lnTo>
                    <a:pt x="4028" y="3935"/>
                  </a:lnTo>
                  <a:lnTo>
                    <a:pt x="4140" y="3991"/>
                  </a:lnTo>
                  <a:lnTo>
                    <a:pt x="4233" y="4010"/>
                  </a:lnTo>
                  <a:lnTo>
                    <a:pt x="4308" y="4010"/>
                  </a:lnTo>
                  <a:lnTo>
                    <a:pt x="4363" y="3991"/>
                  </a:lnTo>
                  <a:lnTo>
                    <a:pt x="4419" y="3954"/>
                  </a:lnTo>
                  <a:lnTo>
                    <a:pt x="4475" y="3898"/>
                  </a:lnTo>
                  <a:lnTo>
                    <a:pt x="4513" y="3842"/>
                  </a:lnTo>
                  <a:lnTo>
                    <a:pt x="4531" y="3786"/>
                  </a:lnTo>
                  <a:lnTo>
                    <a:pt x="4550" y="3730"/>
                  </a:lnTo>
                  <a:lnTo>
                    <a:pt x="4550" y="3674"/>
                  </a:lnTo>
                  <a:lnTo>
                    <a:pt x="4550" y="3618"/>
                  </a:lnTo>
                  <a:lnTo>
                    <a:pt x="4513" y="3562"/>
                  </a:lnTo>
                  <a:lnTo>
                    <a:pt x="4494" y="3506"/>
                  </a:lnTo>
                  <a:lnTo>
                    <a:pt x="4438" y="3450"/>
                  </a:lnTo>
                  <a:lnTo>
                    <a:pt x="504" y="75"/>
                  </a:lnTo>
                  <a:lnTo>
                    <a:pt x="466" y="38"/>
                  </a:lnTo>
                  <a:lnTo>
                    <a:pt x="410" y="1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5927300" y="-1042700"/>
              <a:ext cx="102100" cy="106775"/>
            </a:xfrm>
            <a:custGeom>
              <a:avLst/>
              <a:gdLst/>
              <a:ahLst/>
              <a:cxnLst/>
              <a:rect l="l" t="t" r="r" b="b"/>
              <a:pathLst>
                <a:path w="4084" h="4271" extrusionOk="0">
                  <a:moveTo>
                    <a:pt x="261" y="0"/>
                  </a:moveTo>
                  <a:lnTo>
                    <a:pt x="205" y="19"/>
                  </a:lnTo>
                  <a:lnTo>
                    <a:pt x="149" y="56"/>
                  </a:lnTo>
                  <a:lnTo>
                    <a:pt x="93" y="93"/>
                  </a:lnTo>
                  <a:lnTo>
                    <a:pt x="56" y="149"/>
                  </a:lnTo>
                  <a:lnTo>
                    <a:pt x="19" y="205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0" y="410"/>
                  </a:lnTo>
                  <a:lnTo>
                    <a:pt x="37" y="466"/>
                  </a:lnTo>
                  <a:lnTo>
                    <a:pt x="56" y="522"/>
                  </a:lnTo>
                  <a:lnTo>
                    <a:pt x="112" y="578"/>
                  </a:lnTo>
                  <a:lnTo>
                    <a:pt x="988" y="1417"/>
                  </a:lnTo>
                  <a:lnTo>
                    <a:pt x="1865" y="2312"/>
                  </a:lnTo>
                  <a:lnTo>
                    <a:pt x="2704" y="3207"/>
                  </a:lnTo>
                  <a:lnTo>
                    <a:pt x="3506" y="4140"/>
                  </a:lnTo>
                  <a:lnTo>
                    <a:pt x="3562" y="4196"/>
                  </a:lnTo>
                  <a:lnTo>
                    <a:pt x="3618" y="4233"/>
                  </a:lnTo>
                  <a:lnTo>
                    <a:pt x="3692" y="4252"/>
                  </a:lnTo>
                  <a:lnTo>
                    <a:pt x="3767" y="4270"/>
                  </a:lnTo>
                  <a:lnTo>
                    <a:pt x="3879" y="4252"/>
                  </a:lnTo>
                  <a:lnTo>
                    <a:pt x="3972" y="4196"/>
                  </a:lnTo>
                  <a:lnTo>
                    <a:pt x="4028" y="4140"/>
                  </a:lnTo>
                  <a:lnTo>
                    <a:pt x="4065" y="4084"/>
                  </a:lnTo>
                  <a:lnTo>
                    <a:pt x="4084" y="4028"/>
                  </a:lnTo>
                  <a:lnTo>
                    <a:pt x="4084" y="3953"/>
                  </a:lnTo>
                  <a:lnTo>
                    <a:pt x="4084" y="3897"/>
                  </a:lnTo>
                  <a:lnTo>
                    <a:pt x="4084" y="3841"/>
                  </a:lnTo>
                  <a:lnTo>
                    <a:pt x="4046" y="3767"/>
                  </a:lnTo>
                  <a:lnTo>
                    <a:pt x="4009" y="3711"/>
                  </a:lnTo>
                  <a:lnTo>
                    <a:pt x="3189" y="2779"/>
                  </a:lnTo>
                  <a:lnTo>
                    <a:pt x="2350" y="1846"/>
                  </a:lnTo>
                  <a:lnTo>
                    <a:pt x="1473" y="951"/>
                  </a:lnTo>
                  <a:lnTo>
                    <a:pt x="560" y="75"/>
                  </a:lnTo>
                  <a:lnTo>
                    <a:pt x="504" y="37"/>
                  </a:lnTo>
                  <a:lnTo>
                    <a:pt x="448" y="1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6318875" y="-1244550"/>
              <a:ext cx="66675" cy="50375"/>
            </a:xfrm>
            <a:custGeom>
              <a:avLst/>
              <a:gdLst/>
              <a:ahLst/>
              <a:cxnLst/>
              <a:rect l="l" t="t" r="r" b="b"/>
              <a:pathLst>
                <a:path w="2667" h="2015" extrusionOk="0">
                  <a:moveTo>
                    <a:pt x="1417" y="0"/>
                  </a:moveTo>
                  <a:lnTo>
                    <a:pt x="1194" y="19"/>
                  </a:lnTo>
                  <a:lnTo>
                    <a:pt x="970" y="75"/>
                  </a:lnTo>
                  <a:lnTo>
                    <a:pt x="746" y="149"/>
                  </a:lnTo>
                  <a:lnTo>
                    <a:pt x="541" y="261"/>
                  </a:lnTo>
                  <a:lnTo>
                    <a:pt x="373" y="392"/>
                  </a:lnTo>
                  <a:lnTo>
                    <a:pt x="205" y="541"/>
                  </a:lnTo>
                  <a:lnTo>
                    <a:pt x="94" y="709"/>
                  </a:lnTo>
                  <a:lnTo>
                    <a:pt x="56" y="802"/>
                  </a:lnTo>
                  <a:lnTo>
                    <a:pt x="19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56" y="1417"/>
                  </a:lnTo>
                  <a:lnTo>
                    <a:pt x="94" y="1529"/>
                  </a:lnTo>
                  <a:lnTo>
                    <a:pt x="187" y="1660"/>
                  </a:lnTo>
                  <a:lnTo>
                    <a:pt x="299" y="1772"/>
                  </a:lnTo>
                  <a:lnTo>
                    <a:pt x="448" y="1865"/>
                  </a:lnTo>
                  <a:lnTo>
                    <a:pt x="597" y="1939"/>
                  </a:lnTo>
                  <a:lnTo>
                    <a:pt x="765" y="1995"/>
                  </a:lnTo>
                  <a:lnTo>
                    <a:pt x="970" y="2014"/>
                  </a:lnTo>
                  <a:lnTo>
                    <a:pt x="1175" y="2014"/>
                  </a:lnTo>
                  <a:lnTo>
                    <a:pt x="1380" y="1995"/>
                  </a:lnTo>
                  <a:lnTo>
                    <a:pt x="1604" y="1958"/>
                  </a:lnTo>
                  <a:lnTo>
                    <a:pt x="1809" y="1884"/>
                  </a:lnTo>
                  <a:lnTo>
                    <a:pt x="2014" y="1809"/>
                  </a:lnTo>
                  <a:lnTo>
                    <a:pt x="2182" y="1697"/>
                  </a:lnTo>
                  <a:lnTo>
                    <a:pt x="2350" y="1585"/>
                  </a:lnTo>
                  <a:lnTo>
                    <a:pt x="2480" y="1455"/>
                  </a:lnTo>
                  <a:lnTo>
                    <a:pt x="2592" y="1305"/>
                  </a:lnTo>
                  <a:lnTo>
                    <a:pt x="2648" y="1138"/>
                  </a:lnTo>
                  <a:lnTo>
                    <a:pt x="2667" y="1063"/>
                  </a:lnTo>
                  <a:lnTo>
                    <a:pt x="2667" y="970"/>
                  </a:lnTo>
                  <a:lnTo>
                    <a:pt x="2667" y="877"/>
                  </a:lnTo>
                  <a:lnTo>
                    <a:pt x="2648" y="783"/>
                  </a:lnTo>
                  <a:lnTo>
                    <a:pt x="2611" y="690"/>
                  </a:lnTo>
                  <a:lnTo>
                    <a:pt x="2574" y="597"/>
                  </a:lnTo>
                  <a:lnTo>
                    <a:pt x="2499" y="485"/>
                  </a:lnTo>
                  <a:lnTo>
                    <a:pt x="2424" y="392"/>
                  </a:lnTo>
                  <a:lnTo>
                    <a:pt x="2350" y="317"/>
                  </a:lnTo>
                  <a:lnTo>
                    <a:pt x="2275" y="243"/>
                  </a:lnTo>
                  <a:lnTo>
                    <a:pt x="2182" y="187"/>
                  </a:lnTo>
                  <a:lnTo>
                    <a:pt x="2089" y="131"/>
                  </a:lnTo>
                  <a:lnTo>
                    <a:pt x="1884" y="56"/>
                  </a:lnTo>
                  <a:lnTo>
                    <a:pt x="1660" y="19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F7A1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5879750" y="-1244550"/>
              <a:ext cx="86250" cy="50375"/>
            </a:xfrm>
            <a:custGeom>
              <a:avLst/>
              <a:gdLst/>
              <a:ahLst/>
              <a:cxnLst/>
              <a:rect l="l" t="t" r="r" b="b"/>
              <a:pathLst>
                <a:path w="3450" h="2015" extrusionOk="0">
                  <a:moveTo>
                    <a:pt x="1846" y="0"/>
                  </a:moveTo>
                  <a:lnTo>
                    <a:pt x="1548" y="19"/>
                  </a:lnTo>
                  <a:lnTo>
                    <a:pt x="1250" y="75"/>
                  </a:lnTo>
                  <a:lnTo>
                    <a:pt x="970" y="149"/>
                  </a:lnTo>
                  <a:lnTo>
                    <a:pt x="709" y="261"/>
                  </a:lnTo>
                  <a:lnTo>
                    <a:pt x="485" y="392"/>
                  </a:lnTo>
                  <a:lnTo>
                    <a:pt x="280" y="541"/>
                  </a:lnTo>
                  <a:lnTo>
                    <a:pt x="205" y="616"/>
                  </a:lnTo>
                  <a:lnTo>
                    <a:pt x="131" y="709"/>
                  </a:lnTo>
                  <a:lnTo>
                    <a:pt x="75" y="802"/>
                  </a:lnTo>
                  <a:lnTo>
                    <a:pt x="38" y="895"/>
                  </a:lnTo>
                  <a:lnTo>
                    <a:pt x="0" y="989"/>
                  </a:lnTo>
                  <a:lnTo>
                    <a:pt x="0" y="1100"/>
                  </a:lnTo>
                  <a:lnTo>
                    <a:pt x="0" y="1194"/>
                  </a:lnTo>
                  <a:lnTo>
                    <a:pt x="19" y="1305"/>
                  </a:lnTo>
                  <a:lnTo>
                    <a:pt x="75" y="1417"/>
                  </a:lnTo>
                  <a:lnTo>
                    <a:pt x="131" y="1529"/>
                  </a:lnTo>
                  <a:lnTo>
                    <a:pt x="187" y="1604"/>
                  </a:lnTo>
                  <a:lnTo>
                    <a:pt x="243" y="1660"/>
                  </a:lnTo>
                  <a:lnTo>
                    <a:pt x="392" y="1772"/>
                  </a:lnTo>
                  <a:lnTo>
                    <a:pt x="578" y="1865"/>
                  </a:lnTo>
                  <a:lnTo>
                    <a:pt x="765" y="1939"/>
                  </a:lnTo>
                  <a:lnTo>
                    <a:pt x="1007" y="1995"/>
                  </a:lnTo>
                  <a:lnTo>
                    <a:pt x="1250" y="2014"/>
                  </a:lnTo>
                  <a:lnTo>
                    <a:pt x="1511" y="2014"/>
                  </a:lnTo>
                  <a:lnTo>
                    <a:pt x="1790" y="1995"/>
                  </a:lnTo>
                  <a:lnTo>
                    <a:pt x="2070" y="1958"/>
                  </a:lnTo>
                  <a:lnTo>
                    <a:pt x="2331" y="1884"/>
                  </a:lnTo>
                  <a:lnTo>
                    <a:pt x="2592" y="1809"/>
                  </a:lnTo>
                  <a:lnTo>
                    <a:pt x="2835" y="1697"/>
                  </a:lnTo>
                  <a:lnTo>
                    <a:pt x="3040" y="1585"/>
                  </a:lnTo>
                  <a:lnTo>
                    <a:pt x="3207" y="1455"/>
                  </a:lnTo>
                  <a:lnTo>
                    <a:pt x="3338" y="1305"/>
                  </a:lnTo>
                  <a:lnTo>
                    <a:pt x="3394" y="1231"/>
                  </a:lnTo>
                  <a:lnTo>
                    <a:pt x="3431" y="1138"/>
                  </a:lnTo>
                  <a:lnTo>
                    <a:pt x="3450" y="1063"/>
                  </a:lnTo>
                  <a:lnTo>
                    <a:pt x="3450" y="970"/>
                  </a:lnTo>
                  <a:lnTo>
                    <a:pt x="3450" y="877"/>
                  </a:lnTo>
                  <a:lnTo>
                    <a:pt x="3431" y="783"/>
                  </a:lnTo>
                  <a:lnTo>
                    <a:pt x="3375" y="690"/>
                  </a:lnTo>
                  <a:lnTo>
                    <a:pt x="3319" y="597"/>
                  </a:lnTo>
                  <a:lnTo>
                    <a:pt x="3245" y="485"/>
                  </a:lnTo>
                  <a:lnTo>
                    <a:pt x="3133" y="392"/>
                  </a:lnTo>
                  <a:lnTo>
                    <a:pt x="3040" y="317"/>
                  </a:lnTo>
                  <a:lnTo>
                    <a:pt x="2928" y="243"/>
                  </a:lnTo>
                  <a:lnTo>
                    <a:pt x="2816" y="187"/>
                  </a:lnTo>
                  <a:lnTo>
                    <a:pt x="2685" y="131"/>
                  </a:lnTo>
                  <a:lnTo>
                    <a:pt x="2424" y="56"/>
                  </a:lnTo>
                  <a:lnTo>
                    <a:pt x="2145" y="1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F7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body" idx="1"/>
          </p:nvPr>
        </p:nvSpPr>
        <p:spPr>
          <a:xfrm>
            <a:off x="716900" y="1224873"/>
            <a:ext cx="7704000" cy="3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177" name="Google Shape;177;p4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342075" y="45994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4"/>
          <p:cNvSpPr/>
          <p:nvPr/>
        </p:nvSpPr>
        <p:spPr>
          <a:xfrm>
            <a:off x="128100" y="1820113"/>
            <a:ext cx="366142" cy="423508"/>
          </a:xfrm>
          <a:custGeom>
            <a:avLst/>
            <a:gdLst/>
            <a:ahLst/>
            <a:cxnLst/>
            <a:rect l="l" t="t" r="r" b="b"/>
            <a:pathLst>
              <a:path w="21905" h="25337" extrusionOk="0">
                <a:moveTo>
                  <a:pt x="11323" y="1"/>
                </a:moveTo>
                <a:lnTo>
                  <a:pt x="11214" y="19"/>
                </a:lnTo>
                <a:lnTo>
                  <a:pt x="11124" y="55"/>
                </a:lnTo>
                <a:lnTo>
                  <a:pt x="11052" y="73"/>
                </a:lnTo>
                <a:lnTo>
                  <a:pt x="10980" y="127"/>
                </a:lnTo>
                <a:lnTo>
                  <a:pt x="10925" y="182"/>
                </a:lnTo>
                <a:lnTo>
                  <a:pt x="10871" y="236"/>
                </a:lnTo>
                <a:lnTo>
                  <a:pt x="10799" y="380"/>
                </a:lnTo>
                <a:lnTo>
                  <a:pt x="10745" y="543"/>
                </a:lnTo>
                <a:lnTo>
                  <a:pt x="10709" y="705"/>
                </a:lnTo>
                <a:lnTo>
                  <a:pt x="10618" y="1030"/>
                </a:lnTo>
                <a:lnTo>
                  <a:pt x="9932" y="3504"/>
                </a:lnTo>
                <a:lnTo>
                  <a:pt x="9246" y="5996"/>
                </a:lnTo>
                <a:lnTo>
                  <a:pt x="9138" y="6394"/>
                </a:lnTo>
                <a:lnTo>
                  <a:pt x="9011" y="6755"/>
                </a:lnTo>
                <a:lnTo>
                  <a:pt x="8939" y="6917"/>
                </a:lnTo>
                <a:lnTo>
                  <a:pt x="8867" y="7062"/>
                </a:lnTo>
                <a:lnTo>
                  <a:pt x="8794" y="7188"/>
                </a:lnTo>
                <a:lnTo>
                  <a:pt x="8686" y="7279"/>
                </a:lnTo>
                <a:lnTo>
                  <a:pt x="8578" y="7351"/>
                </a:lnTo>
                <a:lnTo>
                  <a:pt x="8451" y="7387"/>
                </a:lnTo>
                <a:lnTo>
                  <a:pt x="8325" y="7387"/>
                </a:lnTo>
                <a:lnTo>
                  <a:pt x="8162" y="7351"/>
                </a:lnTo>
                <a:lnTo>
                  <a:pt x="7982" y="7279"/>
                </a:lnTo>
                <a:lnTo>
                  <a:pt x="7783" y="7152"/>
                </a:lnTo>
                <a:lnTo>
                  <a:pt x="7548" y="6990"/>
                </a:lnTo>
                <a:lnTo>
                  <a:pt x="7314" y="6755"/>
                </a:lnTo>
                <a:lnTo>
                  <a:pt x="6898" y="6394"/>
                </a:lnTo>
                <a:lnTo>
                  <a:pt x="6465" y="6032"/>
                </a:lnTo>
                <a:lnTo>
                  <a:pt x="6013" y="5707"/>
                </a:lnTo>
                <a:lnTo>
                  <a:pt x="5544" y="5382"/>
                </a:lnTo>
                <a:lnTo>
                  <a:pt x="4605" y="4768"/>
                </a:lnTo>
                <a:lnTo>
                  <a:pt x="3648" y="4154"/>
                </a:lnTo>
                <a:lnTo>
                  <a:pt x="3341" y="3938"/>
                </a:lnTo>
                <a:lnTo>
                  <a:pt x="3160" y="3829"/>
                </a:lnTo>
                <a:lnTo>
                  <a:pt x="2998" y="3739"/>
                </a:lnTo>
                <a:lnTo>
                  <a:pt x="2817" y="3685"/>
                </a:lnTo>
                <a:lnTo>
                  <a:pt x="2619" y="3685"/>
                </a:lnTo>
                <a:lnTo>
                  <a:pt x="2528" y="3703"/>
                </a:lnTo>
                <a:lnTo>
                  <a:pt x="2438" y="3739"/>
                </a:lnTo>
                <a:lnTo>
                  <a:pt x="2330" y="3793"/>
                </a:lnTo>
                <a:lnTo>
                  <a:pt x="2239" y="3884"/>
                </a:lnTo>
                <a:lnTo>
                  <a:pt x="2131" y="3992"/>
                </a:lnTo>
                <a:lnTo>
                  <a:pt x="2059" y="4082"/>
                </a:lnTo>
                <a:lnTo>
                  <a:pt x="1986" y="4191"/>
                </a:lnTo>
                <a:lnTo>
                  <a:pt x="1950" y="4299"/>
                </a:lnTo>
                <a:lnTo>
                  <a:pt x="1932" y="4389"/>
                </a:lnTo>
                <a:lnTo>
                  <a:pt x="1932" y="4498"/>
                </a:lnTo>
                <a:lnTo>
                  <a:pt x="1950" y="4588"/>
                </a:lnTo>
                <a:lnTo>
                  <a:pt x="1986" y="4696"/>
                </a:lnTo>
                <a:lnTo>
                  <a:pt x="2077" y="4895"/>
                </a:lnTo>
                <a:lnTo>
                  <a:pt x="2185" y="5075"/>
                </a:lnTo>
                <a:lnTo>
                  <a:pt x="2438" y="5455"/>
                </a:lnTo>
                <a:lnTo>
                  <a:pt x="3178" y="6719"/>
                </a:lnTo>
                <a:lnTo>
                  <a:pt x="3919" y="7965"/>
                </a:lnTo>
                <a:lnTo>
                  <a:pt x="4298" y="8597"/>
                </a:lnTo>
                <a:lnTo>
                  <a:pt x="4677" y="9211"/>
                </a:lnTo>
                <a:lnTo>
                  <a:pt x="5074" y="9825"/>
                </a:lnTo>
                <a:lnTo>
                  <a:pt x="5490" y="10421"/>
                </a:lnTo>
                <a:lnTo>
                  <a:pt x="5616" y="10619"/>
                </a:lnTo>
                <a:lnTo>
                  <a:pt x="5725" y="10782"/>
                </a:lnTo>
                <a:lnTo>
                  <a:pt x="5797" y="10962"/>
                </a:lnTo>
                <a:lnTo>
                  <a:pt x="5851" y="11107"/>
                </a:lnTo>
                <a:lnTo>
                  <a:pt x="5887" y="11269"/>
                </a:lnTo>
                <a:lnTo>
                  <a:pt x="5905" y="11414"/>
                </a:lnTo>
                <a:lnTo>
                  <a:pt x="5905" y="11540"/>
                </a:lnTo>
                <a:lnTo>
                  <a:pt x="5869" y="11685"/>
                </a:lnTo>
                <a:lnTo>
                  <a:pt x="5833" y="11811"/>
                </a:lnTo>
                <a:lnTo>
                  <a:pt x="5779" y="11920"/>
                </a:lnTo>
                <a:lnTo>
                  <a:pt x="5688" y="12046"/>
                </a:lnTo>
                <a:lnTo>
                  <a:pt x="5598" y="12154"/>
                </a:lnTo>
                <a:lnTo>
                  <a:pt x="5490" y="12281"/>
                </a:lnTo>
                <a:lnTo>
                  <a:pt x="5363" y="12389"/>
                </a:lnTo>
                <a:lnTo>
                  <a:pt x="5074" y="12606"/>
                </a:lnTo>
                <a:lnTo>
                  <a:pt x="3052" y="14032"/>
                </a:lnTo>
                <a:lnTo>
                  <a:pt x="2059" y="14755"/>
                </a:lnTo>
                <a:lnTo>
                  <a:pt x="1066" y="15495"/>
                </a:lnTo>
                <a:lnTo>
                  <a:pt x="632" y="15784"/>
                </a:lnTo>
                <a:lnTo>
                  <a:pt x="433" y="15947"/>
                </a:lnTo>
                <a:lnTo>
                  <a:pt x="253" y="16127"/>
                </a:lnTo>
                <a:lnTo>
                  <a:pt x="163" y="16217"/>
                </a:lnTo>
                <a:lnTo>
                  <a:pt x="108" y="16308"/>
                </a:lnTo>
                <a:lnTo>
                  <a:pt x="54" y="16416"/>
                </a:lnTo>
                <a:lnTo>
                  <a:pt x="18" y="16524"/>
                </a:lnTo>
                <a:lnTo>
                  <a:pt x="0" y="16651"/>
                </a:lnTo>
                <a:lnTo>
                  <a:pt x="0" y="16777"/>
                </a:lnTo>
                <a:lnTo>
                  <a:pt x="18" y="16922"/>
                </a:lnTo>
                <a:lnTo>
                  <a:pt x="54" y="17066"/>
                </a:lnTo>
                <a:lnTo>
                  <a:pt x="126" y="17193"/>
                </a:lnTo>
                <a:lnTo>
                  <a:pt x="199" y="17319"/>
                </a:lnTo>
                <a:lnTo>
                  <a:pt x="289" y="17409"/>
                </a:lnTo>
                <a:lnTo>
                  <a:pt x="397" y="17482"/>
                </a:lnTo>
                <a:lnTo>
                  <a:pt x="506" y="17536"/>
                </a:lnTo>
                <a:lnTo>
                  <a:pt x="614" y="17590"/>
                </a:lnTo>
                <a:lnTo>
                  <a:pt x="740" y="17608"/>
                </a:lnTo>
                <a:lnTo>
                  <a:pt x="1120" y="17608"/>
                </a:lnTo>
                <a:lnTo>
                  <a:pt x="1372" y="17554"/>
                </a:lnTo>
                <a:lnTo>
                  <a:pt x="1842" y="17445"/>
                </a:lnTo>
                <a:lnTo>
                  <a:pt x="2293" y="17319"/>
                </a:lnTo>
                <a:lnTo>
                  <a:pt x="2763" y="17175"/>
                </a:lnTo>
                <a:lnTo>
                  <a:pt x="3648" y="16849"/>
                </a:lnTo>
                <a:lnTo>
                  <a:pt x="4551" y="16506"/>
                </a:lnTo>
                <a:lnTo>
                  <a:pt x="5436" y="16181"/>
                </a:lnTo>
                <a:lnTo>
                  <a:pt x="5797" y="16055"/>
                </a:lnTo>
                <a:lnTo>
                  <a:pt x="6122" y="15965"/>
                </a:lnTo>
                <a:lnTo>
                  <a:pt x="6411" y="15892"/>
                </a:lnTo>
                <a:lnTo>
                  <a:pt x="6664" y="15856"/>
                </a:lnTo>
                <a:lnTo>
                  <a:pt x="6898" y="15856"/>
                </a:lnTo>
                <a:lnTo>
                  <a:pt x="7079" y="15874"/>
                </a:lnTo>
                <a:lnTo>
                  <a:pt x="7241" y="15929"/>
                </a:lnTo>
                <a:lnTo>
                  <a:pt x="7386" y="16001"/>
                </a:lnTo>
                <a:lnTo>
                  <a:pt x="7440" y="16055"/>
                </a:lnTo>
                <a:lnTo>
                  <a:pt x="7494" y="16109"/>
                </a:lnTo>
                <a:lnTo>
                  <a:pt x="7567" y="16272"/>
                </a:lnTo>
                <a:lnTo>
                  <a:pt x="7603" y="16452"/>
                </a:lnTo>
                <a:lnTo>
                  <a:pt x="7639" y="16669"/>
                </a:lnTo>
                <a:lnTo>
                  <a:pt x="7621" y="16922"/>
                </a:lnTo>
                <a:lnTo>
                  <a:pt x="7603" y="17211"/>
                </a:lnTo>
                <a:lnTo>
                  <a:pt x="7548" y="17554"/>
                </a:lnTo>
                <a:lnTo>
                  <a:pt x="7458" y="17933"/>
                </a:lnTo>
                <a:lnTo>
                  <a:pt x="7386" y="18294"/>
                </a:lnTo>
                <a:lnTo>
                  <a:pt x="7332" y="18655"/>
                </a:lnTo>
                <a:lnTo>
                  <a:pt x="7278" y="19016"/>
                </a:lnTo>
                <a:lnTo>
                  <a:pt x="7241" y="19378"/>
                </a:lnTo>
                <a:lnTo>
                  <a:pt x="7187" y="20118"/>
                </a:lnTo>
                <a:lnTo>
                  <a:pt x="7151" y="20840"/>
                </a:lnTo>
                <a:lnTo>
                  <a:pt x="7133" y="22285"/>
                </a:lnTo>
                <a:lnTo>
                  <a:pt x="7133" y="23025"/>
                </a:lnTo>
                <a:lnTo>
                  <a:pt x="7115" y="23748"/>
                </a:lnTo>
                <a:lnTo>
                  <a:pt x="7079" y="24199"/>
                </a:lnTo>
                <a:lnTo>
                  <a:pt x="7061" y="24434"/>
                </a:lnTo>
                <a:lnTo>
                  <a:pt x="7061" y="24669"/>
                </a:lnTo>
                <a:lnTo>
                  <a:pt x="7079" y="24777"/>
                </a:lnTo>
                <a:lnTo>
                  <a:pt x="7097" y="24885"/>
                </a:lnTo>
                <a:lnTo>
                  <a:pt x="7151" y="24994"/>
                </a:lnTo>
                <a:lnTo>
                  <a:pt x="7187" y="25066"/>
                </a:lnTo>
                <a:lnTo>
                  <a:pt x="7260" y="25156"/>
                </a:lnTo>
                <a:lnTo>
                  <a:pt x="7350" y="25211"/>
                </a:lnTo>
                <a:lnTo>
                  <a:pt x="7458" y="25265"/>
                </a:lnTo>
                <a:lnTo>
                  <a:pt x="7585" y="25319"/>
                </a:lnTo>
                <a:lnTo>
                  <a:pt x="7729" y="25337"/>
                </a:lnTo>
                <a:lnTo>
                  <a:pt x="7855" y="25337"/>
                </a:lnTo>
                <a:lnTo>
                  <a:pt x="7982" y="25319"/>
                </a:lnTo>
                <a:lnTo>
                  <a:pt x="8090" y="25283"/>
                </a:lnTo>
                <a:lnTo>
                  <a:pt x="8199" y="25229"/>
                </a:lnTo>
                <a:lnTo>
                  <a:pt x="8289" y="25156"/>
                </a:lnTo>
                <a:lnTo>
                  <a:pt x="8379" y="25066"/>
                </a:lnTo>
                <a:lnTo>
                  <a:pt x="8451" y="24976"/>
                </a:lnTo>
                <a:lnTo>
                  <a:pt x="8578" y="24759"/>
                </a:lnTo>
                <a:lnTo>
                  <a:pt x="8704" y="24524"/>
                </a:lnTo>
                <a:lnTo>
                  <a:pt x="8903" y="24055"/>
                </a:lnTo>
                <a:lnTo>
                  <a:pt x="9932" y="21689"/>
                </a:lnTo>
                <a:lnTo>
                  <a:pt x="10438" y="20497"/>
                </a:lnTo>
                <a:lnTo>
                  <a:pt x="10907" y="19287"/>
                </a:lnTo>
                <a:lnTo>
                  <a:pt x="11034" y="18980"/>
                </a:lnTo>
                <a:lnTo>
                  <a:pt x="11160" y="18710"/>
                </a:lnTo>
                <a:lnTo>
                  <a:pt x="11287" y="18475"/>
                </a:lnTo>
                <a:lnTo>
                  <a:pt x="11413" y="18258"/>
                </a:lnTo>
                <a:lnTo>
                  <a:pt x="11539" y="18077"/>
                </a:lnTo>
                <a:lnTo>
                  <a:pt x="11684" y="17951"/>
                </a:lnTo>
                <a:lnTo>
                  <a:pt x="11828" y="17843"/>
                </a:lnTo>
                <a:lnTo>
                  <a:pt x="11991" y="17770"/>
                </a:lnTo>
                <a:lnTo>
                  <a:pt x="12153" y="17734"/>
                </a:lnTo>
                <a:lnTo>
                  <a:pt x="12334" y="17752"/>
                </a:lnTo>
                <a:lnTo>
                  <a:pt x="12515" y="17807"/>
                </a:lnTo>
                <a:lnTo>
                  <a:pt x="12695" y="17915"/>
                </a:lnTo>
                <a:lnTo>
                  <a:pt x="12894" y="18041"/>
                </a:lnTo>
                <a:lnTo>
                  <a:pt x="13110" y="18240"/>
                </a:lnTo>
                <a:lnTo>
                  <a:pt x="13345" y="18475"/>
                </a:lnTo>
                <a:lnTo>
                  <a:pt x="13580" y="18764"/>
                </a:lnTo>
                <a:lnTo>
                  <a:pt x="14320" y="19667"/>
                </a:lnTo>
                <a:lnTo>
                  <a:pt x="15097" y="20570"/>
                </a:lnTo>
                <a:lnTo>
                  <a:pt x="15873" y="21454"/>
                </a:lnTo>
                <a:lnTo>
                  <a:pt x="16686" y="22321"/>
                </a:lnTo>
                <a:lnTo>
                  <a:pt x="16849" y="22502"/>
                </a:lnTo>
                <a:lnTo>
                  <a:pt x="17029" y="22682"/>
                </a:lnTo>
                <a:lnTo>
                  <a:pt x="17228" y="22863"/>
                </a:lnTo>
                <a:lnTo>
                  <a:pt x="17426" y="22989"/>
                </a:lnTo>
                <a:lnTo>
                  <a:pt x="17535" y="23044"/>
                </a:lnTo>
                <a:lnTo>
                  <a:pt x="17643" y="23080"/>
                </a:lnTo>
                <a:lnTo>
                  <a:pt x="17751" y="23098"/>
                </a:lnTo>
                <a:lnTo>
                  <a:pt x="17878" y="23098"/>
                </a:lnTo>
                <a:lnTo>
                  <a:pt x="18004" y="23080"/>
                </a:lnTo>
                <a:lnTo>
                  <a:pt x="18131" y="23044"/>
                </a:lnTo>
                <a:lnTo>
                  <a:pt x="18257" y="22989"/>
                </a:lnTo>
                <a:lnTo>
                  <a:pt x="18402" y="22899"/>
                </a:lnTo>
                <a:lnTo>
                  <a:pt x="18510" y="22809"/>
                </a:lnTo>
                <a:lnTo>
                  <a:pt x="18618" y="22718"/>
                </a:lnTo>
                <a:lnTo>
                  <a:pt x="18690" y="22610"/>
                </a:lnTo>
                <a:lnTo>
                  <a:pt x="18745" y="22502"/>
                </a:lnTo>
                <a:lnTo>
                  <a:pt x="18781" y="22393"/>
                </a:lnTo>
                <a:lnTo>
                  <a:pt x="18817" y="22285"/>
                </a:lnTo>
                <a:lnTo>
                  <a:pt x="18817" y="22159"/>
                </a:lnTo>
                <a:lnTo>
                  <a:pt x="18817" y="22050"/>
                </a:lnTo>
                <a:lnTo>
                  <a:pt x="18781" y="21816"/>
                </a:lnTo>
                <a:lnTo>
                  <a:pt x="18709" y="21563"/>
                </a:lnTo>
                <a:lnTo>
                  <a:pt x="18618" y="21328"/>
                </a:lnTo>
                <a:lnTo>
                  <a:pt x="18510" y="21075"/>
                </a:lnTo>
                <a:lnTo>
                  <a:pt x="17968" y="19721"/>
                </a:lnTo>
                <a:lnTo>
                  <a:pt x="17426" y="18366"/>
                </a:lnTo>
                <a:lnTo>
                  <a:pt x="17137" y="17698"/>
                </a:lnTo>
                <a:lnTo>
                  <a:pt x="16867" y="17030"/>
                </a:lnTo>
                <a:lnTo>
                  <a:pt x="16560" y="16362"/>
                </a:lnTo>
                <a:lnTo>
                  <a:pt x="16253" y="15694"/>
                </a:lnTo>
                <a:lnTo>
                  <a:pt x="16126" y="15459"/>
                </a:lnTo>
                <a:lnTo>
                  <a:pt x="16036" y="15224"/>
                </a:lnTo>
                <a:lnTo>
                  <a:pt x="15964" y="14989"/>
                </a:lnTo>
                <a:lnTo>
                  <a:pt x="15891" y="14773"/>
                </a:lnTo>
                <a:lnTo>
                  <a:pt x="15855" y="14556"/>
                </a:lnTo>
                <a:lnTo>
                  <a:pt x="15837" y="14339"/>
                </a:lnTo>
                <a:lnTo>
                  <a:pt x="15837" y="14141"/>
                </a:lnTo>
                <a:lnTo>
                  <a:pt x="15855" y="13942"/>
                </a:lnTo>
                <a:lnTo>
                  <a:pt x="15891" y="13743"/>
                </a:lnTo>
                <a:lnTo>
                  <a:pt x="15946" y="13545"/>
                </a:lnTo>
                <a:lnTo>
                  <a:pt x="16036" y="13364"/>
                </a:lnTo>
                <a:lnTo>
                  <a:pt x="16144" y="13166"/>
                </a:lnTo>
                <a:lnTo>
                  <a:pt x="16271" y="12967"/>
                </a:lnTo>
                <a:lnTo>
                  <a:pt x="16415" y="12768"/>
                </a:lnTo>
                <a:lnTo>
                  <a:pt x="16596" y="12570"/>
                </a:lnTo>
                <a:lnTo>
                  <a:pt x="16812" y="12371"/>
                </a:lnTo>
                <a:lnTo>
                  <a:pt x="17390" y="11811"/>
                </a:lnTo>
                <a:lnTo>
                  <a:pt x="17950" y="11233"/>
                </a:lnTo>
                <a:lnTo>
                  <a:pt x="18510" y="10637"/>
                </a:lnTo>
                <a:lnTo>
                  <a:pt x="19052" y="10023"/>
                </a:lnTo>
                <a:lnTo>
                  <a:pt x="20117" y="8795"/>
                </a:lnTo>
                <a:lnTo>
                  <a:pt x="21183" y="7549"/>
                </a:lnTo>
                <a:lnTo>
                  <a:pt x="21345" y="7405"/>
                </a:lnTo>
                <a:lnTo>
                  <a:pt x="21508" y="7242"/>
                </a:lnTo>
                <a:lnTo>
                  <a:pt x="21652" y="7080"/>
                </a:lnTo>
                <a:lnTo>
                  <a:pt x="21797" y="6899"/>
                </a:lnTo>
                <a:lnTo>
                  <a:pt x="21851" y="6809"/>
                </a:lnTo>
                <a:lnTo>
                  <a:pt x="21887" y="6719"/>
                </a:lnTo>
                <a:lnTo>
                  <a:pt x="21905" y="6610"/>
                </a:lnTo>
                <a:lnTo>
                  <a:pt x="21905" y="6520"/>
                </a:lnTo>
                <a:lnTo>
                  <a:pt x="21887" y="6412"/>
                </a:lnTo>
                <a:lnTo>
                  <a:pt x="21851" y="6303"/>
                </a:lnTo>
                <a:lnTo>
                  <a:pt x="21797" y="6177"/>
                </a:lnTo>
                <a:lnTo>
                  <a:pt x="21706" y="6069"/>
                </a:lnTo>
                <a:lnTo>
                  <a:pt x="21616" y="5978"/>
                </a:lnTo>
                <a:lnTo>
                  <a:pt x="21544" y="5924"/>
                </a:lnTo>
                <a:lnTo>
                  <a:pt x="21453" y="5888"/>
                </a:lnTo>
                <a:lnTo>
                  <a:pt x="21363" y="5852"/>
                </a:lnTo>
                <a:lnTo>
                  <a:pt x="21201" y="5852"/>
                </a:lnTo>
                <a:lnTo>
                  <a:pt x="21002" y="5888"/>
                </a:lnTo>
                <a:lnTo>
                  <a:pt x="20821" y="5942"/>
                </a:lnTo>
                <a:lnTo>
                  <a:pt x="20641" y="6032"/>
                </a:lnTo>
                <a:lnTo>
                  <a:pt x="20442" y="6105"/>
                </a:lnTo>
                <a:lnTo>
                  <a:pt x="20262" y="6159"/>
                </a:lnTo>
                <a:lnTo>
                  <a:pt x="19991" y="6231"/>
                </a:lnTo>
                <a:lnTo>
                  <a:pt x="19756" y="6339"/>
                </a:lnTo>
                <a:lnTo>
                  <a:pt x="19503" y="6448"/>
                </a:lnTo>
                <a:lnTo>
                  <a:pt x="19268" y="6574"/>
                </a:lnTo>
                <a:lnTo>
                  <a:pt x="18781" y="6845"/>
                </a:lnTo>
                <a:lnTo>
                  <a:pt x="18293" y="7134"/>
                </a:lnTo>
                <a:lnTo>
                  <a:pt x="17788" y="7405"/>
                </a:lnTo>
                <a:lnTo>
                  <a:pt x="17517" y="7531"/>
                </a:lnTo>
                <a:lnTo>
                  <a:pt x="17246" y="7658"/>
                </a:lnTo>
                <a:lnTo>
                  <a:pt x="16957" y="7766"/>
                </a:lnTo>
                <a:lnTo>
                  <a:pt x="16650" y="7856"/>
                </a:lnTo>
                <a:lnTo>
                  <a:pt x="16325" y="7929"/>
                </a:lnTo>
                <a:lnTo>
                  <a:pt x="15982" y="7983"/>
                </a:lnTo>
                <a:lnTo>
                  <a:pt x="15982" y="7983"/>
                </a:lnTo>
                <a:lnTo>
                  <a:pt x="17336" y="4949"/>
                </a:lnTo>
                <a:lnTo>
                  <a:pt x="18564" y="2168"/>
                </a:lnTo>
                <a:lnTo>
                  <a:pt x="18745" y="1735"/>
                </a:lnTo>
                <a:lnTo>
                  <a:pt x="18817" y="1518"/>
                </a:lnTo>
                <a:lnTo>
                  <a:pt x="18853" y="1301"/>
                </a:lnTo>
                <a:lnTo>
                  <a:pt x="18853" y="1193"/>
                </a:lnTo>
                <a:lnTo>
                  <a:pt x="18853" y="1103"/>
                </a:lnTo>
                <a:lnTo>
                  <a:pt x="18835" y="994"/>
                </a:lnTo>
                <a:lnTo>
                  <a:pt x="18799" y="904"/>
                </a:lnTo>
                <a:lnTo>
                  <a:pt x="18745" y="814"/>
                </a:lnTo>
                <a:lnTo>
                  <a:pt x="18672" y="723"/>
                </a:lnTo>
                <a:lnTo>
                  <a:pt x="18564" y="651"/>
                </a:lnTo>
                <a:lnTo>
                  <a:pt x="18456" y="579"/>
                </a:lnTo>
                <a:lnTo>
                  <a:pt x="18347" y="525"/>
                </a:lnTo>
                <a:lnTo>
                  <a:pt x="18239" y="489"/>
                </a:lnTo>
                <a:lnTo>
                  <a:pt x="18058" y="489"/>
                </a:lnTo>
                <a:lnTo>
                  <a:pt x="17968" y="507"/>
                </a:lnTo>
                <a:lnTo>
                  <a:pt x="17896" y="543"/>
                </a:lnTo>
                <a:lnTo>
                  <a:pt x="17806" y="597"/>
                </a:lnTo>
                <a:lnTo>
                  <a:pt x="17733" y="669"/>
                </a:lnTo>
                <a:lnTo>
                  <a:pt x="17607" y="814"/>
                </a:lnTo>
                <a:lnTo>
                  <a:pt x="17481" y="976"/>
                </a:lnTo>
                <a:lnTo>
                  <a:pt x="17246" y="1301"/>
                </a:lnTo>
                <a:lnTo>
                  <a:pt x="15259" y="3902"/>
                </a:lnTo>
                <a:lnTo>
                  <a:pt x="12984" y="6899"/>
                </a:lnTo>
                <a:lnTo>
                  <a:pt x="12984" y="6899"/>
                </a:lnTo>
                <a:lnTo>
                  <a:pt x="13002" y="6032"/>
                </a:lnTo>
                <a:lnTo>
                  <a:pt x="12984" y="5220"/>
                </a:lnTo>
                <a:lnTo>
                  <a:pt x="12930" y="4461"/>
                </a:lnTo>
                <a:lnTo>
                  <a:pt x="12858" y="3721"/>
                </a:lnTo>
                <a:lnTo>
                  <a:pt x="12731" y="3035"/>
                </a:lnTo>
                <a:lnTo>
                  <a:pt x="12605" y="2367"/>
                </a:lnTo>
                <a:lnTo>
                  <a:pt x="12442" y="1717"/>
                </a:lnTo>
                <a:lnTo>
                  <a:pt x="12280" y="1084"/>
                </a:lnTo>
                <a:lnTo>
                  <a:pt x="12171" y="705"/>
                </a:lnTo>
                <a:lnTo>
                  <a:pt x="12099" y="525"/>
                </a:lnTo>
                <a:lnTo>
                  <a:pt x="12009" y="344"/>
                </a:lnTo>
                <a:lnTo>
                  <a:pt x="11882" y="200"/>
                </a:lnTo>
                <a:lnTo>
                  <a:pt x="11828" y="145"/>
                </a:lnTo>
                <a:lnTo>
                  <a:pt x="11738" y="91"/>
                </a:lnTo>
                <a:lnTo>
                  <a:pt x="11648" y="55"/>
                </a:lnTo>
                <a:lnTo>
                  <a:pt x="11557" y="19"/>
                </a:lnTo>
                <a:lnTo>
                  <a:pt x="1144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4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185" name="Google Shape;185;p4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4"/>
          <p:cNvGrpSpPr/>
          <p:nvPr/>
        </p:nvGrpSpPr>
        <p:grpSpPr>
          <a:xfrm flipH="1">
            <a:off x="7740113" y="3734251"/>
            <a:ext cx="1414788" cy="1409258"/>
            <a:chOff x="0" y="4022900"/>
            <a:chExt cx="1157575" cy="1153050"/>
          </a:xfrm>
        </p:grpSpPr>
        <p:sp>
          <p:nvSpPr>
            <p:cNvPr id="205" name="Google Shape;205;p4"/>
            <p:cNvSpPr/>
            <p:nvPr/>
          </p:nvSpPr>
          <p:spPr>
            <a:xfrm>
              <a:off x="450" y="4022900"/>
              <a:ext cx="1157125" cy="1153050"/>
            </a:xfrm>
            <a:custGeom>
              <a:avLst/>
              <a:gdLst/>
              <a:ahLst/>
              <a:cxnLst/>
              <a:rect l="l" t="t" r="r" b="b"/>
              <a:pathLst>
                <a:path w="46285" h="46122" extrusionOk="0">
                  <a:moveTo>
                    <a:pt x="0" y="0"/>
                  </a:moveTo>
                  <a:lnTo>
                    <a:pt x="0" y="3991"/>
                  </a:lnTo>
                  <a:lnTo>
                    <a:pt x="1030" y="4009"/>
                  </a:lnTo>
                  <a:lnTo>
                    <a:pt x="2059" y="4027"/>
                  </a:lnTo>
                  <a:lnTo>
                    <a:pt x="3088" y="4063"/>
                  </a:lnTo>
                  <a:lnTo>
                    <a:pt x="4118" y="4118"/>
                  </a:lnTo>
                  <a:lnTo>
                    <a:pt x="5129" y="4172"/>
                  </a:lnTo>
                  <a:lnTo>
                    <a:pt x="6158" y="4262"/>
                  </a:lnTo>
                  <a:lnTo>
                    <a:pt x="7188" y="4334"/>
                  </a:lnTo>
                  <a:lnTo>
                    <a:pt x="8199" y="4443"/>
                  </a:lnTo>
                  <a:lnTo>
                    <a:pt x="9228" y="4569"/>
                  </a:lnTo>
                  <a:lnTo>
                    <a:pt x="10240" y="4695"/>
                  </a:lnTo>
                  <a:lnTo>
                    <a:pt x="11251" y="4858"/>
                  </a:lnTo>
                  <a:lnTo>
                    <a:pt x="12262" y="5021"/>
                  </a:lnTo>
                  <a:lnTo>
                    <a:pt x="13273" y="5201"/>
                  </a:lnTo>
                  <a:lnTo>
                    <a:pt x="14285" y="5400"/>
                  </a:lnTo>
                  <a:lnTo>
                    <a:pt x="15296" y="5616"/>
                  </a:lnTo>
                  <a:lnTo>
                    <a:pt x="16289" y="5869"/>
                  </a:lnTo>
                  <a:lnTo>
                    <a:pt x="16939" y="6032"/>
                  </a:lnTo>
                  <a:lnTo>
                    <a:pt x="17589" y="6212"/>
                  </a:lnTo>
                  <a:lnTo>
                    <a:pt x="18221" y="6411"/>
                  </a:lnTo>
                  <a:lnTo>
                    <a:pt x="18835" y="6628"/>
                  </a:lnTo>
                  <a:lnTo>
                    <a:pt x="19449" y="6863"/>
                  </a:lnTo>
                  <a:lnTo>
                    <a:pt x="20045" y="7097"/>
                  </a:lnTo>
                  <a:lnTo>
                    <a:pt x="20623" y="7368"/>
                  </a:lnTo>
                  <a:lnTo>
                    <a:pt x="21201" y="7639"/>
                  </a:lnTo>
                  <a:lnTo>
                    <a:pt x="21779" y="7910"/>
                  </a:lnTo>
                  <a:lnTo>
                    <a:pt x="22339" y="8217"/>
                  </a:lnTo>
                  <a:lnTo>
                    <a:pt x="22880" y="8524"/>
                  </a:lnTo>
                  <a:lnTo>
                    <a:pt x="23422" y="8849"/>
                  </a:lnTo>
                  <a:lnTo>
                    <a:pt x="23964" y="9192"/>
                  </a:lnTo>
                  <a:lnTo>
                    <a:pt x="24488" y="9535"/>
                  </a:lnTo>
                  <a:lnTo>
                    <a:pt x="24993" y="9896"/>
                  </a:lnTo>
                  <a:lnTo>
                    <a:pt x="25499" y="10276"/>
                  </a:lnTo>
                  <a:lnTo>
                    <a:pt x="25986" y="10673"/>
                  </a:lnTo>
                  <a:lnTo>
                    <a:pt x="26474" y="11070"/>
                  </a:lnTo>
                  <a:lnTo>
                    <a:pt x="26944" y="11485"/>
                  </a:lnTo>
                  <a:lnTo>
                    <a:pt x="27413" y="11901"/>
                  </a:lnTo>
                  <a:lnTo>
                    <a:pt x="27883" y="12334"/>
                  </a:lnTo>
                  <a:lnTo>
                    <a:pt x="28334" y="12786"/>
                  </a:lnTo>
                  <a:lnTo>
                    <a:pt x="28767" y="13237"/>
                  </a:lnTo>
                  <a:lnTo>
                    <a:pt x="29201" y="13707"/>
                  </a:lnTo>
                  <a:lnTo>
                    <a:pt x="29634" y="14194"/>
                  </a:lnTo>
                  <a:lnTo>
                    <a:pt x="30050" y="14682"/>
                  </a:lnTo>
                  <a:lnTo>
                    <a:pt x="30447" y="15187"/>
                  </a:lnTo>
                  <a:lnTo>
                    <a:pt x="30862" y="15693"/>
                  </a:lnTo>
                  <a:lnTo>
                    <a:pt x="31241" y="16217"/>
                  </a:lnTo>
                  <a:lnTo>
                    <a:pt x="31639" y="16759"/>
                  </a:lnTo>
                  <a:lnTo>
                    <a:pt x="32018" y="17282"/>
                  </a:lnTo>
                  <a:lnTo>
                    <a:pt x="32379" y="17842"/>
                  </a:lnTo>
                  <a:lnTo>
                    <a:pt x="33065" y="18871"/>
                  </a:lnTo>
                  <a:lnTo>
                    <a:pt x="33734" y="19901"/>
                  </a:lnTo>
                  <a:lnTo>
                    <a:pt x="34402" y="20948"/>
                  </a:lnTo>
                  <a:lnTo>
                    <a:pt x="34709" y="21472"/>
                  </a:lnTo>
                  <a:lnTo>
                    <a:pt x="35016" y="22014"/>
                  </a:lnTo>
                  <a:lnTo>
                    <a:pt x="35305" y="22555"/>
                  </a:lnTo>
                  <a:lnTo>
                    <a:pt x="35594" y="23097"/>
                  </a:lnTo>
                  <a:lnTo>
                    <a:pt x="35846" y="23657"/>
                  </a:lnTo>
                  <a:lnTo>
                    <a:pt x="36099" y="24217"/>
                  </a:lnTo>
                  <a:lnTo>
                    <a:pt x="36334" y="24776"/>
                  </a:lnTo>
                  <a:lnTo>
                    <a:pt x="36533" y="25372"/>
                  </a:lnTo>
                  <a:lnTo>
                    <a:pt x="36731" y="25968"/>
                  </a:lnTo>
                  <a:lnTo>
                    <a:pt x="36894" y="26564"/>
                  </a:lnTo>
                  <a:lnTo>
                    <a:pt x="37020" y="27178"/>
                  </a:lnTo>
                  <a:lnTo>
                    <a:pt x="37147" y="27792"/>
                  </a:lnTo>
                  <a:lnTo>
                    <a:pt x="37237" y="28424"/>
                  </a:lnTo>
                  <a:lnTo>
                    <a:pt x="37309" y="29038"/>
                  </a:lnTo>
                  <a:lnTo>
                    <a:pt x="37363" y="29670"/>
                  </a:lnTo>
                  <a:lnTo>
                    <a:pt x="37399" y="30284"/>
                  </a:lnTo>
                  <a:lnTo>
                    <a:pt x="37417" y="30916"/>
                  </a:lnTo>
                  <a:lnTo>
                    <a:pt x="37417" y="31530"/>
                  </a:lnTo>
                  <a:lnTo>
                    <a:pt x="37417" y="32524"/>
                  </a:lnTo>
                  <a:lnTo>
                    <a:pt x="37454" y="33499"/>
                  </a:lnTo>
                  <a:lnTo>
                    <a:pt x="37526" y="34456"/>
                  </a:lnTo>
                  <a:lnTo>
                    <a:pt x="37634" y="35413"/>
                  </a:lnTo>
                  <a:lnTo>
                    <a:pt x="37779" y="36334"/>
                  </a:lnTo>
                  <a:lnTo>
                    <a:pt x="37977" y="37273"/>
                  </a:lnTo>
                  <a:lnTo>
                    <a:pt x="38194" y="38176"/>
                  </a:lnTo>
                  <a:lnTo>
                    <a:pt x="38447" y="39079"/>
                  </a:lnTo>
                  <a:lnTo>
                    <a:pt x="38754" y="39982"/>
                  </a:lnTo>
                  <a:lnTo>
                    <a:pt x="39097" y="40848"/>
                  </a:lnTo>
                  <a:lnTo>
                    <a:pt x="39458" y="41715"/>
                  </a:lnTo>
                  <a:lnTo>
                    <a:pt x="39873" y="42564"/>
                  </a:lnTo>
                  <a:lnTo>
                    <a:pt x="40343" y="43413"/>
                  </a:lnTo>
                  <a:lnTo>
                    <a:pt x="40830" y="44225"/>
                  </a:lnTo>
                  <a:lnTo>
                    <a:pt x="41372" y="45038"/>
                  </a:lnTo>
                  <a:lnTo>
                    <a:pt x="41968" y="45851"/>
                  </a:lnTo>
                  <a:lnTo>
                    <a:pt x="42221" y="45905"/>
                  </a:lnTo>
                  <a:lnTo>
                    <a:pt x="42474" y="45959"/>
                  </a:lnTo>
                  <a:lnTo>
                    <a:pt x="42727" y="45977"/>
                  </a:lnTo>
                  <a:lnTo>
                    <a:pt x="42979" y="45995"/>
                  </a:lnTo>
                  <a:lnTo>
                    <a:pt x="43503" y="46013"/>
                  </a:lnTo>
                  <a:lnTo>
                    <a:pt x="44009" y="45995"/>
                  </a:lnTo>
                  <a:lnTo>
                    <a:pt x="44532" y="45977"/>
                  </a:lnTo>
                  <a:lnTo>
                    <a:pt x="45056" y="45977"/>
                  </a:lnTo>
                  <a:lnTo>
                    <a:pt x="45309" y="45995"/>
                  </a:lnTo>
                  <a:lnTo>
                    <a:pt x="45562" y="46013"/>
                  </a:lnTo>
                  <a:lnTo>
                    <a:pt x="45815" y="46067"/>
                  </a:lnTo>
                  <a:lnTo>
                    <a:pt x="46067" y="46122"/>
                  </a:lnTo>
                  <a:lnTo>
                    <a:pt x="46194" y="46049"/>
                  </a:lnTo>
                  <a:lnTo>
                    <a:pt x="46248" y="45977"/>
                  </a:lnTo>
                  <a:lnTo>
                    <a:pt x="46284" y="45887"/>
                  </a:lnTo>
                  <a:lnTo>
                    <a:pt x="46266" y="45815"/>
                  </a:lnTo>
                  <a:lnTo>
                    <a:pt x="46248" y="45724"/>
                  </a:lnTo>
                  <a:lnTo>
                    <a:pt x="46212" y="45634"/>
                  </a:lnTo>
                  <a:lnTo>
                    <a:pt x="46176" y="45544"/>
                  </a:lnTo>
                  <a:lnTo>
                    <a:pt x="46158" y="45453"/>
                  </a:lnTo>
                  <a:lnTo>
                    <a:pt x="45742" y="44875"/>
                  </a:lnTo>
                  <a:lnTo>
                    <a:pt x="45363" y="44298"/>
                  </a:lnTo>
                  <a:lnTo>
                    <a:pt x="45002" y="43684"/>
                  </a:lnTo>
                  <a:lnTo>
                    <a:pt x="44641" y="43088"/>
                  </a:lnTo>
                  <a:lnTo>
                    <a:pt x="44316" y="42474"/>
                  </a:lnTo>
                  <a:lnTo>
                    <a:pt x="44009" y="41842"/>
                  </a:lnTo>
                  <a:lnTo>
                    <a:pt x="43720" y="41228"/>
                  </a:lnTo>
                  <a:lnTo>
                    <a:pt x="43449" y="40578"/>
                  </a:lnTo>
                  <a:lnTo>
                    <a:pt x="43196" y="39927"/>
                  </a:lnTo>
                  <a:lnTo>
                    <a:pt x="42961" y="39277"/>
                  </a:lnTo>
                  <a:lnTo>
                    <a:pt x="42745" y="38627"/>
                  </a:lnTo>
                  <a:lnTo>
                    <a:pt x="42546" y="37959"/>
                  </a:lnTo>
                  <a:lnTo>
                    <a:pt x="42365" y="37291"/>
                  </a:lnTo>
                  <a:lnTo>
                    <a:pt x="42203" y="36605"/>
                  </a:lnTo>
                  <a:lnTo>
                    <a:pt x="42058" y="35919"/>
                  </a:lnTo>
                  <a:lnTo>
                    <a:pt x="41932" y="35232"/>
                  </a:lnTo>
                  <a:lnTo>
                    <a:pt x="41751" y="34131"/>
                  </a:lnTo>
                  <a:lnTo>
                    <a:pt x="41589" y="33029"/>
                  </a:lnTo>
                  <a:lnTo>
                    <a:pt x="41300" y="30844"/>
                  </a:lnTo>
                  <a:lnTo>
                    <a:pt x="41011" y="28641"/>
                  </a:lnTo>
                  <a:lnTo>
                    <a:pt x="40849" y="27539"/>
                  </a:lnTo>
                  <a:lnTo>
                    <a:pt x="40668" y="26438"/>
                  </a:lnTo>
                  <a:lnTo>
                    <a:pt x="40596" y="25968"/>
                  </a:lnTo>
                  <a:lnTo>
                    <a:pt x="40487" y="25499"/>
                  </a:lnTo>
                  <a:lnTo>
                    <a:pt x="40271" y="24560"/>
                  </a:lnTo>
                  <a:lnTo>
                    <a:pt x="40018" y="23657"/>
                  </a:lnTo>
                  <a:lnTo>
                    <a:pt x="39711" y="22754"/>
                  </a:lnTo>
                  <a:lnTo>
                    <a:pt x="39386" y="21887"/>
                  </a:lnTo>
                  <a:lnTo>
                    <a:pt x="39025" y="21020"/>
                  </a:lnTo>
                  <a:lnTo>
                    <a:pt x="38627" y="20190"/>
                  </a:lnTo>
                  <a:lnTo>
                    <a:pt x="38212" y="19359"/>
                  </a:lnTo>
                  <a:lnTo>
                    <a:pt x="37761" y="18528"/>
                  </a:lnTo>
                  <a:lnTo>
                    <a:pt x="37291" y="17734"/>
                  </a:lnTo>
                  <a:lnTo>
                    <a:pt x="36785" y="16939"/>
                  </a:lnTo>
                  <a:lnTo>
                    <a:pt x="36280" y="16145"/>
                  </a:lnTo>
                  <a:lnTo>
                    <a:pt x="35738" y="15368"/>
                  </a:lnTo>
                  <a:lnTo>
                    <a:pt x="35178" y="14610"/>
                  </a:lnTo>
                  <a:lnTo>
                    <a:pt x="34618" y="13833"/>
                  </a:lnTo>
                  <a:lnTo>
                    <a:pt x="34041" y="13093"/>
                  </a:lnTo>
                  <a:lnTo>
                    <a:pt x="33679" y="12623"/>
                  </a:lnTo>
                  <a:lnTo>
                    <a:pt x="33318" y="12190"/>
                  </a:lnTo>
                  <a:lnTo>
                    <a:pt x="32939" y="11756"/>
                  </a:lnTo>
                  <a:lnTo>
                    <a:pt x="32560" y="11323"/>
                  </a:lnTo>
                  <a:lnTo>
                    <a:pt x="32180" y="10908"/>
                  </a:lnTo>
                  <a:lnTo>
                    <a:pt x="31783" y="10510"/>
                  </a:lnTo>
                  <a:lnTo>
                    <a:pt x="31386" y="10113"/>
                  </a:lnTo>
                  <a:lnTo>
                    <a:pt x="30989" y="9716"/>
                  </a:lnTo>
                  <a:lnTo>
                    <a:pt x="30573" y="9337"/>
                  </a:lnTo>
                  <a:lnTo>
                    <a:pt x="30158" y="8975"/>
                  </a:lnTo>
                  <a:lnTo>
                    <a:pt x="29743" y="8614"/>
                  </a:lnTo>
                  <a:lnTo>
                    <a:pt x="29309" y="8253"/>
                  </a:lnTo>
                  <a:lnTo>
                    <a:pt x="28876" y="7910"/>
                  </a:lnTo>
                  <a:lnTo>
                    <a:pt x="28442" y="7585"/>
                  </a:lnTo>
                  <a:lnTo>
                    <a:pt x="27539" y="6935"/>
                  </a:lnTo>
                  <a:lnTo>
                    <a:pt x="26619" y="6339"/>
                  </a:lnTo>
                  <a:lnTo>
                    <a:pt x="25661" y="5761"/>
                  </a:lnTo>
                  <a:lnTo>
                    <a:pt x="24686" y="5219"/>
                  </a:lnTo>
                  <a:lnTo>
                    <a:pt x="23693" y="4714"/>
                  </a:lnTo>
                  <a:lnTo>
                    <a:pt x="22664" y="4244"/>
                  </a:lnTo>
                  <a:lnTo>
                    <a:pt x="21634" y="3811"/>
                  </a:lnTo>
                  <a:lnTo>
                    <a:pt x="20569" y="3413"/>
                  </a:lnTo>
                  <a:lnTo>
                    <a:pt x="19467" y="3052"/>
                  </a:lnTo>
                  <a:lnTo>
                    <a:pt x="18276" y="2673"/>
                  </a:lnTo>
                  <a:lnTo>
                    <a:pt x="17084" y="2348"/>
                  </a:lnTo>
                  <a:lnTo>
                    <a:pt x="15874" y="2059"/>
                  </a:lnTo>
                  <a:lnTo>
                    <a:pt x="14682" y="1788"/>
                  </a:lnTo>
                  <a:lnTo>
                    <a:pt x="13472" y="1553"/>
                  </a:lnTo>
                  <a:lnTo>
                    <a:pt x="12244" y="1355"/>
                  </a:lnTo>
                  <a:lnTo>
                    <a:pt x="11034" y="1156"/>
                  </a:lnTo>
                  <a:lnTo>
                    <a:pt x="9824" y="994"/>
                  </a:lnTo>
                  <a:lnTo>
                    <a:pt x="8596" y="831"/>
                  </a:lnTo>
                  <a:lnTo>
                    <a:pt x="7368" y="705"/>
                  </a:lnTo>
                  <a:lnTo>
                    <a:pt x="491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50" y="4156525"/>
              <a:ext cx="1009475" cy="1014900"/>
            </a:xfrm>
            <a:custGeom>
              <a:avLst/>
              <a:gdLst/>
              <a:ahLst/>
              <a:cxnLst/>
              <a:rect l="l" t="t" r="r" b="b"/>
              <a:pathLst>
                <a:path w="40379" h="40596" extrusionOk="0">
                  <a:moveTo>
                    <a:pt x="19" y="1"/>
                  </a:moveTo>
                  <a:lnTo>
                    <a:pt x="0" y="4894"/>
                  </a:lnTo>
                  <a:lnTo>
                    <a:pt x="1102" y="4786"/>
                  </a:lnTo>
                  <a:lnTo>
                    <a:pt x="2204" y="4678"/>
                  </a:lnTo>
                  <a:lnTo>
                    <a:pt x="3305" y="4569"/>
                  </a:lnTo>
                  <a:lnTo>
                    <a:pt x="3865" y="4533"/>
                  </a:lnTo>
                  <a:lnTo>
                    <a:pt x="4425" y="4515"/>
                  </a:lnTo>
                  <a:lnTo>
                    <a:pt x="5436" y="4479"/>
                  </a:lnTo>
                  <a:lnTo>
                    <a:pt x="6429" y="4479"/>
                  </a:lnTo>
                  <a:lnTo>
                    <a:pt x="7422" y="4497"/>
                  </a:lnTo>
                  <a:lnTo>
                    <a:pt x="8398" y="4533"/>
                  </a:lnTo>
                  <a:lnTo>
                    <a:pt x="9373" y="4624"/>
                  </a:lnTo>
                  <a:lnTo>
                    <a:pt x="10312" y="4714"/>
                  </a:lnTo>
                  <a:lnTo>
                    <a:pt x="11251" y="4858"/>
                  </a:lnTo>
                  <a:lnTo>
                    <a:pt x="12190" y="5003"/>
                  </a:lnTo>
                  <a:lnTo>
                    <a:pt x="13093" y="5201"/>
                  </a:lnTo>
                  <a:lnTo>
                    <a:pt x="13996" y="5418"/>
                  </a:lnTo>
                  <a:lnTo>
                    <a:pt x="14881" y="5671"/>
                  </a:lnTo>
                  <a:lnTo>
                    <a:pt x="15765" y="5960"/>
                  </a:lnTo>
                  <a:lnTo>
                    <a:pt x="16614" y="6267"/>
                  </a:lnTo>
                  <a:lnTo>
                    <a:pt x="17463" y="6610"/>
                  </a:lnTo>
                  <a:lnTo>
                    <a:pt x="18294" y="6989"/>
                  </a:lnTo>
                  <a:lnTo>
                    <a:pt x="19106" y="7405"/>
                  </a:lnTo>
                  <a:lnTo>
                    <a:pt x="19919" y="7838"/>
                  </a:lnTo>
                  <a:lnTo>
                    <a:pt x="20695" y="8326"/>
                  </a:lnTo>
                  <a:lnTo>
                    <a:pt x="21472" y="8831"/>
                  </a:lnTo>
                  <a:lnTo>
                    <a:pt x="22230" y="9391"/>
                  </a:lnTo>
                  <a:lnTo>
                    <a:pt x="22971" y="9969"/>
                  </a:lnTo>
                  <a:lnTo>
                    <a:pt x="23693" y="10601"/>
                  </a:lnTo>
                  <a:lnTo>
                    <a:pt x="24397" y="11251"/>
                  </a:lnTo>
                  <a:lnTo>
                    <a:pt x="25084" y="11955"/>
                  </a:lnTo>
                  <a:lnTo>
                    <a:pt x="25752" y="12696"/>
                  </a:lnTo>
                  <a:lnTo>
                    <a:pt x="26420" y="13472"/>
                  </a:lnTo>
                  <a:lnTo>
                    <a:pt x="27052" y="14285"/>
                  </a:lnTo>
                  <a:lnTo>
                    <a:pt x="27666" y="15134"/>
                  </a:lnTo>
                  <a:lnTo>
                    <a:pt x="28280" y="16036"/>
                  </a:lnTo>
                  <a:lnTo>
                    <a:pt x="28858" y="16957"/>
                  </a:lnTo>
                  <a:lnTo>
                    <a:pt x="29418" y="17933"/>
                  </a:lnTo>
                  <a:lnTo>
                    <a:pt x="29977" y="18962"/>
                  </a:lnTo>
                  <a:lnTo>
                    <a:pt x="30194" y="19413"/>
                  </a:lnTo>
                  <a:lnTo>
                    <a:pt x="30393" y="19865"/>
                  </a:lnTo>
                  <a:lnTo>
                    <a:pt x="30555" y="20334"/>
                  </a:lnTo>
                  <a:lnTo>
                    <a:pt x="30700" y="20786"/>
                  </a:lnTo>
                  <a:lnTo>
                    <a:pt x="30826" y="21273"/>
                  </a:lnTo>
                  <a:lnTo>
                    <a:pt x="30953" y="21743"/>
                  </a:lnTo>
                  <a:lnTo>
                    <a:pt x="31043" y="22231"/>
                  </a:lnTo>
                  <a:lnTo>
                    <a:pt x="31133" y="22718"/>
                  </a:lnTo>
                  <a:lnTo>
                    <a:pt x="31278" y="23693"/>
                  </a:lnTo>
                  <a:lnTo>
                    <a:pt x="31404" y="24668"/>
                  </a:lnTo>
                  <a:lnTo>
                    <a:pt x="31530" y="25644"/>
                  </a:lnTo>
                  <a:lnTo>
                    <a:pt x="31657" y="26619"/>
                  </a:lnTo>
                  <a:lnTo>
                    <a:pt x="31928" y="28407"/>
                  </a:lnTo>
                  <a:lnTo>
                    <a:pt x="32217" y="30194"/>
                  </a:lnTo>
                  <a:lnTo>
                    <a:pt x="32361" y="31079"/>
                  </a:lnTo>
                  <a:lnTo>
                    <a:pt x="32542" y="31964"/>
                  </a:lnTo>
                  <a:lnTo>
                    <a:pt x="32722" y="32849"/>
                  </a:lnTo>
                  <a:lnTo>
                    <a:pt x="32903" y="33734"/>
                  </a:lnTo>
                  <a:lnTo>
                    <a:pt x="33120" y="34601"/>
                  </a:lnTo>
                  <a:lnTo>
                    <a:pt x="33354" y="35467"/>
                  </a:lnTo>
                  <a:lnTo>
                    <a:pt x="33607" y="36334"/>
                  </a:lnTo>
                  <a:lnTo>
                    <a:pt x="33878" y="37201"/>
                  </a:lnTo>
                  <a:lnTo>
                    <a:pt x="34167" y="38050"/>
                  </a:lnTo>
                  <a:lnTo>
                    <a:pt x="34492" y="38898"/>
                  </a:lnTo>
                  <a:lnTo>
                    <a:pt x="34853" y="39729"/>
                  </a:lnTo>
                  <a:lnTo>
                    <a:pt x="35232" y="40560"/>
                  </a:lnTo>
                  <a:lnTo>
                    <a:pt x="40379" y="40596"/>
                  </a:lnTo>
                  <a:lnTo>
                    <a:pt x="39982" y="39783"/>
                  </a:lnTo>
                  <a:lnTo>
                    <a:pt x="39783" y="39386"/>
                  </a:lnTo>
                  <a:lnTo>
                    <a:pt x="39566" y="39007"/>
                  </a:lnTo>
                  <a:lnTo>
                    <a:pt x="39169" y="38339"/>
                  </a:lnTo>
                  <a:lnTo>
                    <a:pt x="38808" y="37652"/>
                  </a:lnTo>
                  <a:lnTo>
                    <a:pt x="38483" y="36966"/>
                  </a:lnTo>
                  <a:lnTo>
                    <a:pt x="38194" y="36280"/>
                  </a:lnTo>
                  <a:lnTo>
                    <a:pt x="37923" y="35576"/>
                  </a:lnTo>
                  <a:lnTo>
                    <a:pt x="37670" y="34871"/>
                  </a:lnTo>
                  <a:lnTo>
                    <a:pt x="37454" y="34149"/>
                  </a:lnTo>
                  <a:lnTo>
                    <a:pt x="37255" y="33427"/>
                  </a:lnTo>
                  <a:lnTo>
                    <a:pt x="37074" y="32686"/>
                  </a:lnTo>
                  <a:lnTo>
                    <a:pt x="36930" y="31964"/>
                  </a:lnTo>
                  <a:lnTo>
                    <a:pt x="36803" y="31224"/>
                  </a:lnTo>
                  <a:lnTo>
                    <a:pt x="36677" y="30465"/>
                  </a:lnTo>
                  <a:lnTo>
                    <a:pt x="36569" y="29725"/>
                  </a:lnTo>
                  <a:lnTo>
                    <a:pt x="36496" y="28966"/>
                  </a:lnTo>
                  <a:lnTo>
                    <a:pt x="36406" y="28208"/>
                  </a:lnTo>
                  <a:lnTo>
                    <a:pt x="36352" y="27449"/>
                  </a:lnTo>
                  <a:lnTo>
                    <a:pt x="36262" y="26366"/>
                  </a:lnTo>
                  <a:lnTo>
                    <a:pt x="36135" y="25282"/>
                  </a:lnTo>
                  <a:lnTo>
                    <a:pt x="36009" y="24217"/>
                  </a:lnTo>
                  <a:lnTo>
                    <a:pt x="35846" y="23152"/>
                  </a:lnTo>
                  <a:lnTo>
                    <a:pt x="35648" y="22086"/>
                  </a:lnTo>
                  <a:lnTo>
                    <a:pt x="35413" y="21057"/>
                  </a:lnTo>
                  <a:lnTo>
                    <a:pt x="35160" y="20027"/>
                  </a:lnTo>
                  <a:lnTo>
                    <a:pt x="34853" y="19016"/>
                  </a:lnTo>
                  <a:lnTo>
                    <a:pt x="34691" y="18510"/>
                  </a:lnTo>
                  <a:lnTo>
                    <a:pt x="34510" y="18005"/>
                  </a:lnTo>
                  <a:lnTo>
                    <a:pt x="34329" y="17517"/>
                  </a:lnTo>
                  <a:lnTo>
                    <a:pt x="34131" y="17030"/>
                  </a:lnTo>
                  <a:lnTo>
                    <a:pt x="33914" y="16542"/>
                  </a:lnTo>
                  <a:lnTo>
                    <a:pt x="33697" y="16055"/>
                  </a:lnTo>
                  <a:lnTo>
                    <a:pt x="33463" y="15585"/>
                  </a:lnTo>
                  <a:lnTo>
                    <a:pt x="33210" y="15116"/>
                  </a:lnTo>
                  <a:lnTo>
                    <a:pt x="32939" y="14646"/>
                  </a:lnTo>
                  <a:lnTo>
                    <a:pt x="32668" y="14176"/>
                  </a:lnTo>
                  <a:lnTo>
                    <a:pt x="32379" y="13725"/>
                  </a:lnTo>
                  <a:lnTo>
                    <a:pt x="32072" y="13274"/>
                  </a:lnTo>
                  <a:lnTo>
                    <a:pt x="31765" y="12822"/>
                  </a:lnTo>
                  <a:lnTo>
                    <a:pt x="31422" y="12371"/>
                  </a:lnTo>
                  <a:lnTo>
                    <a:pt x="31079" y="11937"/>
                  </a:lnTo>
                  <a:lnTo>
                    <a:pt x="30718" y="11504"/>
                  </a:lnTo>
                  <a:lnTo>
                    <a:pt x="30248" y="10980"/>
                  </a:lnTo>
                  <a:lnTo>
                    <a:pt x="29761" y="10456"/>
                  </a:lnTo>
                  <a:lnTo>
                    <a:pt x="29291" y="9951"/>
                  </a:lnTo>
                  <a:lnTo>
                    <a:pt x="28804" y="9445"/>
                  </a:lnTo>
                  <a:lnTo>
                    <a:pt x="28298" y="8958"/>
                  </a:lnTo>
                  <a:lnTo>
                    <a:pt x="27792" y="8488"/>
                  </a:lnTo>
                  <a:lnTo>
                    <a:pt x="27287" y="8019"/>
                  </a:lnTo>
                  <a:lnTo>
                    <a:pt x="26781" y="7567"/>
                  </a:lnTo>
                  <a:lnTo>
                    <a:pt x="26257" y="7134"/>
                  </a:lnTo>
                  <a:lnTo>
                    <a:pt x="25734" y="6700"/>
                  </a:lnTo>
                  <a:lnTo>
                    <a:pt x="25192" y="6285"/>
                  </a:lnTo>
                  <a:lnTo>
                    <a:pt x="24650" y="5870"/>
                  </a:lnTo>
                  <a:lnTo>
                    <a:pt x="24090" y="5490"/>
                  </a:lnTo>
                  <a:lnTo>
                    <a:pt x="23531" y="5111"/>
                  </a:lnTo>
                  <a:lnTo>
                    <a:pt x="22971" y="4732"/>
                  </a:lnTo>
                  <a:lnTo>
                    <a:pt x="22393" y="4389"/>
                  </a:lnTo>
                  <a:lnTo>
                    <a:pt x="21815" y="4046"/>
                  </a:lnTo>
                  <a:lnTo>
                    <a:pt x="21219" y="3721"/>
                  </a:lnTo>
                  <a:lnTo>
                    <a:pt x="20623" y="3414"/>
                  </a:lnTo>
                  <a:lnTo>
                    <a:pt x="20027" y="3107"/>
                  </a:lnTo>
                  <a:lnTo>
                    <a:pt x="19413" y="2818"/>
                  </a:lnTo>
                  <a:lnTo>
                    <a:pt x="18799" y="2547"/>
                  </a:lnTo>
                  <a:lnTo>
                    <a:pt x="18167" y="2294"/>
                  </a:lnTo>
                  <a:lnTo>
                    <a:pt x="17517" y="2041"/>
                  </a:lnTo>
                  <a:lnTo>
                    <a:pt x="16885" y="1806"/>
                  </a:lnTo>
                  <a:lnTo>
                    <a:pt x="16217" y="1590"/>
                  </a:lnTo>
                  <a:lnTo>
                    <a:pt x="15549" y="1391"/>
                  </a:lnTo>
                  <a:lnTo>
                    <a:pt x="14881" y="1211"/>
                  </a:lnTo>
                  <a:lnTo>
                    <a:pt x="14194" y="1048"/>
                  </a:lnTo>
                  <a:lnTo>
                    <a:pt x="13508" y="885"/>
                  </a:lnTo>
                  <a:lnTo>
                    <a:pt x="12804" y="741"/>
                  </a:lnTo>
                  <a:lnTo>
                    <a:pt x="12100" y="615"/>
                  </a:lnTo>
                  <a:lnTo>
                    <a:pt x="11341" y="506"/>
                  </a:lnTo>
                  <a:lnTo>
                    <a:pt x="10583" y="398"/>
                  </a:lnTo>
                  <a:lnTo>
                    <a:pt x="9842" y="308"/>
                  </a:lnTo>
                  <a:lnTo>
                    <a:pt x="9084" y="235"/>
                  </a:lnTo>
                  <a:lnTo>
                    <a:pt x="8325" y="181"/>
                  </a:lnTo>
                  <a:lnTo>
                    <a:pt x="7567" y="127"/>
                  </a:lnTo>
                  <a:lnTo>
                    <a:pt x="6068" y="55"/>
                  </a:lnTo>
                  <a:lnTo>
                    <a:pt x="4551" y="19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4301000"/>
              <a:ext cx="823475" cy="873600"/>
            </a:xfrm>
            <a:custGeom>
              <a:avLst/>
              <a:gdLst/>
              <a:ahLst/>
              <a:cxnLst/>
              <a:rect l="l" t="t" r="r" b="b"/>
              <a:pathLst>
                <a:path w="32939" h="34944" extrusionOk="0">
                  <a:moveTo>
                    <a:pt x="18" y="0"/>
                  </a:moveTo>
                  <a:lnTo>
                    <a:pt x="0" y="4515"/>
                  </a:lnTo>
                  <a:lnTo>
                    <a:pt x="921" y="4497"/>
                  </a:lnTo>
                  <a:lnTo>
                    <a:pt x="1842" y="4497"/>
                  </a:lnTo>
                  <a:lnTo>
                    <a:pt x="2763" y="4533"/>
                  </a:lnTo>
                  <a:lnTo>
                    <a:pt x="3666" y="4605"/>
                  </a:lnTo>
                  <a:lnTo>
                    <a:pt x="4587" y="4695"/>
                  </a:lnTo>
                  <a:lnTo>
                    <a:pt x="5490" y="4786"/>
                  </a:lnTo>
                  <a:lnTo>
                    <a:pt x="7314" y="5021"/>
                  </a:lnTo>
                  <a:lnTo>
                    <a:pt x="8163" y="5147"/>
                  </a:lnTo>
                  <a:lnTo>
                    <a:pt x="8993" y="5309"/>
                  </a:lnTo>
                  <a:lnTo>
                    <a:pt x="9806" y="5508"/>
                  </a:lnTo>
                  <a:lnTo>
                    <a:pt x="10619" y="5743"/>
                  </a:lnTo>
                  <a:lnTo>
                    <a:pt x="11395" y="6014"/>
                  </a:lnTo>
                  <a:lnTo>
                    <a:pt x="12154" y="6303"/>
                  </a:lnTo>
                  <a:lnTo>
                    <a:pt x="12912" y="6646"/>
                  </a:lnTo>
                  <a:lnTo>
                    <a:pt x="13653" y="6989"/>
                  </a:lnTo>
                  <a:lnTo>
                    <a:pt x="14375" y="7386"/>
                  </a:lnTo>
                  <a:lnTo>
                    <a:pt x="15097" y="7802"/>
                  </a:lnTo>
                  <a:lnTo>
                    <a:pt x="15783" y="8235"/>
                  </a:lnTo>
                  <a:lnTo>
                    <a:pt x="16470" y="8704"/>
                  </a:lnTo>
                  <a:lnTo>
                    <a:pt x="17156" y="9192"/>
                  </a:lnTo>
                  <a:lnTo>
                    <a:pt x="17806" y="9698"/>
                  </a:lnTo>
                  <a:lnTo>
                    <a:pt x="18456" y="10239"/>
                  </a:lnTo>
                  <a:lnTo>
                    <a:pt x="19106" y="10799"/>
                  </a:lnTo>
                  <a:lnTo>
                    <a:pt x="19901" y="11522"/>
                  </a:lnTo>
                  <a:lnTo>
                    <a:pt x="20659" y="12280"/>
                  </a:lnTo>
                  <a:lnTo>
                    <a:pt x="21382" y="13057"/>
                  </a:lnTo>
                  <a:lnTo>
                    <a:pt x="21743" y="13454"/>
                  </a:lnTo>
                  <a:lnTo>
                    <a:pt x="22068" y="13851"/>
                  </a:lnTo>
                  <a:lnTo>
                    <a:pt x="22411" y="14266"/>
                  </a:lnTo>
                  <a:lnTo>
                    <a:pt x="22718" y="14664"/>
                  </a:lnTo>
                  <a:lnTo>
                    <a:pt x="23025" y="15097"/>
                  </a:lnTo>
                  <a:lnTo>
                    <a:pt x="23332" y="15512"/>
                  </a:lnTo>
                  <a:lnTo>
                    <a:pt x="23621" y="15946"/>
                  </a:lnTo>
                  <a:lnTo>
                    <a:pt x="23892" y="16379"/>
                  </a:lnTo>
                  <a:lnTo>
                    <a:pt x="24163" y="16813"/>
                  </a:lnTo>
                  <a:lnTo>
                    <a:pt x="24415" y="17264"/>
                  </a:lnTo>
                  <a:lnTo>
                    <a:pt x="24650" y="17716"/>
                  </a:lnTo>
                  <a:lnTo>
                    <a:pt x="24885" y="18167"/>
                  </a:lnTo>
                  <a:lnTo>
                    <a:pt x="25102" y="18637"/>
                  </a:lnTo>
                  <a:lnTo>
                    <a:pt x="25318" y="19106"/>
                  </a:lnTo>
                  <a:lnTo>
                    <a:pt x="25517" y="19576"/>
                  </a:lnTo>
                  <a:lnTo>
                    <a:pt x="25697" y="20063"/>
                  </a:lnTo>
                  <a:lnTo>
                    <a:pt x="25860" y="20551"/>
                  </a:lnTo>
                  <a:lnTo>
                    <a:pt x="26023" y="21056"/>
                  </a:lnTo>
                  <a:lnTo>
                    <a:pt x="26167" y="21562"/>
                  </a:lnTo>
                  <a:lnTo>
                    <a:pt x="26293" y="22068"/>
                  </a:lnTo>
                  <a:lnTo>
                    <a:pt x="26420" y="22591"/>
                  </a:lnTo>
                  <a:lnTo>
                    <a:pt x="26528" y="23115"/>
                  </a:lnTo>
                  <a:lnTo>
                    <a:pt x="26618" y="23657"/>
                  </a:lnTo>
                  <a:lnTo>
                    <a:pt x="26691" y="24199"/>
                  </a:lnTo>
                  <a:lnTo>
                    <a:pt x="26763" y="24740"/>
                  </a:lnTo>
                  <a:lnTo>
                    <a:pt x="26817" y="25300"/>
                  </a:lnTo>
                  <a:lnTo>
                    <a:pt x="26925" y="26510"/>
                  </a:lnTo>
                  <a:lnTo>
                    <a:pt x="27070" y="27702"/>
                  </a:lnTo>
                  <a:lnTo>
                    <a:pt x="27250" y="28894"/>
                  </a:lnTo>
                  <a:lnTo>
                    <a:pt x="27449" y="30086"/>
                  </a:lnTo>
                  <a:lnTo>
                    <a:pt x="27684" y="31259"/>
                  </a:lnTo>
                  <a:lnTo>
                    <a:pt x="27937" y="32451"/>
                  </a:lnTo>
                  <a:lnTo>
                    <a:pt x="28226" y="33625"/>
                  </a:lnTo>
                  <a:lnTo>
                    <a:pt x="28533" y="34781"/>
                  </a:lnTo>
                  <a:lnTo>
                    <a:pt x="32939" y="34943"/>
                  </a:lnTo>
                  <a:lnTo>
                    <a:pt x="32939" y="34943"/>
                  </a:lnTo>
                  <a:lnTo>
                    <a:pt x="32650" y="33733"/>
                  </a:lnTo>
                  <a:lnTo>
                    <a:pt x="32397" y="32524"/>
                  </a:lnTo>
                  <a:lnTo>
                    <a:pt x="32162" y="31314"/>
                  </a:lnTo>
                  <a:lnTo>
                    <a:pt x="31982" y="30104"/>
                  </a:lnTo>
                  <a:lnTo>
                    <a:pt x="31819" y="28876"/>
                  </a:lnTo>
                  <a:lnTo>
                    <a:pt x="31675" y="27648"/>
                  </a:lnTo>
                  <a:lnTo>
                    <a:pt x="31548" y="26420"/>
                  </a:lnTo>
                  <a:lnTo>
                    <a:pt x="31458" y="25192"/>
                  </a:lnTo>
                  <a:lnTo>
                    <a:pt x="31404" y="24506"/>
                  </a:lnTo>
                  <a:lnTo>
                    <a:pt x="31314" y="23837"/>
                  </a:lnTo>
                  <a:lnTo>
                    <a:pt x="31223" y="23169"/>
                  </a:lnTo>
                  <a:lnTo>
                    <a:pt x="31115" y="22501"/>
                  </a:lnTo>
                  <a:lnTo>
                    <a:pt x="30989" y="21851"/>
                  </a:lnTo>
                  <a:lnTo>
                    <a:pt x="30862" y="21219"/>
                  </a:lnTo>
                  <a:lnTo>
                    <a:pt x="30700" y="20587"/>
                  </a:lnTo>
                  <a:lnTo>
                    <a:pt x="30519" y="19973"/>
                  </a:lnTo>
                  <a:lnTo>
                    <a:pt x="30338" y="19359"/>
                  </a:lnTo>
                  <a:lnTo>
                    <a:pt x="30122" y="18745"/>
                  </a:lnTo>
                  <a:lnTo>
                    <a:pt x="29905" y="18149"/>
                  </a:lnTo>
                  <a:lnTo>
                    <a:pt x="29670" y="17553"/>
                  </a:lnTo>
                  <a:lnTo>
                    <a:pt x="29418" y="16975"/>
                  </a:lnTo>
                  <a:lnTo>
                    <a:pt x="29147" y="16415"/>
                  </a:lnTo>
                  <a:lnTo>
                    <a:pt x="28876" y="15838"/>
                  </a:lnTo>
                  <a:lnTo>
                    <a:pt x="28569" y="15296"/>
                  </a:lnTo>
                  <a:lnTo>
                    <a:pt x="28262" y="14736"/>
                  </a:lnTo>
                  <a:lnTo>
                    <a:pt x="27937" y="14194"/>
                  </a:lnTo>
                  <a:lnTo>
                    <a:pt x="27594" y="13671"/>
                  </a:lnTo>
                  <a:lnTo>
                    <a:pt x="27250" y="13147"/>
                  </a:lnTo>
                  <a:lnTo>
                    <a:pt x="26871" y="12623"/>
                  </a:lnTo>
                  <a:lnTo>
                    <a:pt x="26492" y="12118"/>
                  </a:lnTo>
                  <a:lnTo>
                    <a:pt x="26095" y="11612"/>
                  </a:lnTo>
                  <a:lnTo>
                    <a:pt x="25679" y="11106"/>
                  </a:lnTo>
                  <a:lnTo>
                    <a:pt x="25264" y="10619"/>
                  </a:lnTo>
                  <a:lnTo>
                    <a:pt x="24831" y="10149"/>
                  </a:lnTo>
                  <a:lnTo>
                    <a:pt x="24379" y="9662"/>
                  </a:lnTo>
                  <a:lnTo>
                    <a:pt x="23910" y="9192"/>
                  </a:lnTo>
                  <a:lnTo>
                    <a:pt x="23440" y="8741"/>
                  </a:lnTo>
                  <a:lnTo>
                    <a:pt x="22953" y="8289"/>
                  </a:lnTo>
                  <a:lnTo>
                    <a:pt x="22447" y="7838"/>
                  </a:lnTo>
                  <a:lnTo>
                    <a:pt x="21941" y="7386"/>
                  </a:lnTo>
                  <a:lnTo>
                    <a:pt x="21472" y="7007"/>
                  </a:lnTo>
                  <a:lnTo>
                    <a:pt x="21020" y="6646"/>
                  </a:lnTo>
                  <a:lnTo>
                    <a:pt x="20551" y="6285"/>
                  </a:lnTo>
                  <a:lnTo>
                    <a:pt x="20081" y="5923"/>
                  </a:lnTo>
                  <a:lnTo>
                    <a:pt x="19594" y="5580"/>
                  </a:lnTo>
                  <a:lnTo>
                    <a:pt x="19124" y="5255"/>
                  </a:lnTo>
                  <a:lnTo>
                    <a:pt x="18637" y="4948"/>
                  </a:lnTo>
                  <a:lnTo>
                    <a:pt x="18149" y="4641"/>
                  </a:lnTo>
                  <a:lnTo>
                    <a:pt x="17643" y="4334"/>
                  </a:lnTo>
                  <a:lnTo>
                    <a:pt x="17156" y="4045"/>
                  </a:lnTo>
                  <a:lnTo>
                    <a:pt x="16650" y="3775"/>
                  </a:lnTo>
                  <a:lnTo>
                    <a:pt x="16145" y="3504"/>
                  </a:lnTo>
                  <a:lnTo>
                    <a:pt x="15621" y="3251"/>
                  </a:lnTo>
                  <a:lnTo>
                    <a:pt x="15115" y="2998"/>
                  </a:lnTo>
                  <a:lnTo>
                    <a:pt x="14592" y="2763"/>
                  </a:lnTo>
                  <a:lnTo>
                    <a:pt x="14068" y="2547"/>
                  </a:lnTo>
                  <a:lnTo>
                    <a:pt x="13544" y="2330"/>
                  </a:lnTo>
                  <a:lnTo>
                    <a:pt x="13002" y="2113"/>
                  </a:lnTo>
                  <a:lnTo>
                    <a:pt x="11937" y="1734"/>
                  </a:lnTo>
                  <a:lnTo>
                    <a:pt x="10835" y="1391"/>
                  </a:lnTo>
                  <a:lnTo>
                    <a:pt x="9716" y="1084"/>
                  </a:lnTo>
                  <a:lnTo>
                    <a:pt x="8596" y="831"/>
                  </a:lnTo>
                  <a:lnTo>
                    <a:pt x="7459" y="596"/>
                  </a:lnTo>
                  <a:lnTo>
                    <a:pt x="6303" y="416"/>
                  </a:lnTo>
                  <a:lnTo>
                    <a:pt x="5129" y="271"/>
                  </a:lnTo>
                  <a:lnTo>
                    <a:pt x="4479" y="199"/>
                  </a:lnTo>
                  <a:lnTo>
                    <a:pt x="3847" y="163"/>
                  </a:lnTo>
                  <a:lnTo>
                    <a:pt x="2565" y="91"/>
                  </a:lnTo>
                  <a:lnTo>
                    <a:pt x="1283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8208794" y="1829836"/>
            <a:ext cx="1705504" cy="2100794"/>
            <a:chOff x="3736075" y="238125"/>
            <a:chExt cx="1245075" cy="1533650"/>
          </a:xfrm>
        </p:grpSpPr>
        <p:sp>
          <p:nvSpPr>
            <p:cNvPr id="209" name="Google Shape;209;p4"/>
            <p:cNvSpPr/>
            <p:nvPr/>
          </p:nvSpPr>
          <p:spPr>
            <a:xfrm>
              <a:off x="3736075" y="597850"/>
              <a:ext cx="555675" cy="293125"/>
            </a:xfrm>
            <a:custGeom>
              <a:avLst/>
              <a:gdLst/>
              <a:ahLst/>
              <a:cxnLst/>
              <a:rect l="l" t="t" r="r" b="b"/>
              <a:pathLst>
                <a:path w="22227" h="11725" extrusionOk="0">
                  <a:moveTo>
                    <a:pt x="201" y="241"/>
                  </a:moveTo>
                  <a:lnTo>
                    <a:pt x="442" y="401"/>
                  </a:lnTo>
                  <a:lnTo>
                    <a:pt x="1143" y="782"/>
                  </a:lnTo>
                  <a:lnTo>
                    <a:pt x="2125" y="1323"/>
                  </a:lnTo>
                  <a:lnTo>
                    <a:pt x="3348" y="1965"/>
                  </a:lnTo>
                  <a:lnTo>
                    <a:pt x="4711" y="2666"/>
                  </a:lnTo>
                  <a:lnTo>
                    <a:pt x="5552" y="3047"/>
                  </a:lnTo>
                  <a:lnTo>
                    <a:pt x="6394" y="3448"/>
                  </a:lnTo>
                  <a:lnTo>
                    <a:pt x="7957" y="4149"/>
                  </a:lnTo>
                  <a:lnTo>
                    <a:pt x="9520" y="4850"/>
                  </a:lnTo>
                  <a:lnTo>
                    <a:pt x="11064" y="5552"/>
                  </a:lnTo>
                  <a:lnTo>
                    <a:pt x="12527" y="6253"/>
                  </a:lnTo>
                  <a:lnTo>
                    <a:pt x="14110" y="7035"/>
                  </a:lnTo>
                  <a:lnTo>
                    <a:pt x="15633" y="7797"/>
                  </a:lnTo>
                  <a:lnTo>
                    <a:pt x="17036" y="8558"/>
                  </a:lnTo>
                  <a:lnTo>
                    <a:pt x="18318" y="9260"/>
                  </a:lnTo>
                  <a:lnTo>
                    <a:pt x="19441" y="9921"/>
                  </a:lnTo>
                  <a:lnTo>
                    <a:pt x="20403" y="10502"/>
                  </a:lnTo>
                  <a:lnTo>
                    <a:pt x="21164" y="10983"/>
                  </a:lnTo>
                  <a:lnTo>
                    <a:pt x="21705" y="11364"/>
                  </a:lnTo>
                  <a:lnTo>
                    <a:pt x="20944" y="11043"/>
                  </a:lnTo>
                  <a:lnTo>
                    <a:pt x="20423" y="10843"/>
                  </a:lnTo>
                  <a:lnTo>
                    <a:pt x="19822" y="10622"/>
                  </a:lnTo>
                  <a:lnTo>
                    <a:pt x="19080" y="10362"/>
                  </a:lnTo>
                  <a:lnTo>
                    <a:pt x="18238" y="10081"/>
                  </a:lnTo>
                  <a:lnTo>
                    <a:pt x="16134" y="9380"/>
                  </a:lnTo>
                  <a:lnTo>
                    <a:pt x="13448" y="8498"/>
                  </a:lnTo>
                  <a:lnTo>
                    <a:pt x="10142" y="7376"/>
                  </a:lnTo>
                  <a:lnTo>
                    <a:pt x="9260" y="7055"/>
                  </a:lnTo>
                  <a:lnTo>
                    <a:pt x="8418" y="6754"/>
                  </a:lnTo>
                  <a:lnTo>
                    <a:pt x="7597" y="6414"/>
                  </a:lnTo>
                  <a:lnTo>
                    <a:pt x="6815" y="6073"/>
                  </a:lnTo>
                  <a:lnTo>
                    <a:pt x="6073" y="5732"/>
                  </a:lnTo>
                  <a:lnTo>
                    <a:pt x="5352" y="5392"/>
                  </a:lnTo>
                  <a:lnTo>
                    <a:pt x="4691" y="5051"/>
                  </a:lnTo>
                  <a:lnTo>
                    <a:pt x="4069" y="4710"/>
                  </a:lnTo>
                  <a:lnTo>
                    <a:pt x="3488" y="4369"/>
                  </a:lnTo>
                  <a:lnTo>
                    <a:pt x="2947" y="4029"/>
                  </a:lnTo>
                  <a:lnTo>
                    <a:pt x="2466" y="3688"/>
                  </a:lnTo>
                  <a:lnTo>
                    <a:pt x="2045" y="3367"/>
                  </a:lnTo>
                  <a:lnTo>
                    <a:pt x="1664" y="3047"/>
                  </a:lnTo>
                  <a:lnTo>
                    <a:pt x="1324" y="2746"/>
                  </a:lnTo>
                  <a:lnTo>
                    <a:pt x="1063" y="2466"/>
                  </a:lnTo>
                  <a:lnTo>
                    <a:pt x="843" y="2205"/>
                  </a:lnTo>
                  <a:lnTo>
                    <a:pt x="702" y="2005"/>
                  </a:lnTo>
                  <a:lnTo>
                    <a:pt x="582" y="1824"/>
                  </a:lnTo>
                  <a:lnTo>
                    <a:pt x="382" y="1484"/>
                  </a:lnTo>
                  <a:lnTo>
                    <a:pt x="261" y="1183"/>
                  </a:lnTo>
                  <a:lnTo>
                    <a:pt x="181" y="922"/>
                  </a:lnTo>
                  <a:lnTo>
                    <a:pt x="161" y="702"/>
                  </a:lnTo>
                  <a:lnTo>
                    <a:pt x="161" y="502"/>
                  </a:lnTo>
                  <a:lnTo>
                    <a:pt x="181" y="361"/>
                  </a:lnTo>
                  <a:lnTo>
                    <a:pt x="201" y="241"/>
                  </a:lnTo>
                  <a:close/>
                  <a:moveTo>
                    <a:pt x="81" y="1"/>
                  </a:moveTo>
                  <a:lnTo>
                    <a:pt x="61" y="61"/>
                  </a:lnTo>
                  <a:lnTo>
                    <a:pt x="61" y="141"/>
                  </a:lnTo>
                  <a:lnTo>
                    <a:pt x="41" y="261"/>
                  </a:lnTo>
                  <a:lnTo>
                    <a:pt x="21" y="441"/>
                  </a:lnTo>
                  <a:lnTo>
                    <a:pt x="1" y="642"/>
                  </a:lnTo>
                  <a:lnTo>
                    <a:pt x="21" y="902"/>
                  </a:lnTo>
                  <a:lnTo>
                    <a:pt x="101" y="1203"/>
                  </a:lnTo>
                  <a:lnTo>
                    <a:pt x="161" y="1363"/>
                  </a:lnTo>
                  <a:lnTo>
                    <a:pt x="221" y="1544"/>
                  </a:lnTo>
                  <a:lnTo>
                    <a:pt x="322" y="1724"/>
                  </a:lnTo>
                  <a:lnTo>
                    <a:pt x="442" y="1924"/>
                  </a:lnTo>
                  <a:lnTo>
                    <a:pt x="582" y="2145"/>
                  </a:lnTo>
                  <a:lnTo>
                    <a:pt x="742" y="2345"/>
                  </a:lnTo>
                  <a:lnTo>
                    <a:pt x="963" y="2626"/>
                  </a:lnTo>
                  <a:lnTo>
                    <a:pt x="1223" y="2906"/>
                  </a:lnTo>
                  <a:lnTo>
                    <a:pt x="1564" y="3227"/>
                  </a:lnTo>
                  <a:lnTo>
                    <a:pt x="1945" y="3528"/>
                  </a:lnTo>
                  <a:lnTo>
                    <a:pt x="2386" y="3868"/>
                  </a:lnTo>
                  <a:lnTo>
                    <a:pt x="2867" y="4189"/>
                  </a:lnTo>
                  <a:lnTo>
                    <a:pt x="3408" y="4550"/>
                  </a:lnTo>
                  <a:lnTo>
                    <a:pt x="3989" y="4891"/>
                  </a:lnTo>
                  <a:lnTo>
                    <a:pt x="4610" y="5231"/>
                  </a:lnTo>
                  <a:lnTo>
                    <a:pt x="5292" y="5592"/>
                  </a:lnTo>
                  <a:lnTo>
                    <a:pt x="6013" y="5933"/>
                  </a:lnTo>
                  <a:lnTo>
                    <a:pt x="6755" y="6273"/>
                  </a:lnTo>
                  <a:lnTo>
                    <a:pt x="7556" y="6614"/>
                  </a:lnTo>
                  <a:lnTo>
                    <a:pt x="8378" y="6935"/>
                  </a:lnTo>
                  <a:lnTo>
                    <a:pt x="9240" y="7275"/>
                  </a:lnTo>
                  <a:lnTo>
                    <a:pt x="10122" y="7576"/>
                  </a:lnTo>
                  <a:lnTo>
                    <a:pt x="13448" y="8698"/>
                  </a:lnTo>
                  <a:lnTo>
                    <a:pt x="16114" y="9580"/>
                  </a:lnTo>
                  <a:lnTo>
                    <a:pt x="18218" y="10282"/>
                  </a:lnTo>
                  <a:lnTo>
                    <a:pt x="19080" y="10562"/>
                  </a:lnTo>
                  <a:lnTo>
                    <a:pt x="19801" y="10823"/>
                  </a:lnTo>
                  <a:lnTo>
                    <a:pt x="20423" y="11043"/>
                  </a:lnTo>
                  <a:lnTo>
                    <a:pt x="20944" y="11244"/>
                  </a:lnTo>
                  <a:lnTo>
                    <a:pt x="21685" y="11564"/>
                  </a:lnTo>
                  <a:lnTo>
                    <a:pt x="21986" y="11685"/>
                  </a:lnTo>
                  <a:lnTo>
                    <a:pt x="22086" y="11725"/>
                  </a:lnTo>
                  <a:lnTo>
                    <a:pt x="22186" y="11725"/>
                  </a:lnTo>
                  <a:lnTo>
                    <a:pt x="22226" y="11685"/>
                  </a:lnTo>
                  <a:lnTo>
                    <a:pt x="22226" y="11644"/>
                  </a:lnTo>
                  <a:lnTo>
                    <a:pt x="22226" y="11604"/>
                  </a:lnTo>
                  <a:lnTo>
                    <a:pt x="22206" y="11544"/>
                  </a:lnTo>
                  <a:lnTo>
                    <a:pt x="22146" y="11484"/>
                  </a:lnTo>
                  <a:lnTo>
                    <a:pt x="22026" y="11364"/>
                  </a:lnTo>
                  <a:lnTo>
                    <a:pt x="21806" y="11204"/>
                  </a:lnTo>
                  <a:lnTo>
                    <a:pt x="21144" y="10763"/>
                  </a:lnTo>
                  <a:lnTo>
                    <a:pt x="20222" y="10161"/>
                  </a:lnTo>
                  <a:lnTo>
                    <a:pt x="19040" y="9460"/>
                  </a:lnTo>
                  <a:lnTo>
                    <a:pt x="17657" y="8678"/>
                  </a:lnTo>
                  <a:lnTo>
                    <a:pt x="16094" y="7837"/>
                  </a:lnTo>
                  <a:lnTo>
                    <a:pt x="14390" y="6955"/>
                  </a:lnTo>
                  <a:lnTo>
                    <a:pt x="13489" y="6494"/>
                  </a:lnTo>
                  <a:lnTo>
                    <a:pt x="12567" y="6053"/>
                  </a:lnTo>
                  <a:lnTo>
                    <a:pt x="11104" y="5352"/>
                  </a:lnTo>
                  <a:lnTo>
                    <a:pt x="9581" y="4650"/>
                  </a:lnTo>
                  <a:lnTo>
                    <a:pt x="7997" y="3949"/>
                  </a:lnTo>
                  <a:lnTo>
                    <a:pt x="6434" y="3247"/>
                  </a:lnTo>
                  <a:lnTo>
                    <a:pt x="5592" y="2866"/>
                  </a:lnTo>
                  <a:lnTo>
                    <a:pt x="4771" y="2466"/>
                  </a:lnTo>
                  <a:lnTo>
                    <a:pt x="3388" y="1764"/>
                  </a:lnTo>
                  <a:lnTo>
                    <a:pt x="2185" y="1143"/>
                  </a:lnTo>
                  <a:lnTo>
                    <a:pt x="1183" y="582"/>
                  </a:lnTo>
                  <a:lnTo>
                    <a:pt x="502" y="201"/>
                  </a:lnTo>
                  <a:lnTo>
                    <a:pt x="20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37600" y="597350"/>
              <a:ext cx="553650" cy="292125"/>
            </a:xfrm>
            <a:custGeom>
              <a:avLst/>
              <a:gdLst/>
              <a:ahLst/>
              <a:cxnLst/>
              <a:rect l="l" t="t" r="r" b="b"/>
              <a:pathLst>
                <a:path w="22146" h="11685" extrusionOk="0">
                  <a:moveTo>
                    <a:pt x="80" y="0"/>
                  </a:moveTo>
                  <a:lnTo>
                    <a:pt x="4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21"/>
                  </a:lnTo>
                  <a:lnTo>
                    <a:pt x="80" y="221"/>
                  </a:lnTo>
                  <a:lnTo>
                    <a:pt x="281" y="441"/>
                  </a:lnTo>
                  <a:lnTo>
                    <a:pt x="621" y="802"/>
                  </a:lnTo>
                  <a:lnTo>
                    <a:pt x="1142" y="1323"/>
                  </a:lnTo>
                  <a:lnTo>
                    <a:pt x="1483" y="1604"/>
                  </a:lnTo>
                  <a:lnTo>
                    <a:pt x="1844" y="1924"/>
                  </a:lnTo>
                  <a:lnTo>
                    <a:pt x="2285" y="2245"/>
                  </a:lnTo>
                  <a:lnTo>
                    <a:pt x="2766" y="2586"/>
                  </a:lnTo>
                  <a:lnTo>
                    <a:pt x="3126" y="2846"/>
                  </a:lnTo>
                  <a:lnTo>
                    <a:pt x="3507" y="3087"/>
                  </a:lnTo>
                  <a:lnTo>
                    <a:pt x="4369" y="3608"/>
                  </a:lnTo>
                  <a:lnTo>
                    <a:pt x="5311" y="4129"/>
                  </a:lnTo>
                  <a:lnTo>
                    <a:pt x="6333" y="4670"/>
                  </a:lnTo>
                  <a:lnTo>
                    <a:pt x="7415" y="5191"/>
                  </a:lnTo>
                  <a:lnTo>
                    <a:pt x="8538" y="5712"/>
                  </a:lnTo>
                  <a:lnTo>
                    <a:pt x="9700" y="6233"/>
                  </a:lnTo>
                  <a:lnTo>
                    <a:pt x="10862" y="6734"/>
                  </a:lnTo>
                  <a:lnTo>
                    <a:pt x="10983" y="6794"/>
                  </a:lnTo>
                  <a:lnTo>
                    <a:pt x="12506" y="7416"/>
                  </a:lnTo>
                  <a:lnTo>
                    <a:pt x="16033" y="8839"/>
                  </a:lnTo>
                  <a:lnTo>
                    <a:pt x="17516" y="9460"/>
                  </a:lnTo>
                  <a:lnTo>
                    <a:pt x="18799" y="10021"/>
                  </a:lnTo>
                  <a:lnTo>
                    <a:pt x="19821" y="10482"/>
                  </a:lnTo>
                  <a:lnTo>
                    <a:pt x="20642" y="10903"/>
                  </a:lnTo>
                  <a:lnTo>
                    <a:pt x="21284" y="11244"/>
                  </a:lnTo>
                  <a:lnTo>
                    <a:pt x="21745" y="11504"/>
                  </a:lnTo>
                  <a:lnTo>
                    <a:pt x="22005" y="11664"/>
                  </a:lnTo>
                  <a:lnTo>
                    <a:pt x="22065" y="11684"/>
                  </a:lnTo>
                  <a:lnTo>
                    <a:pt x="22105" y="11664"/>
                  </a:lnTo>
                  <a:lnTo>
                    <a:pt x="22145" y="11624"/>
                  </a:lnTo>
                  <a:lnTo>
                    <a:pt x="22145" y="11584"/>
                  </a:lnTo>
                  <a:lnTo>
                    <a:pt x="22125" y="11544"/>
                  </a:lnTo>
                  <a:lnTo>
                    <a:pt x="22085" y="11504"/>
                  </a:lnTo>
                  <a:lnTo>
                    <a:pt x="22045" y="11484"/>
                  </a:lnTo>
                  <a:lnTo>
                    <a:pt x="21805" y="11344"/>
                  </a:lnTo>
                  <a:lnTo>
                    <a:pt x="21344" y="11083"/>
                  </a:lnTo>
                  <a:lnTo>
                    <a:pt x="20702" y="10722"/>
                  </a:lnTo>
                  <a:lnTo>
                    <a:pt x="19861" y="10302"/>
                  </a:lnTo>
                  <a:lnTo>
                    <a:pt x="18839" y="9821"/>
                  </a:lnTo>
                  <a:lnTo>
                    <a:pt x="17556" y="9259"/>
                  </a:lnTo>
                  <a:lnTo>
                    <a:pt x="16073" y="8658"/>
                  </a:lnTo>
                  <a:lnTo>
                    <a:pt x="12546" y="7235"/>
                  </a:lnTo>
                  <a:lnTo>
                    <a:pt x="11023" y="6594"/>
                  </a:lnTo>
                  <a:lnTo>
                    <a:pt x="10902" y="6534"/>
                  </a:lnTo>
                  <a:lnTo>
                    <a:pt x="9740" y="6033"/>
                  </a:lnTo>
                  <a:lnTo>
                    <a:pt x="8578" y="5512"/>
                  </a:lnTo>
                  <a:lnTo>
                    <a:pt x="7455" y="4991"/>
                  </a:lnTo>
                  <a:lnTo>
                    <a:pt x="6373" y="4470"/>
                  </a:lnTo>
                  <a:lnTo>
                    <a:pt x="5371" y="3949"/>
                  </a:lnTo>
                  <a:lnTo>
                    <a:pt x="4429" y="3407"/>
                  </a:lnTo>
                  <a:lnTo>
                    <a:pt x="3567" y="2906"/>
                  </a:lnTo>
                  <a:lnTo>
                    <a:pt x="3187" y="2646"/>
                  </a:lnTo>
                  <a:lnTo>
                    <a:pt x="2826" y="2405"/>
                  </a:lnTo>
                  <a:lnTo>
                    <a:pt x="2345" y="2065"/>
                  </a:lnTo>
                  <a:lnTo>
                    <a:pt x="1924" y="1744"/>
                  </a:lnTo>
                  <a:lnTo>
                    <a:pt x="1563" y="1423"/>
                  </a:lnTo>
                  <a:lnTo>
                    <a:pt x="1223" y="1143"/>
                  </a:lnTo>
                  <a:lnTo>
                    <a:pt x="722" y="642"/>
                  </a:lnTo>
                  <a:lnTo>
                    <a:pt x="361" y="261"/>
                  </a:lnTo>
                  <a:lnTo>
                    <a:pt x="221" y="121"/>
                  </a:lnTo>
                  <a:lnTo>
                    <a:pt x="140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835300" y="784725"/>
              <a:ext cx="585725" cy="230500"/>
            </a:xfrm>
            <a:custGeom>
              <a:avLst/>
              <a:gdLst/>
              <a:ahLst/>
              <a:cxnLst/>
              <a:rect l="l" t="t" r="r" b="b"/>
              <a:pathLst>
                <a:path w="23429" h="9220" extrusionOk="0">
                  <a:moveTo>
                    <a:pt x="261" y="261"/>
                  </a:moveTo>
                  <a:lnTo>
                    <a:pt x="361" y="281"/>
                  </a:lnTo>
                  <a:lnTo>
                    <a:pt x="1944" y="903"/>
                  </a:lnTo>
                  <a:lnTo>
                    <a:pt x="3487" y="1464"/>
                  </a:lnTo>
                  <a:lnTo>
                    <a:pt x="4910" y="1965"/>
                  </a:lnTo>
                  <a:lnTo>
                    <a:pt x="6253" y="2386"/>
                  </a:lnTo>
                  <a:lnTo>
                    <a:pt x="7676" y="2827"/>
                  </a:lnTo>
                  <a:lnTo>
                    <a:pt x="9039" y="3248"/>
                  </a:lnTo>
                  <a:lnTo>
                    <a:pt x="11945" y="4129"/>
                  </a:lnTo>
                  <a:lnTo>
                    <a:pt x="13267" y="4550"/>
                  </a:lnTo>
                  <a:lnTo>
                    <a:pt x="14490" y="4971"/>
                  </a:lnTo>
                  <a:lnTo>
                    <a:pt x="15251" y="5232"/>
                  </a:lnTo>
                  <a:lnTo>
                    <a:pt x="15973" y="5512"/>
                  </a:lnTo>
                  <a:lnTo>
                    <a:pt x="16694" y="5773"/>
                  </a:lnTo>
                  <a:lnTo>
                    <a:pt x="17376" y="6053"/>
                  </a:lnTo>
                  <a:lnTo>
                    <a:pt x="18658" y="6614"/>
                  </a:lnTo>
                  <a:lnTo>
                    <a:pt x="19841" y="7176"/>
                  </a:lnTo>
                  <a:lnTo>
                    <a:pt x="20863" y="7697"/>
                  </a:lnTo>
                  <a:lnTo>
                    <a:pt x="21725" y="8158"/>
                  </a:lnTo>
                  <a:lnTo>
                    <a:pt x="22426" y="8558"/>
                  </a:lnTo>
                  <a:lnTo>
                    <a:pt x="22907" y="8879"/>
                  </a:lnTo>
                  <a:lnTo>
                    <a:pt x="22206" y="8619"/>
                  </a:lnTo>
                  <a:lnTo>
                    <a:pt x="21725" y="8478"/>
                  </a:lnTo>
                  <a:lnTo>
                    <a:pt x="21163" y="8298"/>
                  </a:lnTo>
                  <a:lnTo>
                    <a:pt x="20462" y="8118"/>
                  </a:lnTo>
                  <a:lnTo>
                    <a:pt x="19680" y="7917"/>
                  </a:lnTo>
                  <a:lnTo>
                    <a:pt x="17736" y="7476"/>
                  </a:lnTo>
                  <a:lnTo>
                    <a:pt x="15271" y="6955"/>
                  </a:lnTo>
                  <a:lnTo>
                    <a:pt x="12145" y="6314"/>
                  </a:lnTo>
                  <a:lnTo>
                    <a:pt x="11243" y="6133"/>
                  </a:lnTo>
                  <a:lnTo>
                    <a:pt x="10341" y="5933"/>
                  </a:lnTo>
                  <a:lnTo>
                    <a:pt x="9459" y="5713"/>
                  </a:lnTo>
                  <a:lnTo>
                    <a:pt x="8578" y="5472"/>
                  </a:lnTo>
                  <a:lnTo>
                    <a:pt x="7736" y="5212"/>
                  </a:lnTo>
                  <a:lnTo>
                    <a:pt x="6894" y="4951"/>
                  </a:lnTo>
                  <a:lnTo>
                    <a:pt x="6113" y="4690"/>
                  </a:lnTo>
                  <a:lnTo>
                    <a:pt x="5351" y="4410"/>
                  </a:lnTo>
                  <a:lnTo>
                    <a:pt x="4630" y="4129"/>
                  </a:lnTo>
                  <a:lnTo>
                    <a:pt x="3948" y="3849"/>
                  </a:lnTo>
                  <a:lnTo>
                    <a:pt x="3327" y="3568"/>
                  </a:lnTo>
                  <a:lnTo>
                    <a:pt x="2766" y="3268"/>
                  </a:lnTo>
                  <a:lnTo>
                    <a:pt x="2245" y="2987"/>
                  </a:lnTo>
                  <a:lnTo>
                    <a:pt x="1804" y="2706"/>
                  </a:lnTo>
                  <a:lnTo>
                    <a:pt x="1443" y="2446"/>
                  </a:lnTo>
                  <a:lnTo>
                    <a:pt x="1142" y="2185"/>
                  </a:lnTo>
                  <a:lnTo>
                    <a:pt x="922" y="1985"/>
                  </a:lnTo>
                  <a:lnTo>
                    <a:pt x="742" y="1805"/>
                  </a:lnTo>
                  <a:lnTo>
                    <a:pt x="581" y="1624"/>
                  </a:lnTo>
                  <a:lnTo>
                    <a:pt x="461" y="1464"/>
                  </a:lnTo>
                  <a:lnTo>
                    <a:pt x="361" y="1304"/>
                  </a:lnTo>
                  <a:lnTo>
                    <a:pt x="281" y="1163"/>
                  </a:lnTo>
                  <a:lnTo>
                    <a:pt x="241" y="1023"/>
                  </a:lnTo>
                  <a:lnTo>
                    <a:pt x="200" y="903"/>
                  </a:lnTo>
                  <a:lnTo>
                    <a:pt x="180" y="782"/>
                  </a:lnTo>
                  <a:lnTo>
                    <a:pt x="180" y="682"/>
                  </a:lnTo>
                  <a:lnTo>
                    <a:pt x="180" y="502"/>
                  </a:lnTo>
                  <a:lnTo>
                    <a:pt x="221" y="362"/>
                  </a:lnTo>
                  <a:lnTo>
                    <a:pt x="261" y="261"/>
                  </a:lnTo>
                  <a:close/>
                  <a:moveTo>
                    <a:pt x="160" y="1"/>
                  </a:moveTo>
                  <a:lnTo>
                    <a:pt x="140" y="21"/>
                  </a:lnTo>
                  <a:lnTo>
                    <a:pt x="120" y="81"/>
                  </a:lnTo>
                  <a:lnTo>
                    <a:pt x="120" y="121"/>
                  </a:lnTo>
                  <a:lnTo>
                    <a:pt x="60" y="261"/>
                  </a:lnTo>
                  <a:lnTo>
                    <a:pt x="20" y="382"/>
                  </a:lnTo>
                  <a:lnTo>
                    <a:pt x="0" y="522"/>
                  </a:lnTo>
                  <a:lnTo>
                    <a:pt x="0" y="642"/>
                  </a:lnTo>
                  <a:lnTo>
                    <a:pt x="0" y="782"/>
                  </a:lnTo>
                  <a:lnTo>
                    <a:pt x="20" y="923"/>
                  </a:lnTo>
                  <a:lnTo>
                    <a:pt x="60" y="1063"/>
                  </a:lnTo>
                  <a:lnTo>
                    <a:pt x="100" y="1203"/>
                  </a:lnTo>
                  <a:lnTo>
                    <a:pt x="160" y="1324"/>
                  </a:lnTo>
                  <a:lnTo>
                    <a:pt x="241" y="1464"/>
                  </a:lnTo>
                  <a:lnTo>
                    <a:pt x="441" y="1764"/>
                  </a:lnTo>
                  <a:lnTo>
                    <a:pt x="702" y="2045"/>
                  </a:lnTo>
                  <a:lnTo>
                    <a:pt x="1022" y="2346"/>
                  </a:lnTo>
                  <a:lnTo>
                    <a:pt x="1343" y="2606"/>
                  </a:lnTo>
                  <a:lnTo>
                    <a:pt x="1724" y="2887"/>
                  </a:lnTo>
                  <a:lnTo>
                    <a:pt x="2165" y="3167"/>
                  </a:lnTo>
                  <a:lnTo>
                    <a:pt x="2686" y="3448"/>
                  </a:lnTo>
                  <a:lnTo>
                    <a:pt x="3247" y="3729"/>
                  </a:lnTo>
                  <a:lnTo>
                    <a:pt x="3888" y="4029"/>
                  </a:lnTo>
                  <a:lnTo>
                    <a:pt x="4569" y="4310"/>
                  </a:lnTo>
                  <a:lnTo>
                    <a:pt x="5291" y="4610"/>
                  </a:lnTo>
                  <a:lnTo>
                    <a:pt x="6052" y="4891"/>
                  </a:lnTo>
                  <a:lnTo>
                    <a:pt x="6874" y="5151"/>
                  </a:lnTo>
                  <a:lnTo>
                    <a:pt x="7696" y="5412"/>
                  </a:lnTo>
                  <a:lnTo>
                    <a:pt x="8558" y="5673"/>
                  </a:lnTo>
                  <a:lnTo>
                    <a:pt x="9439" y="5913"/>
                  </a:lnTo>
                  <a:lnTo>
                    <a:pt x="10341" y="6133"/>
                  </a:lnTo>
                  <a:lnTo>
                    <a:pt x="11243" y="6334"/>
                  </a:lnTo>
                  <a:lnTo>
                    <a:pt x="12165" y="6534"/>
                  </a:lnTo>
                  <a:lnTo>
                    <a:pt x="15291" y="7176"/>
                  </a:lnTo>
                  <a:lnTo>
                    <a:pt x="17756" y="7697"/>
                  </a:lnTo>
                  <a:lnTo>
                    <a:pt x="19680" y="8118"/>
                  </a:lnTo>
                  <a:lnTo>
                    <a:pt x="20462" y="8318"/>
                  </a:lnTo>
                  <a:lnTo>
                    <a:pt x="21163" y="8518"/>
                  </a:lnTo>
                  <a:lnTo>
                    <a:pt x="21745" y="8679"/>
                  </a:lnTo>
                  <a:lnTo>
                    <a:pt x="22246" y="8839"/>
                  </a:lnTo>
                  <a:lnTo>
                    <a:pt x="22947" y="9079"/>
                  </a:lnTo>
                  <a:lnTo>
                    <a:pt x="23208" y="9180"/>
                  </a:lnTo>
                  <a:lnTo>
                    <a:pt x="23348" y="9220"/>
                  </a:lnTo>
                  <a:lnTo>
                    <a:pt x="23388" y="9200"/>
                  </a:lnTo>
                  <a:lnTo>
                    <a:pt x="23428" y="9180"/>
                  </a:lnTo>
                  <a:lnTo>
                    <a:pt x="23428" y="9140"/>
                  </a:lnTo>
                  <a:lnTo>
                    <a:pt x="23428" y="9100"/>
                  </a:lnTo>
                  <a:lnTo>
                    <a:pt x="23408" y="9039"/>
                  </a:lnTo>
                  <a:lnTo>
                    <a:pt x="23348" y="8979"/>
                  </a:lnTo>
                  <a:lnTo>
                    <a:pt x="23208" y="8859"/>
                  </a:lnTo>
                  <a:lnTo>
                    <a:pt x="23007" y="8699"/>
                  </a:lnTo>
                  <a:lnTo>
                    <a:pt x="22386" y="8318"/>
                  </a:lnTo>
                  <a:lnTo>
                    <a:pt x="21524" y="7817"/>
                  </a:lnTo>
                  <a:lnTo>
                    <a:pt x="20442" y="7256"/>
                  </a:lnTo>
                  <a:lnTo>
                    <a:pt x="19179" y="6655"/>
                  </a:lnTo>
                  <a:lnTo>
                    <a:pt x="18478" y="6334"/>
                  </a:lnTo>
                  <a:lnTo>
                    <a:pt x="17756" y="6013"/>
                  </a:lnTo>
                  <a:lnTo>
                    <a:pt x="16995" y="5693"/>
                  </a:lnTo>
                  <a:lnTo>
                    <a:pt x="16193" y="5372"/>
                  </a:lnTo>
                  <a:lnTo>
                    <a:pt x="15372" y="5071"/>
                  </a:lnTo>
                  <a:lnTo>
                    <a:pt x="14510" y="4771"/>
                  </a:lnTo>
                  <a:lnTo>
                    <a:pt x="13287" y="4350"/>
                  </a:lnTo>
                  <a:lnTo>
                    <a:pt x="11965" y="3929"/>
                  </a:lnTo>
                  <a:lnTo>
                    <a:pt x="9059" y="3047"/>
                  </a:lnTo>
                  <a:lnTo>
                    <a:pt x="7676" y="2626"/>
                  </a:lnTo>
                  <a:lnTo>
                    <a:pt x="6273" y="2185"/>
                  </a:lnTo>
                  <a:lnTo>
                    <a:pt x="4930" y="1764"/>
                  </a:lnTo>
                  <a:lnTo>
                    <a:pt x="3507" y="1263"/>
                  </a:lnTo>
                  <a:lnTo>
                    <a:pt x="1984" y="702"/>
                  </a:lnTo>
                  <a:lnTo>
                    <a:pt x="401" y="81"/>
                  </a:lnTo>
                  <a:lnTo>
                    <a:pt x="261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838300" y="784725"/>
              <a:ext cx="582200" cy="229000"/>
            </a:xfrm>
            <a:custGeom>
              <a:avLst/>
              <a:gdLst/>
              <a:ahLst/>
              <a:cxnLst/>
              <a:rect l="l" t="t" r="r" b="b"/>
              <a:pathLst>
                <a:path w="23288" h="9160" extrusionOk="0">
                  <a:moveTo>
                    <a:pt x="80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60" y="221"/>
                  </a:lnTo>
                  <a:lnTo>
                    <a:pt x="101" y="221"/>
                  </a:lnTo>
                  <a:lnTo>
                    <a:pt x="401" y="442"/>
                  </a:lnTo>
                  <a:lnTo>
                    <a:pt x="882" y="803"/>
                  </a:lnTo>
                  <a:lnTo>
                    <a:pt x="1223" y="1023"/>
                  </a:lnTo>
                  <a:lnTo>
                    <a:pt x="1604" y="1284"/>
                  </a:lnTo>
                  <a:lnTo>
                    <a:pt x="2045" y="1544"/>
                  </a:lnTo>
                  <a:lnTo>
                    <a:pt x="2546" y="1825"/>
                  </a:lnTo>
                  <a:lnTo>
                    <a:pt x="3127" y="2125"/>
                  </a:lnTo>
                  <a:lnTo>
                    <a:pt x="3748" y="2426"/>
                  </a:lnTo>
                  <a:lnTo>
                    <a:pt x="4710" y="2867"/>
                  </a:lnTo>
                  <a:lnTo>
                    <a:pt x="5752" y="3288"/>
                  </a:lnTo>
                  <a:lnTo>
                    <a:pt x="6874" y="3708"/>
                  </a:lnTo>
                  <a:lnTo>
                    <a:pt x="8037" y="4109"/>
                  </a:lnTo>
                  <a:lnTo>
                    <a:pt x="9239" y="4510"/>
                  </a:lnTo>
                  <a:lnTo>
                    <a:pt x="10482" y="4891"/>
                  </a:lnTo>
                  <a:lnTo>
                    <a:pt x="12947" y="5612"/>
                  </a:lnTo>
                  <a:lnTo>
                    <a:pt x="14490" y="6053"/>
                  </a:lnTo>
                  <a:lnTo>
                    <a:pt x="16173" y="6534"/>
                  </a:lnTo>
                  <a:lnTo>
                    <a:pt x="17697" y="6975"/>
                  </a:lnTo>
                  <a:lnTo>
                    <a:pt x="19039" y="7396"/>
                  </a:lnTo>
                  <a:lnTo>
                    <a:pt x="19641" y="7596"/>
                  </a:lnTo>
                  <a:lnTo>
                    <a:pt x="20202" y="7797"/>
                  </a:lnTo>
                  <a:lnTo>
                    <a:pt x="20683" y="7977"/>
                  </a:lnTo>
                  <a:lnTo>
                    <a:pt x="21124" y="8158"/>
                  </a:lnTo>
                  <a:lnTo>
                    <a:pt x="21885" y="8498"/>
                  </a:lnTo>
                  <a:lnTo>
                    <a:pt x="22486" y="8779"/>
                  </a:lnTo>
                  <a:lnTo>
                    <a:pt x="22907" y="9019"/>
                  </a:lnTo>
                  <a:lnTo>
                    <a:pt x="23148" y="9140"/>
                  </a:lnTo>
                  <a:lnTo>
                    <a:pt x="23208" y="9160"/>
                  </a:lnTo>
                  <a:lnTo>
                    <a:pt x="23248" y="9140"/>
                  </a:lnTo>
                  <a:lnTo>
                    <a:pt x="23288" y="9079"/>
                  </a:lnTo>
                  <a:lnTo>
                    <a:pt x="23268" y="9039"/>
                  </a:lnTo>
                  <a:lnTo>
                    <a:pt x="23248" y="8999"/>
                  </a:lnTo>
                  <a:lnTo>
                    <a:pt x="23228" y="8979"/>
                  </a:lnTo>
                  <a:lnTo>
                    <a:pt x="23188" y="8939"/>
                  </a:lnTo>
                  <a:lnTo>
                    <a:pt x="22967" y="8839"/>
                  </a:lnTo>
                  <a:lnTo>
                    <a:pt x="22526" y="8599"/>
                  </a:lnTo>
                  <a:lnTo>
                    <a:pt x="21925" y="8298"/>
                  </a:lnTo>
                  <a:lnTo>
                    <a:pt x="21144" y="7957"/>
                  </a:lnTo>
                  <a:lnTo>
                    <a:pt x="20703" y="7777"/>
                  </a:lnTo>
                  <a:lnTo>
                    <a:pt x="20222" y="7596"/>
                  </a:lnTo>
                  <a:lnTo>
                    <a:pt x="19661" y="7396"/>
                  </a:lnTo>
                  <a:lnTo>
                    <a:pt x="19059" y="7196"/>
                  </a:lnTo>
                  <a:lnTo>
                    <a:pt x="17717" y="6775"/>
                  </a:lnTo>
                  <a:lnTo>
                    <a:pt x="16173" y="6334"/>
                  </a:lnTo>
                  <a:lnTo>
                    <a:pt x="14490" y="5853"/>
                  </a:lnTo>
                  <a:lnTo>
                    <a:pt x="12947" y="5412"/>
                  </a:lnTo>
                  <a:lnTo>
                    <a:pt x="10502" y="4690"/>
                  </a:lnTo>
                  <a:lnTo>
                    <a:pt x="9259" y="4310"/>
                  </a:lnTo>
                  <a:lnTo>
                    <a:pt x="8057" y="3909"/>
                  </a:lnTo>
                  <a:lnTo>
                    <a:pt x="6894" y="3508"/>
                  </a:lnTo>
                  <a:lnTo>
                    <a:pt x="5792" y="3087"/>
                  </a:lnTo>
                  <a:lnTo>
                    <a:pt x="4750" y="2666"/>
                  </a:lnTo>
                  <a:lnTo>
                    <a:pt x="3788" y="2225"/>
                  </a:lnTo>
                  <a:lnTo>
                    <a:pt x="3167" y="1925"/>
                  </a:lnTo>
                  <a:lnTo>
                    <a:pt x="2606" y="1644"/>
                  </a:lnTo>
                  <a:lnTo>
                    <a:pt x="2105" y="1364"/>
                  </a:lnTo>
                  <a:lnTo>
                    <a:pt x="1664" y="1083"/>
                  </a:lnTo>
                  <a:lnTo>
                    <a:pt x="1283" y="843"/>
                  </a:lnTo>
                  <a:lnTo>
                    <a:pt x="962" y="622"/>
                  </a:lnTo>
                  <a:lnTo>
                    <a:pt x="481" y="261"/>
                  </a:lnTo>
                  <a:lnTo>
                    <a:pt x="281" y="101"/>
                  </a:lnTo>
                  <a:lnTo>
                    <a:pt x="141" y="2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971575" y="968100"/>
              <a:ext cx="574700" cy="169875"/>
            </a:xfrm>
            <a:custGeom>
              <a:avLst/>
              <a:gdLst/>
              <a:ahLst/>
              <a:cxnLst/>
              <a:rect l="l" t="t" r="r" b="b"/>
              <a:pathLst>
                <a:path w="22988" h="6795" extrusionOk="0">
                  <a:moveTo>
                    <a:pt x="321" y="241"/>
                  </a:moveTo>
                  <a:lnTo>
                    <a:pt x="2165" y="642"/>
                  </a:lnTo>
                  <a:lnTo>
                    <a:pt x="3908" y="1003"/>
                  </a:lnTo>
                  <a:lnTo>
                    <a:pt x="5491" y="1304"/>
                  </a:lnTo>
                  <a:lnTo>
                    <a:pt x="6894" y="1544"/>
                  </a:lnTo>
                  <a:lnTo>
                    <a:pt x="8257" y="1785"/>
                  </a:lnTo>
                  <a:lnTo>
                    <a:pt x="9540" y="2005"/>
                  </a:lnTo>
                  <a:lnTo>
                    <a:pt x="10943" y="2225"/>
                  </a:lnTo>
                  <a:lnTo>
                    <a:pt x="12245" y="2466"/>
                  </a:lnTo>
                  <a:lnTo>
                    <a:pt x="13448" y="2706"/>
                  </a:lnTo>
                  <a:lnTo>
                    <a:pt x="14009" y="2847"/>
                  </a:lnTo>
                  <a:lnTo>
                    <a:pt x="14550" y="2987"/>
                  </a:lnTo>
                  <a:lnTo>
                    <a:pt x="15231" y="3147"/>
                  </a:lnTo>
                  <a:lnTo>
                    <a:pt x="15893" y="3348"/>
                  </a:lnTo>
                  <a:lnTo>
                    <a:pt x="16534" y="3548"/>
                  </a:lnTo>
                  <a:lnTo>
                    <a:pt x="17175" y="3789"/>
                  </a:lnTo>
                  <a:lnTo>
                    <a:pt x="17797" y="4009"/>
                  </a:lnTo>
                  <a:lnTo>
                    <a:pt x="18378" y="4250"/>
                  </a:lnTo>
                  <a:lnTo>
                    <a:pt x="18959" y="4510"/>
                  </a:lnTo>
                  <a:lnTo>
                    <a:pt x="19500" y="4751"/>
                  </a:lnTo>
                  <a:lnTo>
                    <a:pt x="20482" y="5252"/>
                  </a:lnTo>
                  <a:lnTo>
                    <a:pt x="21344" y="5713"/>
                  </a:lnTo>
                  <a:lnTo>
                    <a:pt x="22025" y="6134"/>
                  </a:lnTo>
                  <a:lnTo>
                    <a:pt x="22506" y="6454"/>
                  </a:lnTo>
                  <a:lnTo>
                    <a:pt x="22506" y="6454"/>
                  </a:lnTo>
                  <a:lnTo>
                    <a:pt x="22186" y="6334"/>
                  </a:lnTo>
                  <a:lnTo>
                    <a:pt x="21785" y="6194"/>
                  </a:lnTo>
                  <a:lnTo>
                    <a:pt x="21284" y="6033"/>
                  </a:lnTo>
                  <a:lnTo>
                    <a:pt x="20703" y="5873"/>
                  </a:lnTo>
                  <a:lnTo>
                    <a:pt x="20021" y="5713"/>
                  </a:lnTo>
                  <a:lnTo>
                    <a:pt x="19260" y="5552"/>
                  </a:lnTo>
                  <a:lnTo>
                    <a:pt x="18418" y="5412"/>
                  </a:lnTo>
                  <a:lnTo>
                    <a:pt x="17496" y="5292"/>
                  </a:lnTo>
                  <a:lnTo>
                    <a:pt x="16454" y="5172"/>
                  </a:lnTo>
                  <a:lnTo>
                    <a:pt x="15292" y="5071"/>
                  </a:lnTo>
                  <a:lnTo>
                    <a:pt x="14009" y="4971"/>
                  </a:lnTo>
                  <a:lnTo>
                    <a:pt x="12566" y="4871"/>
                  </a:lnTo>
                  <a:lnTo>
                    <a:pt x="11744" y="4811"/>
                  </a:lnTo>
                  <a:lnTo>
                    <a:pt x="10923" y="4751"/>
                  </a:lnTo>
                  <a:lnTo>
                    <a:pt x="10081" y="4650"/>
                  </a:lnTo>
                  <a:lnTo>
                    <a:pt x="9259" y="4550"/>
                  </a:lnTo>
                  <a:lnTo>
                    <a:pt x="8417" y="4410"/>
                  </a:lnTo>
                  <a:lnTo>
                    <a:pt x="7616" y="4270"/>
                  </a:lnTo>
                  <a:lnTo>
                    <a:pt x="6814" y="4109"/>
                  </a:lnTo>
                  <a:lnTo>
                    <a:pt x="6033" y="3949"/>
                  </a:lnTo>
                  <a:lnTo>
                    <a:pt x="5291" y="3749"/>
                  </a:lnTo>
                  <a:lnTo>
                    <a:pt x="4590" y="3568"/>
                  </a:lnTo>
                  <a:lnTo>
                    <a:pt x="3928" y="3348"/>
                  </a:lnTo>
                  <a:lnTo>
                    <a:pt x="3307" y="3147"/>
                  </a:lnTo>
                  <a:lnTo>
                    <a:pt x="2746" y="2927"/>
                  </a:lnTo>
                  <a:lnTo>
                    <a:pt x="2245" y="2686"/>
                  </a:lnTo>
                  <a:lnTo>
                    <a:pt x="1804" y="2466"/>
                  </a:lnTo>
                  <a:lnTo>
                    <a:pt x="1443" y="2225"/>
                  </a:lnTo>
                  <a:lnTo>
                    <a:pt x="1163" y="2045"/>
                  </a:lnTo>
                  <a:lnTo>
                    <a:pt x="942" y="1865"/>
                  </a:lnTo>
                  <a:lnTo>
                    <a:pt x="742" y="1704"/>
                  </a:lnTo>
                  <a:lnTo>
                    <a:pt x="581" y="1544"/>
                  </a:lnTo>
                  <a:lnTo>
                    <a:pt x="46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41" y="963"/>
                  </a:lnTo>
                  <a:lnTo>
                    <a:pt x="221" y="843"/>
                  </a:lnTo>
                  <a:lnTo>
                    <a:pt x="201" y="722"/>
                  </a:lnTo>
                  <a:lnTo>
                    <a:pt x="221" y="522"/>
                  </a:lnTo>
                  <a:lnTo>
                    <a:pt x="261" y="342"/>
                  </a:lnTo>
                  <a:lnTo>
                    <a:pt x="301" y="241"/>
                  </a:lnTo>
                  <a:close/>
                  <a:moveTo>
                    <a:pt x="161" y="1"/>
                  </a:moveTo>
                  <a:lnTo>
                    <a:pt x="120" y="21"/>
                  </a:lnTo>
                  <a:lnTo>
                    <a:pt x="100" y="81"/>
                  </a:lnTo>
                  <a:lnTo>
                    <a:pt x="100" y="121"/>
                  </a:lnTo>
                  <a:lnTo>
                    <a:pt x="40" y="261"/>
                  </a:lnTo>
                  <a:lnTo>
                    <a:pt x="20" y="422"/>
                  </a:lnTo>
                  <a:lnTo>
                    <a:pt x="0" y="562"/>
                  </a:lnTo>
                  <a:lnTo>
                    <a:pt x="0" y="702"/>
                  </a:lnTo>
                  <a:lnTo>
                    <a:pt x="20" y="863"/>
                  </a:lnTo>
                  <a:lnTo>
                    <a:pt x="40" y="1003"/>
                  </a:lnTo>
                  <a:lnTo>
                    <a:pt x="100" y="1143"/>
                  </a:lnTo>
                  <a:lnTo>
                    <a:pt x="161" y="1284"/>
                  </a:lnTo>
                  <a:lnTo>
                    <a:pt x="241" y="1424"/>
                  </a:lnTo>
                  <a:lnTo>
                    <a:pt x="361" y="1564"/>
                  </a:lnTo>
                  <a:lnTo>
                    <a:pt x="481" y="1704"/>
                  </a:lnTo>
                  <a:lnTo>
                    <a:pt x="601" y="1845"/>
                  </a:lnTo>
                  <a:lnTo>
                    <a:pt x="762" y="1985"/>
                  </a:lnTo>
                  <a:lnTo>
                    <a:pt x="942" y="2125"/>
                  </a:lnTo>
                  <a:lnTo>
                    <a:pt x="1343" y="2386"/>
                  </a:lnTo>
                  <a:lnTo>
                    <a:pt x="1704" y="2626"/>
                  </a:lnTo>
                  <a:lnTo>
                    <a:pt x="2165" y="2867"/>
                  </a:lnTo>
                  <a:lnTo>
                    <a:pt x="2666" y="3107"/>
                  </a:lnTo>
                  <a:lnTo>
                    <a:pt x="3247" y="3328"/>
                  </a:lnTo>
                  <a:lnTo>
                    <a:pt x="3868" y="3548"/>
                  </a:lnTo>
                  <a:lnTo>
                    <a:pt x="4550" y="3749"/>
                  </a:lnTo>
                  <a:lnTo>
                    <a:pt x="5251" y="3949"/>
                  </a:lnTo>
                  <a:lnTo>
                    <a:pt x="6013" y="4149"/>
                  </a:lnTo>
                  <a:lnTo>
                    <a:pt x="6794" y="4310"/>
                  </a:lnTo>
                  <a:lnTo>
                    <a:pt x="7596" y="4470"/>
                  </a:lnTo>
                  <a:lnTo>
                    <a:pt x="8438" y="4630"/>
                  </a:lnTo>
                  <a:lnTo>
                    <a:pt x="9279" y="4751"/>
                  </a:lnTo>
                  <a:lnTo>
                    <a:pt x="10121" y="4871"/>
                  </a:lnTo>
                  <a:lnTo>
                    <a:pt x="10963" y="4951"/>
                  </a:lnTo>
                  <a:lnTo>
                    <a:pt x="11784" y="5031"/>
                  </a:lnTo>
                  <a:lnTo>
                    <a:pt x="12626" y="5091"/>
                  </a:lnTo>
                  <a:lnTo>
                    <a:pt x="14049" y="5172"/>
                  </a:lnTo>
                  <a:lnTo>
                    <a:pt x="15332" y="5272"/>
                  </a:lnTo>
                  <a:lnTo>
                    <a:pt x="16494" y="5392"/>
                  </a:lnTo>
                  <a:lnTo>
                    <a:pt x="17516" y="5492"/>
                  </a:lnTo>
                  <a:lnTo>
                    <a:pt x="18438" y="5632"/>
                  </a:lnTo>
                  <a:lnTo>
                    <a:pt x="19280" y="5773"/>
                  </a:lnTo>
                  <a:lnTo>
                    <a:pt x="20021" y="5913"/>
                  </a:lnTo>
                  <a:lnTo>
                    <a:pt x="20723" y="6073"/>
                  </a:lnTo>
                  <a:lnTo>
                    <a:pt x="21304" y="6254"/>
                  </a:lnTo>
                  <a:lnTo>
                    <a:pt x="21805" y="6394"/>
                  </a:lnTo>
                  <a:lnTo>
                    <a:pt x="22206" y="6554"/>
                  </a:lnTo>
                  <a:lnTo>
                    <a:pt x="22526" y="6675"/>
                  </a:lnTo>
                  <a:lnTo>
                    <a:pt x="22767" y="6755"/>
                  </a:lnTo>
                  <a:lnTo>
                    <a:pt x="22887" y="6795"/>
                  </a:lnTo>
                  <a:lnTo>
                    <a:pt x="22947" y="6775"/>
                  </a:lnTo>
                  <a:lnTo>
                    <a:pt x="22967" y="6755"/>
                  </a:lnTo>
                  <a:lnTo>
                    <a:pt x="22987" y="6715"/>
                  </a:lnTo>
                  <a:lnTo>
                    <a:pt x="22987" y="6675"/>
                  </a:lnTo>
                  <a:lnTo>
                    <a:pt x="22947" y="6614"/>
                  </a:lnTo>
                  <a:lnTo>
                    <a:pt x="22907" y="6554"/>
                  </a:lnTo>
                  <a:lnTo>
                    <a:pt x="22767" y="6434"/>
                  </a:lnTo>
                  <a:lnTo>
                    <a:pt x="22566" y="6274"/>
                  </a:lnTo>
                  <a:lnTo>
                    <a:pt x="22286" y="6073"/>
                  </a:lnTo>
                  <a:lnTo>
                    <a:pt x="21945" y="5853"/>
                  </a:lnTo>
                  <a:lnTo>
                    <a:pt x="21564" y="5632"/>
                  </a:lnTo>
                  <a:lnTo>
                    <a:pt x="21103" y="5372"/>
                  </a:lnTo>
                  <a:lnTo>
                    <a:pt x="20602" y="5091"/>
                  </a:lnTo>
                  <a:lnTo>
                    <a:pt x="20061" y="4811"/>
                  </a:lnTo>
                  <a:lnTo>
                    <a:pt x="19480" y="4530"/>
                  </a:lnTo>
                  <a:lnTo>
                    <a:pt x="18859" y="4250"/>
                  </a:lnTo>
                  <a:lnTo>
                    <a:pt x="18197" y="3969"/>
                  </a:lnTo>
                  <a:lnTo>
                    <a:pt x="17496" y="3688"/>
                  </a:lnTo>
                  <a:lnTo>
                    <a:pt x="16795" y="3428"/>
                  </a:lnTo>
                  <a:lnTo>
                    <a:pt x="16053" y="3187"/>
                  </a:lnTo>
                  <a:lnTo>
                    <a:pt x="15312" y="2967"/>
                  </a:lnTo>
                  <a:lnTo>
                    <a:pt x="14550" y="2787"/>
                  </a:lnTo>
                  <a:lnTo>
                    <a:pt x="14009" y="2626"/>
                  </a:lnTo>
                  <a:lnTo>
                    <a:pt x="13428" y="2506"/>
                  </a:lnTo>
                  <a:lnTo>
                    <a:pt x="12225" y="2246"/>
                  </a:lnTo>
                  <a:lnTo>
                    <a:pt x="10923" y="2025"/>
                  </a:lnTo>
                  <a:lnTo>
                    <a:pt x="9520" y="1785"/>
                  </a:lnTo>
                  <a:lnTo>
                    <a:pt x="8237" y="1584"/>
                  </a:lnTo>
                  <a:lnTo>
                    <a:pt x="6874" y="1344"/>
                  </a:lnTo>
                  <a:lnTo>
                    <a:pt x="5471" y="1103"/>
                  </a:lnTo>
                  <a:lnTo>
                    <a:pt x="3888" y="783"/>
                  </a:lnTo>
                  <a:lnTo>
                    <a:pt x="2165" y="442"/>
                  </a:lnTo>
                  <a:lnTo>
                    <a:pt x="321" y="21"/>
                  </a:lnTo>
                  <a:lnTo>
                    <a:pt x="241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74075" y="968100"/>
              <a:ext cx="571200" cy="167875"/>
            </a:xfrm>
            <a:custGeom>
              <a:avLst/>
              <a:gdLst/>
              <a:ahLst/>
              <a:cxnLst/>
              <a:rect l="l" t="t" r="r" b="b"/>
              <a:pathLst>
                <a:path w="22848" h="6715" extrusionOk="0">
                  <a:moveTo>
                    <a:pt x="41" y="1"/>
                  </a:moveTo>
                  <a:lnTo>
                    <a:pt x="2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20" y="141"/>
                  </a:lnTo>
                  <a:lnTo>
                    <a:pt x="41" y="181"/>
                  </a:lnTo>
                  <a:lnTo>
                    <a:pt x="81" y="201"/>
                  </a:lnTo>
                  <a:lnTo>
                    <a:pt x="141" y="221"/>
                  </a:lnTo>
                  <a:lnTo>
                    <a:pt x="501" y="402"/>
                  </a:lnTo>
                  <a:lnTo>
                    <a:pt x="1103" y="702"/>
                  </a:lnTo>
                  <a:lnTo>
                    <a:pt x="1504" y="903"/>
                  </a:lnTo>
                  <a:lnTo>
                    <a:pt x="1944" y="1103"/>
                  </a:lnTo>
                  <a:lnTo>
                    <a:pt x="2465" y="1324"/>
                  </a:lnTo>
                  <a:lnTo>
                    <a:pt x="3047" y="1544"/>
                  </a:lnTo>
                  <a:lnTo>
                    <a:pt x="3668" y="1785"/>
                  </a:lnTo>
                  <a:lnTo>
                    <a:pt x="4349" y="2005"/>
                  </a:lnTo>
                  <a:lnTo>
                    <a:pt x="5371" y="2306"/>
                  </a:lnTo>
                  <a:lnTo>
                    <a:pt x="6414" y="2586"/>
                  </a:lnTo>
                  <a:lnTo>
                    <a:pt x="7516" y="2847"/>
                  </a:lnTo>
                  <a:lnTo>
                    <a:pt x="8638" y="3087"/>
                  </a:lnTo>
                  <a:lnTo>
                    <a:pt x="9760" y="3288"/>
                  </a:lnTo>
                  <a:lnTo>
                    <a:pt x="10863" y="3508"/>
                  </a:lnTo>
                  <a:lnTo>
                    <a:pt x="12967" y="3869"/>
                  </a:lnTo>
                  <a:lnTo>
                    <a:pt x="13248" y="3909"/>
                  </a:lnTo>
                  <a:lnTo>
                    <a:pt x="15131" y="4230"/>
                  </a:lnTo>
                  <a:lnTo>
                    <a:pt x="16013" y="4410"/>
                  </a:lnTo>
                  <a:lnTo>
                    <a:pt x="16855" y="4570"/>
                  </a:lnTo>
                  <a:lnTo>
                    <a:pt x="17677" y="4751"/>
                  </a:lnTo>
                  <a:lnTo>
                    <a:pt x="18418" y="4951"/>
                  </a:lnTo>
                  <a:lnTo>
                    <a:pt x="19140" y="5151"/>
                  </a:lnTo>
                  <a:lnTo>
                    <a:pt x="19801" y="5372"/>
                  </a:lnTo>
                  <a:lnTo>
                    <a:pt x="20262" y="5532"/>
                  </a:lnTo>
                  <a:lnTo>
                    <a:pt x="20703" y="5693"/>
                  </a:lnTo>
                  <a:lnTo>
                    <a:pt x="21104" y="5873"/>
                  </a:lnTo>
                  <a:lnTo>
                    <a:pt x="21464" y="6033"/>
                  </a:lnTo>
                  <a:lnTo>
                    <a:pt x="22046" y="6334"/>
                  </a:lnTo>
                  <a:lnTo>
                    <a:pt x="22486" y="6574"/>
                  </a:lnTo>
                  <a:lnTo>
                    <a:pt x="22727" y="6715"/>
                  </a:lnTo>
                  <a:lnTo>
                    <a:pt x="22787" y="6715"/>
                  </a:lnTo>
                  <a:lnTo>
                    <a:pt x="22827" y="6695"/>
                  </a:lnTo>
                  <a:lnTo>
                    <a:pt x="22847" y="6655"/>
                  </a:lnTo>
                  <a:lnTo>
                    <a:pt x="22847" y="6614"/>
                  </a:lnTo>
                  <a:lnTo>
                    <a:pt x="22827" y="6574"/>
                  </a:lnTo>
                  <a:lnTo>
                    <a:pt x="22807" y="6534"/>
                  </a:lnTo>
                  <a:lnTo>
                    <a:pt x="22767" y="6514"/>
                  </a:lnTo>
                  <a:lnTo>
                    <a:pt x="22547" y="6394"/>
                  </a:lnTo>
                  <a:lnTo>
                    <a:pt x="22126" y="6174"/>
                  </a:lnTo>
                  <a:lnTo>
                    <a:pt x="21504" y="5853"/>
                  </a:lnTo>
                  <a:lnTo>
                    <a:pt x="21144" y="5693"/>
                  </a:lnTo>
                  <a:lnTo>
                    <a:pt x="20743" y="5512"/>
                  </a:lnTo>
                  <a:lnTo>
                    <a:pt x="20282" y="5332"/>
                  </a:lnTo>
                  <a:lnTo>
                    <a:pt x="19801" y="5172"/>
                  </a:lnTo>
                  <a:lnTo>
                    <a:pt x="19140" y="4951"/>
                  </a:lnTo>
                  <a:lnTo>
                    <a:pt x="18438" y="4731"/>
                  </a:lnTo>
                  <a:lnTo>
                    <a:pt x="17657" y="4550"/>
                  </a:lnTo>
                  <a:lnTo>
                    <a:pt x="16855" y="4370"/>
                  </a:lnTo>
                  <a:lnTo>
                    <a:pt x="15993" y="4190"/>
                  </a:lnTo>
                  <a:lnTo>
                    <a:pt x="15111" y="4029"/>
                  </a:lnTo>
                  <a:lnTo>
                    <a:pt x="13207" y="3709"/>
                  </a:lnTo>
                  <a:lnTo>
                    <a:pt x="12947" y="3648"/>
                  </a:lnTo>
                  <a:lnTo>
                    <a:pt x="10843" y="3288"/>
                  </a:lnTo>
                  <a:lnTo>
                    <a:pt x="9740" y="3087"/>
                  </a:lnTo>
                  <a:lnTo>
                    <a:pt x="8618" y="2867"/>
                  </a:lnTo>
                  <a:lnTo>
                    <a:pt x="7516" y="2626"/>
                  </a:lnTo>
                  <a:lnTo>
                    <a:pt x="6434" y="2386"/>
                  </a:lnTo>
                  <a:lnTo>
                    <a:pt x="5371" y="2105"/>
                  </a:lnTo>
                  <a:lnTo>
                    <a:pt x="4369" y="1805"/>
                  </a:lnTo>
                  <a:lnTo>
                    <a:pt x="3688" y="1584"/>
                  </a:lnTo>
                  <a:lnTo>
                    <a:pt x="3067" y="1364"/>
                  </a:lnTo>
                  <a:lnTo>
                    <a:pt x="2506" y="1143"/>
                  </a:lnTo>
                  <a:lnTo>
                    <a:pt x="2005" y="923"/>
                  </a:lnTo>
                  <a:lnTo>
                    <a:pt x="1544" y="702"/>
                  </a:lnTo>
                  <a:lnTo>
                    <a:pt x="1163" y="522"/>
                  </a:lnTo>
                  <a:lnTo>
                    <a:pt x="582" y="221"/>
                  </a:lnTo>
                  <a:lnTo>
                    <a:pt x="321" y="81"/>
                  </a:lnTo>
                  <a:lnTo>
                    <a:pt x="16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133900" y="1148975"/>
              <a:ext cx="541625" cy="131800"/>
            </a:xfrm>
            <a:custGeom>
              <a:avLst/>
              <a:gdLst/>
              <a:ahLst/>
              <a:cxnLst/>
              <a:rect l="l" t="t" r="r" b="b"/>
              <a:pathLst>
                <a:path w="21665" h="5272" extrusionOk="0">
                  <a:moveTo>
                    <a:pt x="301" y="201"/>
                  </a:moveTo>
                  <a:lnTo>
                    <a:pt x="822" y="261"/>
                  </a:lnTo>
                  <a:lnTo>
                    <a:pt x="1564" y="321"/>
                  </a:lnTo>
                  <a:lnTo>
                    <a:pt x="3428" y="422"/>
                  </a:lnTo>
                  <a:lnTo>
                    <a:pt x="5271" y="502"/>
                  </a:lnTo>
                  <a:lnTo>
                    <a:pt x="6454" y="522"/>
                  </a:lnTo>
                  <a:lnTo>
                    <a:pt x="7957" y="562"/>
                  </a:lnTo>
                  <a:lnTo>
                    <a:pt x="9460" y="602"/>
                  </a:lnTo>
                  <a:lnTo>
                    <a:pt x="10141" y="622"/>
                  </a:lnTo>
                  <a:lnTo>
                    <a:pt x="10803" y="662"/>
                  </a:lnTo>
                  <a:lnTo>
                    <a:pt x="11444" y="722"/>
                  </a:lnTo>
                  <a:lnTo>
                    <a:pt x="12045" y="782"/>
                  </a:lnTo>
                  <a:lnTo>
                    <a:pt x="12626" y="883"/>
                  </a:lnTo>
                  <a:lnTo>
                    <a:pt x="13208" y="1003"/>
                  </a:lnTo>
                  <a:lnTo>
                    <a:pt x="13829" y="1123"/>
                  </a:lnTo>
                  <a:lnTo>
                    <a:pt x="14450" y="1283"/>
                  </a:lnTo>
                  <a:lnTo>
                    <a:pt x="15091" y="1484"/>
                  </a:lnTo>
                  <a:lnTo>
                    <a:pt x="15713" y="1724"/>
                  </a:lnTo>
                  <a:lnTo>
                    <a:pt x="16334" y="1985"/>
                  </a:lnTo>
                  <a:lnTo>
                    <a:pt x="16935" y="2245"/>
                  </a:lnTo>
                  <a:lnTo>
                    <a:pt x="17536" y="2546"/>
                  </a:lnTo>
                  <a:lnTo>
                    <a:pt x="18098" y="2847"/>
                  </a:lnTo>
                  <a:lnTo>
                    <a:pt x="18659" y="3147"/>
                  </a:lnTo>
                  <a:lnTo>
                    <a:pt x="19160" y="3448"/>
                  </a:lnTo>
                  <a:lnTo>
                    <a:pt x="19641" y="3728"/>
                  </a:lnTo>
                  <a:lnTo>
                    <a:pt x="20062" y="4009"/>
                  </a:lnTo>
                  <a:lnTo>
                    <a:pt x="20442" y="4290"/>
                  </a:lnTo>
                  <a:lnTo>
                    <a:pt x="20783" y="4530"/>
                  </a:lnTo>
                  <a:lnTo>
                    <a:pt x="21044" y="4751"/>
                  </a:lnTo>
                  <a:lnTo>
                    <a:pt x="21264" y="4931"/>
                  </a:lnTo>
                  <a:lnTo>
                    <a:pt x="21224" y="4911"/>
                  </a:lnTo>
                  <a:lnTo>
                    <a:pt x="20883" y="4751"/>
                  </a:lnTo>
                  <a:lnTo>
                    <a:pt x="20442" y="4570"/>
                  </a:lnTo>
                  <a:lnTo>
                    <a:pt x="19921" y="4350"/>
                  </a:lnTo>
                  <a:lnTo>
                    <a:pt x="19260" y="4149"/>
                  </a:lnTo>
                  <a:lnTo>
                    <a:pt x="18679" y="3969"/>
                  </a:lnTo>
                  <a:lnTo>
                    <a:pt x="18078" y="3829"/>
                  </a:lnTo>
                  <a:lnTo>
                    <a:pt x="17456" y="3688"/>
                  </a:lnTo>
                  <a:lnTo>
                    <a:pt x="16815" y="3588"/>
                  </a:lnTo>
                  <a:lnTo>
                    <a:pt x="16154" y="3508"/>
                  </a:lnTo>
                  <a:lnTo>
                    <a:pt x="15472" y="3468"/>
                  </a:lnTo>
                  <a:lnTo>
                    <a:pt x="14771" y="3428"/>
                  </a:lnTo>
                  <a:lnTo>
                    <a:pt x="14049" y="3408"/>
                  </a:lnTo>
                  <a:lnTo>
                    <a:pt x="13448" y="3428"/>
                  </a:lnTo>
                  <a:lnTo>
                    <a:pt x="12847" y="3448"/>
                  </a:lnTo>
                  <a:lnTo>
                    <a:pt x="12206" y="3468"/>
                  </a:lnTo>
                  <a:lnTo>
                    <a:pt x="11564" y="3528"/>
                  </a:lnTo>
                  <a:lnTo>
                    <a:pt x="10823" y="3588"/>
                  </a:lnTo>
                  <a:lnTo>
                    <a:pt x="10081" y="3628"/>
                  </a:lnTo>
                  <a:lnTo>
                    <a:pt x="9340" y="3668"/>
                  </a:lnTo>
                  <a:lnTo>
                    <a:pt x="8598" y="3668"/>
                  </a:lnTo>
                  <a:lnTo>
                    <a:pt x="7877" y="3648"/>
                  </a:lnTo>
                  <a:lnTo>
                    <a:pt x="7135" y="3608"/>
                  </a:lnTo>
                  <a:lnTo>
                    <a:pt x="6434" y="3568"/>
                  </a:lnTo>
                  <a:lnTo>
                    <a:pt x="5752" y="3488"/>
                  </a:lnTo>
                  <a:lnTo>
                    <a:pt x="5091" y="3408"/>
                  </a:lnTo>
                  <a:lnTo>
                    <a:pt x="4450" y="3308"/>
                  </a:lnTo>
                  <a:lnTo>
                    <a:pt x="3848" y="3187"/>
                  </a:lnTo>
                  <a:lnTo>
                    <a:pt x="3287" y="3047"/>
                  </a:lnTo>
                  <a:lnTo>
                    <a:pt x="2786" y="2887"/>
                  </a:lnTo>
                  <a:lnTo>
                    <a:pt x="2305" y="2726"/>
                  </a:lnTo>
                  <a:lnTo>
                    <a:pt x="1904" y="2546"/>
                  </a:lnTo>
                  <a:lnTo>
                    <a:pt x="1544" y="2346"/>
                  </a:lnTo>
                  <a:lnTo>
                    <a:pt x="1283" y="2185"/>
                  </a:lnTo>
                  <a:lnTo>
                    <a:pt x="1043" y="2025"/>
                  </a:lnTo>
                  <a:lnTo>
                    <a:pt x="842" y="1865"/>
                  </a:lnTo>
                  <a:lnTo>
                    <a:pt x="682" y="1704"/>
                  </a:lnTo>
                  <a:lnTo>
                    <a:pt x="542" y="1544"/>
                  </a:lnTo>
                  <a:lnTo>
                    <a:pt x="441" y="1384"/>
                  </a:lnTo>
                  <a:lnTo>
                    <a:pt x="361" y="1243"/>
                  </a:lnTo>
                  <a:lnTo>
                    <a:pt x="301" y="1103"/>
                  </a:lnTo>
                  <a:lnTo>
                    <a:pt x="261" y="943"/>
                  </a:lnTo>
                  <a:lnTo>
                    <a:pt x="241" y="822"/>
                  </a:lnTo>
                  <a:lnTo>
                    <a:pt x="241" y="582"/>
                  </a:lnTo>
                  <a:lnTo>
                    <a:pt x="261" y="382"/>
                  </a:lnTo>
                  <a:lnTo>
                    <a:pt x="281" y="221"/>
                  </a:lnTo>
                  <a:lnTo>
                    <a:pt x="301" y="201"/>
                  </a:lnTo>
                  <a:close/>
                  <a:moveTo>
                    <a:pt x="141" y="1"/>
                  </a:moveTo>
                  <a:lnTo>
                    <a:pt x="101" y="21"/>
                  </a:lnTo>
                  <a:lnTo>
                    <a:pt x="61" y="61"/>
                  </a:lnTo>
                  <a:lnTo>
                    <a:pt x="61" y="121"/>
                  </a:lnTo>
                  <a:lnTo>
                    <a:pt x="61" y="141"/>
                  </a:lnTo>
                  <a:lnTo>
                    <a:pt x="21" y="362"/>
                  </a:lnTo>
                  <a:lnTo>
                    <a:pt x="1" y="562"/>
                  </a:lnTo>
                  <a:lnTo>
                    <a:pt x="21" y="762"/>
                  </a:lnTo>
                  <a:lnTo>
                    <a:pt x="41" y="963"/>
                  </a:lnTo>
                  <a:lnTo>
                    <a:pt x="101" y="1143"/>
                  </a:lnTo>
                  <a:lnTo>
                    <a:pt x="161" y="1303"/>
                  </a:lnTo>
                  <a:lnTo>
                    <a:pt x="241" y="1464"/>
                  </a:lnTo>
                  <a:lnTo>
                    <a:pt x="341" y="1624"/>
                  </a:lnTo>
                  <a:lnTo>
                    <a:pt x="461" y="1764"/>
                  </a:lnTo>
                  <a:lnTo>
                    <a:pt x="582" y="1905"/>
                  </a:lnTo>
                  <a:lnTo>
                    <a:pt x="862" y="2145"/>
                  </a:lnTo>
                  <a:lnTo>
                    <a:pt x="1163" y="2346"/>
                  </a:lnTo>
                  <a:lnTo>
                    <a:pt x="1464" y="2526"/>
                  </a:lnTo>
                  <a:lnTo>
                    <a:pt x="1664" y="2646"/>
                  </a:lnTo>
                  <a:lnTo>
                    <a:pt x="1864" y="2746"/>
                  </a:lnTo>
                  <a:lnTo>
                    <a:pt x="2325" y="2947"/>
                  </a:lnTo>
                  <a:lnTo>
                    <a:pt x="2846" y="3127"/>
                  </a:lnTo>
                  <a:lnTo>
                    <a:pt x="3428" y="3308"/>
                  </a:lnTo>
                  <a:lnTo>
                    <a:pt x="4029" y="3448"/>
                  </a:lnTo>
                  <a:lnTo>
                    <a:pt x="4670" y="3568"/>
                  </a:lnTo>
                  <a:lnTo>
                    <a:pt x="5331" y="3668"/>
                  </a:lnTo>
                  <a:lnTo>
                    <a:pt x="6033" y="3748"/>
                  </a:lnTo>
                  <a:lnTo>
                    <a:pt x="6734" y="3809"/>
                  </a:lnTo>
                  <a:lnTo>
                    <a:pt x="7456" y="3849"/>
                  </a:lnTo>
                  <a:lnTo>
                    <a:pt x="8177" y="3869"/>
                  </a:lnTo>
                  <a:lnTo>
                    <a:pt x="9600" y="3869"/>
                  </a:lnTo>
                  <a:lnTo>
                    <a:pt x="10302" y="3849"/>
                  </a:lnTo>
                  <a:lnTo>
                    <a:pt x="10983" y="3789"/>
                  </a:lnTo>
                  <a:lnTo>
                    <a:pt x="11624" y="3728"/>
                  </a:lnTo>
                  <a:lnTo>
                    <a:pt x="12747" y="3668"/>
                  </a:lnTo>
                  <a:lnTo>
                    <a:pt x="13829" y="3628"/>
                  </a:lnTo>
                  <a:lnTo>
                    <a:pt x="14831" y="3648"/>
                  </a:lnTo>
                  <a:lnTo>
                    <a:pt x="15793" y="3688"/>
                  </a:lnTo>
                  <a:lnTo>
                    <a:pt x="16715" y="3789"/>
                  </a:lnTo>
                  <a:lnTo>
                    <a:pt x="17156" y="3849"/>
                  </a:lnTo>
                  <a:lnTo>
                    <a:pt x="17597" y="3929"/>
                  </a:lnTo>
                  <a:lnTo>
                    <a:pt x="18017" y="4009"/>
                  </a:lnTo>
                  <a:lnTo>
                    <a:pt x="18438" y="4109"/>
                  </a:lnTo>
                  <a:lnTo>
                    <a:pt x="18839" y="4229"/>
                  </a:lnTo>
                  <a:lnTo>
                    <a:pt x="19260" y="4350"/>
                  </a:lnTo>
                  <a:lnTo>
                    <a:pt x="19881" y="4550"/>
                  </a:lnTo>
                  <a:lnTo>
                    <a:pt x="20422" y="4771"/>
                  </a:lnTo>
                  <a:lnTo>
                    <a:pt x="20843" y="4951"/>
                  </a:lnTo>
                  <a:lnTo>
                    <a:pt x="21164" y="5111"/>
                  </a:lnTo>
                  <a:lnTo>
                    <a:pt x="21424" y="5232"/>
                  </a:lnTo>
                  <a:lnTo>
                    <a:pt x="21505" y="5252"/>
                  </a:lnTo>
                  <a:lnTo>
                    <a:pt x="21565" y="5272"/>
                  </a:lnTo>
                  <a:lnTo>
                    <a:pt x="21605" y="5252"/>
                  </a:lnTo>
                  <a:lnTo>
                    <a:pt x="21645" y="5232"/>
                  </a:lnTo>
                  <a:lnTo>
                    <a:pt x="21665" y="5171"/>
                  </a:lnTo>
                  <a:lnTo>
                    <a:pt x="21645" y="5111"/>
                  </a:lnTo>
                  <a:lnTo>
                    <a:pt x="21585" y="5011"/>
                  </a:lnTo>
                  <a:lnTo>
                    <a:pt x="21464" y="4871"/>
                  </a:lnTo>
                  <a:lnTo>
                    <a:pt x="21244" y="4670"/>
                  </a:lnTo>
                  <a:lnTo>
                    <a:pt x="20963" y="4450"/>
                  </a:lnTo>
                  <a:lnTo>
                    <a:pt x="20623" y="4169"/>
                  </a:lnTo>
                  <a:lnTo>
                    <a:pt x="20202" y="3889"/>
                  </a:lnTo>
                  <a:lnTo>
                    <a:pt x="19721" y="3568"/>
                  </a:lnTo>
                  <a:lnTo>
                    <a:pt x="19200" y="3247"/>
                  </a:lnTo>
                  <a:lnTo>
                    <a:pt x="18639" y="2907"/>
                  </a:lnTo>
                  <a:lnTo>
                    <a:pt x="18037" y="2566"/>
                  </a:lnTo>
                  <a:lnTo>
                    <a:pt x="17396" y="2245"/>
                  </a:lnTo>
                  <a:lnTo>
                    <a:pt x="16735" y="1925"/>
                  </a:lnTo>
                  <a:lnTo>
                    <a:pt x="16033" y="1644"/>
                  </a:lnTo>
                  <a:lnTo>
                    <a:pt x="15332" y="1364"/>
                  </a:lnTo>
                  <a:lnTo>
                    <a:pt x="14630" y="1123"/>
                  </a:lnTo>
                  <a:lnTo>
                    <a:pt x="13909" y="943"/>
                  </a:lnTo>
                  <a:lnTo>
                    <a:pt x="13548" y="863"/>
                  </a:lnTo>
                  <a:lnTo>
                    <a:pt x="13188" y="782"/>
                  </a:lnTo>
                  <a:lnTo>
                    <a:pt x="12606" y="662"/>
                  </a:lnTo>
                  <a:lnTo>
                    <a:pt x="12025" y="582"/>
                  </a:lnTo>
                  <a:lnTo>
                    <a:pt x="11404" y="502"/>
                  </a:lnTo>
                  <a:lnTo>
                    <a:pt x="10763" y="462"/>
                  </a:lnTo>
                  <a:lnTo>
                    <a:pt x="10101" y="422"/>
                  </a:lnTo>
                  <a:lnTo>
                    <a:pt x="9400" y="382"/>
                  </a:lnTo>
                  <a:lnTo>
                    <a:pt x="7917" y="362"/>
                  </a:lnTo>
                  <a:lnTo>
                    <a:pt x="6394" y="321"/>
                  </a:lnTo>
                  <a:lnTo>
                    <a:pt x="5452" y="301"/>
                  </a:lnTo>
                  <a:lnTo>
                    <a:pt x="4470" y="261"/>
                  </a:lnTo>
                  <a:lnTo>
                    <a:pt x="2546" y="161"/>
                  </a:lnTo>
                  <a:lnTo>
                    <a:pt x="1003" y="6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135400" y="1148975"/>
              <a:ext cx="539125" cy="129300"/>
            </a:xfrm>
            <a:custGeom>
              <a:avLst/>
              <a:gdLst/>
              <a:ahLst/>
              <a:cxnLst/>
              <a:rect l="l" t="t" r="r" b="b"/>
              <a:pathLst>
                <a:path w="21565" h="5172" extrusionOk="0">
                  <a:moveTo>
                    <a:pt x="61" y="1"/>
                  </a:moveTo>
                  <a:lnTo>
                    <a:pt x="41" y="21"/>
                  </a:lnTo>
                  <a:lnTo>
                    <a:pt x="1" y="41"/>
                  </a:lnTo>
                  <a:lnTo>
                    <a:pt x="1" y="81"/>
                  </a:lnTo>
                  <a:lnTo>
                    <a:pt x="1" y="121"/>
                  </a:lnTo>
                  <a:lnTo>
                    <a:pt x="21" y="16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21"/>
                  </a:lnTo>
                  <a:lnTo>
                    <a:pt x="542" y="362"/>
                  </a:lnTo>
                  <a:lnTo>
                    <a:pt x="1143" y="602"/>
                  </a:lnTo>
                  <a:lnTo>
                    <a:pt x="1524" y="742"/>
                  </a:lnTo>
                  <a:lnTo>
                    <a:pt x="1985" y="903"/>
                  </a:lnTo>
                  <a:lnTo>
                    <a:pt x="2486" y="1063"/>
                  </a:lnTo>
                  <a:lnTo>
                    <a:pt x="3027" y="1223"/>
                  </a:lnTo>
                  <a:lnTo>
                    <a:pt x="3628" y="1364"/>
                  </a:lnTo>
                  <a:lnTo>
                    <a:pt x="4269" y="1484"/>
                  </a:lnTo>
                  <a:lnTo>
                    <a:pt x="4991" y="1624"/>
                  </a:lnTo>
                  <a:lnTo>
                    <a:pt x="5712" y="1744"/>
                  </a:lnTo>
                  <a:lnTo>
                    <a:pt x="6474" y="1845"/>
                  </a:lnTo>
                  <a:lnTo>
                    <a:pt x="7215" y="1905"/>
                  </a:lnTo>
                  <a:lnTo>
                    <a:pt x="8759" y="2025"/>
                  </a:lnTo>
                  <a:lnTo>
                    <a:pt x="10262" y="2125"/>
                  </a:lnTo>
                  <a:lnTo>
                    <a:pt x="12125" y="2245"/>
                  </a:lnTo>
                  <a:lnTo>
                    <a:pt x="13087" y="2326"/>
                  </a:lnTo>
                  <a:lnTo>
                    <a:pt x="13989" y="2426"/>
                  </a:lnTo>
                  <a:lnTo>
                    <a:pt x="14831" y="2546"/>
                  </a:lnTo>
                  <a:lnTo>
                    <a:pt x="15633" y="2686"/>
                  </a:lnTo>
                  <a:lnTo>
                    <a:pt x="16374" y="2847"/>
                  </a:lnTo>
                  <a:lnTo>
                    <a:pt x="17076" y="3047"/>
                  </a:lnTo>
                  <a:lnTo>
                    <a:pt x="17737" y="3247"/>
                  </a:lnTo>
                  <a:lnTo>
                    <a:pt x="18358" y="3488"/>
                  </a:lnTo>
                  <a:lnTo>
                    <a:pt x="18839" y="3688"/>
                  </a:lnTo>
                  <a:lnTo>
                    <a:pt x="19300" y="3889"/>
                  </a:lnTo>
                  <a:lnTo>
                    <a:pt x="19721" y="4109"/>
                  </a:lnTo>
                  <a:lnTo>
                    <a:pt x="20102" y="4310"/>
                  </a:lnTo>
                  <a:lnTo>
                    <a:pt x="20723" y="4710"/>
                  </a:lnTo>
                  <a:lnTo>
                    <a:pt x="21184" y="5011"/>
                  </a:lnTo>
                  <a:lnTo>
                    <a:pt x="21445" y="5171"/>
                  </a:lnTo>
                  <a:lnTo>
                    <a:pt x="21525" y="5171"/>
                  </a:lnTo>
                  <a:lnTo>
                    <a:pt x="21565" y="5111"/>
                  </a:lnTo>
                  <a:lnTo>
                    <a:pt x="21565" y="5071"/>
                  </a:lnTo>
                  <a:lnTo>
                    <a:pt x="21545" y="5031"/>
                  </a:lnTo>
                  <a:lnTo>
                    <a:pt x="21525" y="5011"/>
                  </a:lnTo>
                  <a:lnTo>
                    <a:pt x="21485" y="4971"/>
                  </a:lnTo>
                  <a:lnTo>
                    <a:pt x="21264" y="4831"/>
                  </a:lnTo>
                  <a:lnTo>
                    <a:pt x="20823" y="4530"/>
                  </a:lnTo>
                  <a:lnTo>
                    <a:pt x="20182" y="4149"/>
                  </a:lnTo>
                  <a:lnTo>
                    <a:pt x="19781" y="3929"/>
                  </a:lnTo>
                  <a:lnTo>
                    <a:pt x="19360" y="3708"/>
                  </a:lnTo>
                  <a:lnTo>
                    <a:pt x="18879" y="3488"/>
                  </a:lnTo>
                  <a:lnTo>
                    <a:pt x="18378" y="3288"/>
                  </a:lnTo>
                  <a:lnTo>
                    <a:pt x="17757" y="3047"/>
                  </a:lnTo>
                  <a:lnTo>
                    <a:pt x="17096" y="2847"/>
                  </a:lnTo>
                  <a:lnTo>
                    <a:pt x="16374" y="2646"/>
                  </a:lnTo>
                  <a:lnTo>
                    <a:pt x="15613" y="2486"/>
                  </a:lnTo>
                  <a:lnTo>
                    <a:pt x="14811" y="2326"/>
                  </a:lnTo>
                  <a:lnTo>
                    <a:pt x="13949" y="2205"/>
                  </a:lnTo>
                  <a:lnTo>
                    <a:pt x="13047" y="2105"/>
                  </a:lnTo>
                  <a:lnTo>
                    <a:pt x="12085" y="2025"/>
                  </a:lnTo>
                  <a:lnTo>
                    <a:pt x="10222" y="1905"/>
                  </a:lnTo>
                  <a:lnTo>
                    <a:pt x="8719" y="1825"/>
                  </a:lnTo>
                  <a:lnTo>
                    <a:pt x="7195" y="1704"/>
                  </a:lnTo>
                  <a:lnTo>
                    <a:pt x="6434" y="1624"/>
                  </a:lnTo>
                  <a:lnTo>
                    <a:pt x="5692" y="1524"/>
                  </a:lnTo>
                  <a:lnTo>
                    <a:pt x="4971" y="1424"/>
                  </a:lnTo>
                  <a:lnTo>
                    <a:pt x="4249" y="1283"/>
                  </a:lnTo>
                  <a:lnTo>
                    <a:pt x="3628" y="1163"/>
                  </a:lnTo>
                  <a:lnTo>
                    <a:pt x="3047" y="1023"/>
                  </a:lnTo>
                  <a:lnTo>
                    <a:pt x="2506" y="863"/>
                  </a:lnTo>
                  <a:lnTo>
                    <a:pt x="2005" y="702"/>
                  </a:lnTo>
                  <a:lnTo>
                    <a:pt x="1564" y="562"/>
                  </a:lnTo>
                  <a:lnTo>
                    <a:pt x="1183" y="402"/>
                  </a:lnTo>
                  <a:lnTo>
                    <a:pt x="602" y="161"/>
                  </a:lnTo>
                  <a:lnTo>
                    <a:pt x="341" y="6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293225" y="1308800"/>
              <a:ext cx="509075" cy="155850"/>
            </a:xfrm>
            <a:custGeom>
              <a:avLst/>
              <a:gdLst/>
              <a:ahLst/>
              <a:cxnLst/>
              <a:rect l="l" t="t" r="r" b="b"/>
              <a:pathLst>
                <a:path w="20363" h="6234" extrusionOk="0">
                  <a:moveTo>
                    <a:pt x="9580" y="201"/>
                  </a:moveTo>
                  <a:lnTo>
                    <a:pt x="9961" y="221"/>
                  </a:lnTo>
                  <a:lnTo>
                    <a:pt x="10322" y="261"/>
                  </a:lnTo>
                  <a:lnTo>
                    <a:pt x="10682" y="302"/>
                  </a:lnTo>
                  <a:lnTo>
                    <a:pt x="11063" y="362"/>
                  </a:lnTo>
                  <a:lnTo>
                    <a:pt x="11424" y="422"/>
                  </a:lnTo>
                  <a:lnTo>
                    <a:pt x="11765" y="522"/>
                  </a:lnTo>
                  <a:lnTo>
                    <a:pt x="12105" y="582"/>
                  </a:lnTo>
                  <a:lnTo>
                    <a:pt x="12426" y="682"/>
                  </a:lnTo>
                  <a:lnTo>
                    <a:pt x="12747" y="782"/>
                  </a:lnTo>
                  <a:lnTo>
                    <a:pt x="13087" y="883"/>
                  </a:lnTo>
                  <a:lnTo>
                    <a:pt x="13749" y="1163"/>
                  </a:lnTo>
                  <a:lnTo>
                    <a:pt x="14410" y="1484"/>
                  </a:lnTo>
                  <a:lnTo>
                    <a:pt x="15071" y="1825"/>
                  </a:lnTo>
                  <a:lnTo>
                    <a:pt x="15713" y="2205"/>
                  </a:lnTo>
                  <a:lnTo>
                    <a:pt x="16334" y="2606"/>
                  </a:lnTo>
                  <a:lnTo>
                    <a:pt x="16915" y="3027"/>
                  </a:lnTo>
                  <a:lnTo>
                    <a:pt x="17496" y="3448"/>
                  </a:lnTo>
                  <a:lnTo>
                    <a:pt x="18017" y="3869"/>
                  </a:lnTo>
                  <a:lnTo>
                    <a:pt x="18498" y="4270"/>
                  </a:lnTo>
                  <a:lnTo>
                    <a:pt x="18919" y="4670"/>
                  </a:lnTo>
                  <a:lnTo>
                    <a:pt x="19300" y="5031"/>
                  </a:lnTo>
                  <a:lnTo>
                    <a:pt x="19621" y="5372"/>
                  </a:lnTo>
                  <a:lnTo>
                    <a:pt x="19881" y="5652"/>
                  </a:lnTo>
                  <a:lnTo>
                    <a:pt x="20042" y="5893"/>
                  </a:lnTo>
                  <a:lnTo>
                    <a:pt x="19921" y="5813"/>
                  </a:lnTo>
                  <a:lnTo>
                    <a:pt x="19581" y="5592"/>
                  </a:lnTo>
                  <a:lnTo>
                    <a:pt x="19140" y="5312"/>
                  </a:lnTo>
                  <a:lnTo>
                    <a:pt x="18579" y="4991"/>
                  </a:lnTo>
                  <a:lnTo>
                    <a:pt x="18258" y="4831"/>
                  </a:lnTo>
                  <a:lnTo>
                    <a:pt x="17897" y="4670"/>
                  </a:lnTo>
                  <a:lnTo>
                    <a:pt x="17196" y="4390"/>
                  </a:lnTo>
                  <a:lnTo>
                    <a:pt x="16494" y="4129"/>
                  </a:lnTo>
                  <a:lnTo>
                    <a:pt x="15793" y="3929"/>
                  </a:lnTo>
                  <a:lnTo>
                    <a:pt x="15071" y="3749"/>
                  </a:lnTo>
                  <a:lnTo>
                    <a:pt x="14350" y="3608"/>
                  </a:lnTo>
                  <a:lnTo>
                    <a:pt x="13608" y="3508"/>
                  </a:lnTo>
                  <a:lnTo>
                    <a:pt x="12887" y="3448"/>
                  </a:lnTo>
                  <a:lnTo>
                    <a:pt x="12145" y="3428"/>
                  </a:lnTo>
                  <a:lnTo>
                    <a:pt x="11624" y="3448"/>
                  </a:lnTo>
                  <a:lnTo>
                    <a:pt x="11103" y="3468"/>
                  </a:lnTo>
                  <a:lnTo>
                    <a:pt x="10582" y="3508"/>
                  </a:lnTo>
                  <a:lnTo>
                    <a:pt x="10061" y="3588"/>
                  </a:lnTo>
                  <a:lnTo>
                    <a:pt x="9280" y="3708"/>
                  </a:lnTo>
                  <a:lnTo>
                    <a:pt x="8518" y="3809"/>
                  </a:lnTo>
                  <a:lnTo>
                    <a:pt x="7797" y="3889"/>
                  </a:lnTo>
                  <a:lnTo>
                    <a:pt x="7095" y="3949"/>
                  </a:lnTo>
                  <a:lnTo>
                    <a:pt x="6414" y="4009"/>
                  </a:lnTo>
                  <a:lnTo>
                    <a:pt x="5772" y="4029"/>
                  </a:lnTo>
                  <a:lnTo>
                    <a:pt x="5171" y="4049"/>
                  </a:lnTo>
                  <a:lnTo>
                    <a:pt x="4590" y="4029"/>
                  </a:lnTo>
                  <a:lnTo>
                    <a:pt x="4049" y="4009"/>
                  </a:lnTo>
                  <a:lnTo>
                    <a:pt x="3548" y="3969"/>
                  </a:lnTo>
                  <a:lnTo>
                    <a:pt x="3087" y="3909"/>
                  </a:lnTo>
                  <a:lnTo>
                    <a:pt x="2646" y="3829"/>
                  </a:lnTo>
                  <a:lnTo>
                    <a:pt x="2265" y="3729"/>
                  </a:lnTo>
                  <a:lnTo>
                    <a:pt x="1925" y="3608"/>
                  </a:lnTo>
                  <a:lnTo>
                    <a:pt x="1604" y="3468"/>
                  </a:lnTo>
                  <a:lnTo>
                    <a:pt x="1343" y="3328"/>
                  </a:lnTo>
                  <a:lnTo>
                    <a:pt x="1183" y="3228"/>
                  </a:lnTo>
                  <a:lnTo>
                    <a:pt x="1043" y="3127"/>
                  </a:lnTo>
                  <a:lnTo>
                    <a:pt x="902" y="3027"/>
                  </a:lnTo>
                  <a:lnTo>
                    <a:pt x="782" y="2907"/>
                  </a:lnTo>
                  <a:lnTo>
                    <a:pt x="662" y="2807"/>
                  </a:lnTo>
                  <a:lnTo>
                    <a:pt x="562" y="2666"/>
                  </a:lnTo>
                  <a:lnTo>
                    <a:pt x="482" y="2546"/>
                  </a:lnTo>
                  <a:lnTo>
                    <a:pt x="401" y="2406"/>
                  </a:lnTo>
                  <a:lnTo>
                    <a:pt x="341" y="2266"/>
                  </a:lnTo>
                  <a:lnTo>
                    <a:pt x="301" y="2105"/>
                  </a:lnTo>
                  <a:lnTo>
                    <a:pt x="261" y="1945"/>
                  </a:lnTo>
                  <a:lnTo>
                    <a:pt x="241" y="1785"/>
                  </a:lnTo>
                  <a:lnTo>
                    <a:pt x="241" y="1624"/>
                  </a:lnTo>
                  <a:lnTo>
                    <a:pt x="241" y="1444"/>
                  </a:lnTo>
                  <a:lnTo>
                    <a:pt x="281" y="1063"/>
                  </a:lnTo>
                  <a:lnTo>
                    <a:pt x="281" y="1043"/>
                  </a:lnTo>
                  <a:lnTo>
                    <a:pt x="842" y="1003"/>
                  </a:lnTo>
                  <a:lnTo>
                    <a:pt x="2065" y="883"/>
                  </a:lnTo>
                  <a:lnTo>
                    <a:pt x="3768" y="702"/>
                  </a:lnTo>
                  <a:lnTo>
                    <a:pt x="5612" y="482"/>
                  </a:lnTo>
                  <a:lnTo>
                    <a:pt x="7255" y="302"/>
                  </a:lnTo>
                  <a:lnTo>
                    <a:pt x="8057" y="241"/>
                  </a:lnTo>
                  <a:lnTo>
                    <a:pt x="8819" y="201"/>
                  </a:lnTo>
                  <a:close/>
                  <a:moveTo>
                    <a:pt x="8799" y="1"/>
                  </a:moveTo>
                  <a:lnTo>
                    <a:pt x="8017" y="41"/>
                  </a:lnTo>
                  <a:lnTo>
                    <a:pt x="7215" y="101"/>
                  </a:lnTo>
                  <a:lnTo>
                    <a:pt x="5552" y="261"/>
                  </a:lnTo>
                  <a:lnTo>
                    <a:pt x="3889" y="482"/>
                  </a:lnTo>
                  <a:lnTo>
                    <a:pt x="2225" y="642"/>
                  </a:lnTo>
                  <a:lnTo>
                    <a:pt x="181" y="843"/>
                  </a:lnTo>
                  <a:lnTo>
                    <a:pt x="121" y="843"/>
                  </a:lnTo>
                  <a:lnTo>
                    <a:pt x="81" y="883"/>
                  </a:lnTo>
                  <a:lnTo>
                    <a:pt x="61" y="923"/>
                  </a:lnTo>
                  <a:lnTo>
                    <a:pt x="61" y="983"/>
                  </a:lnTo>
                  <a:lnTo>
                    <a:pt x="61" y="1003"/>
                  </a:lnTo>
                  <a:lnTo>
                    <a:pt x="21" y="1223"/>
                  </a:lnTo>
                  <a:lnTo>
                    <a:pt x="1" y="1424"/>
                  </a:lnTo>
                  <a:lnTo>
                    <a:pt x="1" y="1624"/>
                  </a:lnTo>
                  <a:lnTo>
                    <a:pt x="21" y="1805"/>
                  </a:lnTo>
                  <a:lnTo>
                    <a:pt x="41" y="1985"/>
                  </a:lnTo>
                  <a:lnTo>
                    <a:pt x="81" y="2165"/>
                  </a:lnTo>
                  <a:lnTo>
                    <a:pt x="121" y="2326"/>
                  </a:lnTo>
                  <a:lnTo>
                    <a:pt x="201" y="2486"/>
                  </a:lnTo>
                  <a:lnTo>
                    <a:pt x="281" y="2626"/>
                  </a:lnTo>
                  <a:lnTo>
                    <a:pt x="361" y="2787"/>
                  </a:lnTo>
                  <a:lnTo>
                    <a:pt x="482" y="2927"/>
                  </a:lnTo>
                  <a:lnTo>
                    <a:pt x="602" y="3047"/>
                  </a:lnTo>
                  <a:lnTo>
                    <a:pt x="742" y="3167"/>
                  </a:lnTo>
                  <a:lnTo>
                    <a:pt x="882" y="3288"/>
                  </a:lnTo>
                  <a:lnTo>
                    <a:pt x="1063" y="3408"/>
                  </a:lnTo>
                  <a:lnTo>
                    <a:pt x="1223" y="3508"/>
                  </a:lnTo>
                  <a:lnTo>
                    <a:pt x="1504" y="3668"/>
                  </a:lnTo>
                  <a:lnTo>
                    <a:pt x="1824" y="3809"/>
                  </a:lnTo>
                  <a:lnTo>
                    <a:pt x="2185" y="3929"/>
                  </a:lnTo>
                  <a:lnTo>
                    <a:pt x="2566" y="4029"/>
                  </a:lnTo>
                  <a:lnTo>
                    <a:pt x="3007" y="4109"/>
                  </a:lnTo>
                  <a:lnTo>
                    <a:pt x="3488" y="4189"/>
                  </a:lnTo>
                  <a:lnTo>
                    <a:pt x="3989" y="4230"/>
                  </a:lnTo>
                  <a:lnTo>
                    <a:pt x="4530" y="4250"/>
                  </a:lnTo>
                  <a:lnTo>
                    <a:pt x="5111" y="4270"/>
                  </a:lnTo>
                  <a:lnTo>
                    <a:pt x="5732" y="4250"/>
                  </a:lnTo>
                  <a:lnTo>
                    <a:pt x="6374" y="4230"/>
                  </a:lnTo>
                  <a:lnTo>
                    <a:pt x="7055" y="4169"/>
                  </a:lnTo>
                  <a:lnTo>
                    <a:pt x="7776" y="4109"/>
                  </a:lnTo>
                  <a:lnTo>
                    <a:pt x="8518" y="4029"/>
                  </a:lnTo>
                  <a:lnTo>
                    <a:pt x="9300" y="3909"/>
                  </a:lnTo>
                  <a:lnTo>
                    <a:pt x="10101" y="3789"/>
                  </a:lnTo>
                  <a:lnTo>
                    <a:pt x="10602" y="3729"/>
                  </a:lnTo>
                  <a:lnTo>
                    <a:pt x="11103" y="3688"/>
                  </a:lnTo>
                  <a:lnTo>
                    <a:pt x="11604" y="3668"/>
                  </a:lnTo>
                  <a:lnTo>
                    <a:pt x="12105" y="3648"/>
                  </a:lnTo>
                  <a:lnTo>
                    <a:pt x="12586" y="3648"/>
                  </a:lnTo>
                  <a:lnTo>
                    <a:pt x="13087" y="3688"/>
                  </a:lnTo>
                  <a:lnTo>
                    <a:pt x="13568" y="3729"/>
                  </a:lnTo>
                  <a:lnTo>
                    <a:pt x="14049" y="3789"/>
                  </a:lnTo>
                  <a:lnTo>
                    <a:pt x="14530" y="3849"/>
                  </a:lnTo>
                  <a:lnTo>
                    <a:pt x="15011" y="3949"/>
                  </a:lnTo>
                  <a:lnTo>
                    <a:pt x="15492" y="4069"/>
                  </a:lnTo>
                  <a:lnTo>
                    <a:pt x="15973" y="4189"/>
                  </a:lnTo>
                  <a:lnTo>
                    <a:pt x="16434" y="4330"/>
                  </a:lnTo>
                  <a:lnTo>
                    <a:pt x="16915" y="4490"/>
                  </a:lnTo>
                  <a:lnTo>
                    <a:pt x="17376" y="4670"/>
                  </a:lnTo>
                  <a:lnTo>
                    <a:pt x="17837" y="4871"/>
                  </a:lnTo>
                  <a:lnTo>
                    <a:pt x="18198" y="5031"/>
                  </a:lnTo>
                  <a:lnTo>
                    <a:pt x="18518" y="5192"/>
                  </a:lnTo>
                  <a:lnTo>
                    <a:pt x="19060" y="5492"/>
                  </a:lnTo>
                  <a:lnTo>
                    <a:pt x="19501" y="5773"/>
                  </a:lnTo>
                  <a:lnTo>
                    <a:pt x="19841" y="5993"/>
                  </a:lnTo>
                  <a:lnTo>
                    <a:pt x="20122" y="6174"/>
                  </a:lnTo>
                  <a:lnTo>
                    <a:pt x="20202" y="6214"/>
                  </a:lnTo>
                  <a:lnTo>
                    <a:pt x="20262" y="6234"/>
                  </a:lnTo>
                  <a:lnTo>
                    <a:pt x="20302" y="6214"/>
                  </a:lnTo>
                  <a:lnTo>
                    <a:pt x="20322" y="6194"/>
                  </a:lnTo>
                  <a:lnTo>
                    <a:pt x="20362" y="6133"/>
                  </a:lnTo>
                  <a:lnTo>
                    <a:pt x="20362" y="6073"/>
                  </a:lnTo>
                  <a:lnTo>
                    <a:pt x="20322" y="5953"/>
                  </a:lnTo>
                  <a:lnTo>
                    <a:pt x="20202" y="5753"/>
                  </a:lnTo>
                  <a:lnTo>
                    <a:pt x="19981" y="5492"/>
                  </a:lnTo>
                  <a:lnTo>
                    <a:pt x="19701" y="5171"/>
                  </a:lnTo>
                  <a:lnTo>
                    <a:pt x="19340" y="4791"/>
                  </a:lnTo>
                  <a:lnTo>
                    <a:pt x="18899" y="4390"/>
                  </a:lnTo>
                  <a:lnTo>
                    <a:pt x="18418" y="3969"/>
                  </a:lnTo>
                  <a:lnTo>
                    <a:pt x="17877" y="3508"/>
                  </a:lnTo>
                  <a:lnTo>
                    <a:pt x="17296" y="3067"/>
                  </a:lnTo>
                  <a:lnTo>
                    <a:pt x="16675" y="2606"/>
                  </a:lnTo>
                  <a:lnTo>
                    <a:pt x="16013" y="2165"/>
                  </a:lnTo>
                  <a:lnTo>
                    <a:pt x="15332" y="1744"/>
                  </a:lnTo>
                  <a:lnTo>
                    <a:pt x="14631" y="1364"/>
                  </a:lnTo>
                  <a:lnTo>
                    <a:pt x="13929" y="1023"/>
                  </a:lnTo>
                  <a:lnTo>
                    <a:pt x="13568" y="863"/>
                  </a:lnTo>
                  <a:lnTo>
                    <a:pt x="13208" y="722"/>
                  </a:lnTo>
                  <a:lnTo>
                    <a:pt x="12847" y="582"/>
                  </a:lnTo>
                  <a:lnTo>
                    <a:pt x="12486" y="482"/>
                  </a:lnTo>
                  <a:lnTo>
                    <a:pt x="12125" y="382"/>
                  </a:lnTo>
                  <a:lnTo>
                    <a:pt x="11785" y="302"/>
                  </a:lnTo>
                  <a:lnTo>
                    <a:pt x="11424" y="221"/>
                  </a:lnTo>
                  <a:lnTo>
                    <a:pt x="11063" y="141"/>
                  </a:lnTo>
                  <a:lnTo>
                    <a:pt x="10682" y="81"/>
                  </a:lnTo>
                  <a:lnTo>
                    <a:pt x="10322" y="41"/>
                  </a:lnTo>
                  <a:lnTo>
                    <a:pt x="9941" y="21"/>
                  </a:lnTo>
                  <a:lnTo>
                    <a:pt x="95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294725" y="1329850"/>
              <a:ext cx="507075" cy="132300"/>
            </a:xfrm>
            <a:custGeom>
              <a:avLst/>
              <a:gdLst/>
              <a:ahLst/>
              <a:cxnLst/>
              <a:rect l="l" t="t" r="r" b="b"/>
              <a:pathLst>
                <a:path w="20283" h="5292" extrusionOk="0">
                  <a:moveTo>
                    <a:pt x="6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121" y="221"/>
                  </a:lnTo>
                  <a:lnTo>
                    <a:pt x="161" y="201"/>
                  </a:lnTo>
                  <a:lnTo>
                    <a:pt x="502" y="321"/>
                  </a:lnTo>
                  <a:lnTo>
                    <a:pt x="1023" y="502"/>
                  </a:lnTo>
                  <a:lnTo>
                    <a:pt x="1363" y="622"/>
                  </a:lnTo>
                  <a:lnTo>
                    <a:pt x="1744" y="722"/>
                  </a:lnTo>
                  <a:lnTo>
                    <a:pt x="2185" y="822"/>
                  </a:lnTo>
                  <a:lnTo>
                    <a:pt x="2646" y="923"/>
                  </a:lnTo>
                  <a:lnTo>
                    <a:pt x="3167" y="1003"/>
                  </a:lnTo>
                  <a:lnTo>
                    <a:pt x="3708" y="1063"/>
                  </a:lnTo>
                  <a:lnTo>
                    <a:pt x="4149" y="1103"/>
                  </a:lnTo>
                  <a:lnTo>
                    <a:pt x="4590" y="1143"/>
                  </a:lnTo>
                  <a:lnTo>
                    <a:pt x="5532" y="1163"/>
                  </a:lnTo>
                  <a:lnTo>
                    <a:pt x="6474" y="1163"/>
                  </a:lnTo>
                  <a:lnTo>
                    <a:pt x="7456" y="1143"/>
                  </a:lnTo>
                  <a:lnTo>
                    <a:pt x="9079" y="1123"/>
                  </a:lnTo>
                  <a:lnTo>
                    <a:pt x="9881" y="1143"/>
                  </a:lnTo>
                  <a:lnTo>
                    <a:pt x="10663" y="1183"/>
                  </a:lnTo>
                  <a:lnTo>
                    <a:pt x="11524" y="1243"/>
                  </a:lnTo>
                  <a:lnTo>
                    <a:pt x="12366" y="1363"/>
                  </a:lnTo>
                  <a:lnTo>
                    <a:pt x="13208" y="1524"/>
                  </a:lnTo>
                  <a:lnTo>
                    <a:pt x="14029" y="1724"/>
                  </a:lnTo>
                  <a:lnTo>
                    <a:pt x="14811" y="1965"/>
                  </a:lnTo>
                  <a:lnTo>
                    <a:pt x="15573" y="2245"/>
                  </a:lnTo>
                  <a:lnTo>
                    <a:pt x="15933" y="2406"/>
                  </a:lnTo>
                  <a:lnTo>
                    <a:pt x="16294" y="2566"/>
                  </a:lnTo>
                  <a:lnTo>
                    <a:pt x="16655" y="2726"/>
                  </a:lnTo>
                  <a:lnTo>
                    <a:pt x="16975" y="2907"/>
                  </a:lnTo>
                  <a:lnTo>
                    <a:pt x="17497" y="3207"/>
                  </a:lnTo>
                  <a:lnTo>
                    <a:pt x="17978" y="3508"/>
                  </a:lnTo>
                  <a:lnTo>
                    <a:pt x="18418" y="3808"/>
                  </a:lnTo>
                  <a:lnTo>
                    <a:pt x="18799" y="4109"/>
                  </a:lnTo>
                  <a:lnTo>
                    <a:pt x="19160" y="4390"/>
                  </a:lnTo>
                  <a:lnTo>
                    <a:pt x="19461" y="4650"/>
                  </a:lnTo>
                  <a:lnTo>
                    <a:pt x="19901" y="5051"/>
                  </a:lnTo>
                  <a:lnTo>
                    <a:pt x="20142" y="5271"/>
                  </a:lnTo>
                  <a:lnTo>
                    <a:pt x="20182" y="5291"/>
                  </a:lnTo>
                  <a:lnTo>
                    <a:pt x="20222" y="5271"/>
                  </a:lnTo>
                  <a:lnTo>
                    <a:pt x="20262" y="5231"/>
                  </a:lnTo>
                  <a:lnTo>
                    <a:pt x="20282" y="5191"/>
                  </a:lnTo>
                  <a:lnTo>
                    <a:pt x="20262" y="5151"/>
                  </a:lnTo>
                  <a:lnTo>
                    <a:pt x="20262" y="5111"/>
                  </a:lnTo>
                  <a:lnTo>
                    <a:pt x="20222" y="5091"/>
                  </a:lnTo>
                  <a:lnTo>
                    <a:pt x="20002" y="4871"/>
                  </a:lnTo>
                  <a:lnTo>
                    <a:pt x="19561" y="4470"/>
                  </a:lnTo>
                  <a:lnTo>
                    <a:pt x="19260" y="4209"/>
                  </a:lnTo>
                  <a:lnTo>
                    <a:pt x="18899" y="3929"/>
                  </a:lnTo>
                  <a:lnTo>
                    <a:pt x="18499" y="3628"/>
                  </a:lnTo>
                  <a:lnTo>
                    <a:pt x="18058" y="3327"/>
                  </a:lnTo>
                  <a:lnTo>
                    <a:pt x="17577" y="3007"/>
                  </a:lnTo>
                  <a:lnTo>
                    <a:pt x="17056" y="2726"/>
                  </a:lnTo>
                  <a:lnTo>
                    <a:pt x="16715" y="2546"/>
                  </a:lnTo>
                  <a:lnTo>
                    <a:pt x="16354" y="2365"/>
                  </a:lnTo>
                  <a:lnTo>
                    <a:pt x="15993" y="2205"/>
                  </a:lnTo>
                  <a:lnTo>
                    <a:pt x="15613" y="2045"/>
                  </a:lnTo>
                  <a:lnTo>
                    <a:pt x="14851" y="1764"/>
                  </a:lnTo>
                  <a:lnTo>
                    <a:pt x="14049" y="1524"/>
                  </a:lnTo>
                  <a:lnTo>
                    <a:pt x="13228" y="1303"/>
                  </a:lnTo>
                  <a:lnTo>
                    <a:pt x="12386" y="1143"/>
                  </a:lnTo>
                  <a:lnTo>
                    <a:pt x="11524" y="1043"/>
                  </a:lnTo>
                  <a:lnTo>
                    <a:pt x="10663" y="963"/>
                  </a:lnTo>
                  <a:lnTo>
                    <a:pt x="9861" y="923"/>
                  </a:lnTo>
                  <a:lnTo>
                    <a:pt x="9059" y="902"/>
                  </a:lnTo>
                  <a:lnTo>
                    <a:pt x="7436" y="923"/>
                  </a:lnTo>
                  <a:lnTo>
                    <a:pt x="6454" y="943"/>
                  </a:lnTo>
                  <a:lnTo>
                    <a:pt x="5512" y="943"/>
                  </a:lnTo>
                  <a:lnTo>
                    <a:pt x="4590" y="923"/>
                  </a:lnTo>
                  <a:lnTo>
                    <a:pt x="4129" y="882"/>
                  </a:lnTo>
                  <a:lnTo>
                    <a:pt x="3708" y="842"/>
                  </a:lnTo>
                  <a:lnTo>
                    <a:pt x="3167" y="782"/>
                  </a:lnTo>
                  <a:lnTo>
                    <a:pt x="2666" y="722"/>
                  </a:lnTo>
                  <a:lnTo>
                    <a:pt x="2205" y="622"/>
                  </a:lnTo>
                  <a:lnTo>
                    <a:pt x="1784" y="522"/>
                  </a:lnTo>
                  <a:lnTo>
                    <a:pt x="1404" y="401"/>
                  </a:lnTo>
                  <a:lnTo>
                    <a:pt x="1063" y="301"/>
                  </a:lnTo>
                  <a:lnTo>
                    <a:pt x="542" y="121"/>
                  </a:lnTo>
                  <a:lnTo>
                    <a:pt x="321" y="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413475" y="1482175"/>
              <a:ext cx="513075" cy="228975"/>
            </a:xfrm>
            <a:custGeom>
              <a:avLst/>
              <a:gdLst/>
              <a:ahLst/>
              <a:cxnLst/>
              <a:rect l="l" t="t" r="r" b="b"/>
              <a:pathLst>
                <a:path w="20523" h="9159" extrusionOk="0">
                  <a:moveTo>
                    <a:pt x="8277" y="221"/>
                  </a:moveTo>
                  <a:lnTo>
                    <a:pt x="8658" y="241"/>
                  </a:lnTo>
                  <a:lnTo>
                    <a:pt x="9059" y="281"/>
                  </a:lnTo>
                  <a:lnTo>
                    <a:pt x="9440" y="341"/>
                  </a:lnTo>
                  <a:lnTo>
                    <a:pt x="9821" y="401"/>
                  </a:lnTo>
                  <a:lnTo>
                    <a:pt x="10201" y="501"/>
                  </a:lnTo>
                  <a:lnTo>
                    <a:pt x="10582" y="601"/>
                  </a:lnTo>
                  <a:lnTo>
                    <a:pt x="10983" y="742"/>
                  </a:lnTo>
                  <a:lnTo>
                    <a:pt x="11364" y="902"/>
                  </a:lnTo>
                  <a:lnTo>
                    <a:pt x="11704" y="1022"/>
                  </a:lnTo>
                  <a:lnTo>
                    <a:pt x="12045" y="1183"/>
                  </a:lnTo>
                  <a:lnTo>
                    <a:pt x="12386" y="1343"/>
                  </a:lnTo>
                  <a:lnTo>
                    <a:pt x="12726" y="1543"/>
                  </a:lnTo>
                  <a:lnTo>
                    <a:pt x="13087" y="1744"/>
                  </a:lnTo>
                  <a:lnTo>
                    <a:pt x="13428" y="1984"/>
                  </a:lnTo>
                  <a:lnTo>
                    <a:pt x="14129" y="2465"/>
                  </a:lnTo>
                  <a:lnTo>
                    <a:pt x="14811" y="3006"/>
                  </a:lnTo>
                  <a:lnTo>
                    <a:pt x="15472" y="3587"/>
                  </a:lnTo>
                  <a:lnTo>
                    <a:pt x="16133" y="4189"/>
                  </a:lnTo>
                  <a:lnTo>
                    <a:pt x="16755" y="4810"/>
                  </a:lnTo>
                  <a:lnTo>
                    <a:pt x="17356" y="5411"/>
                  </a:lnTo>
                  <a:lnTo>
                    <a:pt x="17917" y="6032"/>
                  </a:lnTo>
                  <a:lnTo>
                    <a:pt x="18438" y="6614"/>
                  </a:lnTo>
                  <a:lnTo>
                    <a:pt x="18919" y="7175"/>
                  </a:lnTo>
                  <a:lnTo>
                    <a:pt x="19701" y="8137"/>
                  </a:lnTo>
                  <a:lnTo>
                    <a:pt x="20222" y="8818"/>
                  </a:lnTo>
                  <a:lnTo>
                    <a:pt x="19941" y="8618"/>
                  </a:lnTo>
                  <a:lnTo>
                    <a:pt x="19500" y="8297"/>
                  </a:lnTo>
                  <a:lnTo>
                    <a:pt x="18959" y="7896"/>
                  </a:lnTo>
                  <a:lnTo>
                    <a:pt x="18298" y="7435"/>
                  </a:lnTo>
                  <a:lnTo>
                    <a:pt x="17516" y="6954"/>
                  </a:lnTo>
                  <a:lnTo>
                    <a:pt x="16955" y="6614"/>
                  </a:lnTo>
                  <a:lnTo>
                    <a:pt x="16394" y="6293"/>
                  </a:lnTo>
                  <a:lnTo>
                    <a:pt x="15833" y="6012"/>
                  </a:lnTo>
                  <a:lnTo>
                    <a:pt x="15292" y="5752"/>
                  </a:lnTo>
                  <a:lnTo>
                    <a:pt x="14751" y="5491"/>
                  </a:lnTo>
                  <a:lnTo>
                    <a:pt x="14210" y="5271"/>
                  </a:lnTo>
                  <a:lnTo>
                    <a:pt x="13668" y="5071"/>
                  </a:lnTo>
                  <a:lnTo>
                    <a:pt x="13147" y="4890"/>
                  </a:lnTo>
                  <a:lnTo>
                    <a:pt x="12626" y="4730"/>
                  </a:lnTo>
                  <a:lnTo>
                    <a:pt x="12085" y="4590"/>
                  </a:lnTo>
                  <a:lnTo>
                    <a:pt x="11564" y="4469"/>
                  </a:lnTo>
                  <a:lnTo>
                    <a:pt x="11043" y="4369"/>
                  </a:lnTo>
                  <a:lnTo>
                    <a:pt x="10522" y="4309"/>
                  </a:lnTo>
                  <a:lnTo>
                    <a:pt x="10001" y="4249"/>
                  </a:lnTo>
                  <a:lnTo>
                    <a:pt x="9480" y="4209"/>
                  </a:lnTo>
                  <a:lnTo>
                    <a:pt x="8839" y="4209"/>
                  </a:lnTo>
                  <a:lnTo>
                    <a:pt x="7656" y="4249"/>
                  </a:lnTo>
                  <a:lnTo>
                    <a:pt x="6514" y="4309"/>
                  </a:lnTo>
                  <a:lnTo>
                    <a:pt x="5552" y="4349"/>
                  </a:lnTo>
                  <a:lnTo>
                    <a:pt x="4650" y="4389"/>
                  </a:lnTo>
                  <a:lnTo>
                    <a:pt x="3808" y="4409"/>
                  </a:lnTo>
                  <a:lnTo>
                    <a:pt x="3047" y="4389"/>
                  </a:lnTo>
                  <a:lnTo>
                    <a:pt x="2686" y="4369"/>
                  </a:lnTo>
                  <a:lnTo>
                    <a:pt x="2345" y="4329"/>
                  </a:lnTo>
                  <a:lnTo>
                    <a:pt x="2025" y="4289"/>
                  </a:lnTo>
                  <a:lnTo>
                    <a:pt x="1744" y="4229"/>
                  </a:lnTo>
                  <a:lnTo>
                    <a:pt x="1483" y="4149"/>
                  </a:lnTo>
                  <a:lnTo>
                    <a:pt x="1243" y="4048"/>
                  </a:lnTo>
                  <a:lnTo>
                    <a:pt x="1043" y="3928"/>
                  </a:lnTo>
                  <a:lnTo>
                    <a:pt x="862" y="3808"/>
                  </a:lnTo>
                  <a:lnTo>
                    <a:pt x="742" y="3728"/>
                  </a:lnTo>
                  <a:lnTo>
                    <a:pt x="642" y="3628"/>
                  </a:lnTo>
                  <a:lnTo>
                    <a:pt x="542" y="3527"/>
                  </a:lnTo>
                  <a:lnTo>
                    <a:pt x="461" y="3427"/>
                  </a:lnTo>
                  <a:lnTo>
                    <a:pt x="381" y="3307"/>
                  </a:lnTo>
                  <a:lnTo>
                    <a:pt x="321" y="3167"/>
                  </a:lnTo>
                  <a:lnTo>
                    <a:pt x="281" y="3046"/>
                  </a:lnTo>
                  <a:lnTo>
                    <a:pt x="261" y="2906"/>
                  </a:lnTo>
                  <a:lnTo>
                    <a:pt x="241" y="2746"/>
                  </a:lnTo>
                  <a:lnTo>
                    <a:pt x="221" y="2585"/>
                  </a:lnTo>
                  <a:lnTo>
                    <a:pt x="241" y="2245"/>
                  </a:lnTo>
                  <a:lnTo>
                    <a:pt x="301" y="1864"/>
                  </a:lnTo>
                  <a:lnTo>
                    <a:pt x="401" y="1463"/>
                  </a:lnTo>
                  <a:lnTo>
                    <a:pt x="421" y="1423"/>
                  </a:lnTo>
                  <a:lnTo>
                    <a:pt x="2285" y="1022"/>
                  </a:lnTo>
                  <a:lnTo>
                    <a:pt x="3728" y="722"/>
                  </a:lnTo>
                  <a:lnTo>
                    <a:pt x="5231" y="461"/>
                  </a:lnTo>
                  <a:lnTo>
                    <a:pt x="5973" y="341"/>
                  </a:lnTo>
                  <a:lnTo>
                    <a:pt x="6734" y="281"/>
                  </a:lnTo>
                  <a:lnTo>
                    <a:pt x="7516" y="221"/>
                  </a:lnTo>
                  <a:close/>
                  <a:moveTo>
                    <a:pt x="7917" y="0"/>
                  </a:moveTo>
                  <a:lnTo>
                    <a:pt x="7516" y="20"/>
                  </a:lnTo>
                  <a:lnTo>
                    <a:pt x="6754" y="60"/>
                  </a:lnTo>
                  <a:lnTo>
                    <a:pt x="5973" y="140"/>
                  </a:lnTo>
                  <a:lnTo>
                    <a:pt x="5211" y="241"/>
                  </a:lnTo>
                  <a:lnTo>
                    <a:pt x="4269" y="421"/>
                  </a:lnTo>
                  <a:lnTo>
                    <a:pt x="2826" y="682"/>
                  </a:lnTo>
                  <a:lnTo>
                    <a:pt x="1363" y="982"/>
                  </a:lnTo>
                  <a:lnTo>
                    <a:pt x="782" y="1122"/>
                  </a:lnTo>
                  <a:lnTo>
                    <a:pt x="381" y="1223"/>
                  </a:lnTo>
                  <a:lnTo>
                    <a:pt x="301" y="1223"/>
                  </a:lnTo>
                  <a:lnTo>
                    <a:pt x="241" y="1263"/>
                  </a:lnTo>
                  <a:lnTo>
                    <a:pt x="241" y="1283"/>
                  </a:lnTo>
                  <a:lnTo>
                    <a:pt x="221" y="1303"/>
                  </a:lnTo>
                  <a:lnTo>
                    <a:pt x="201" y="1343"/>
                  </a:lnTo>
                  <a:lnTo>
                    <a:pt x="201" y="1363"/>
                  </a:lnTo>
                  <a:lnTo>
                    <a:pt x="201" y="1423"/>
                  </a:lnTo>
                  <a:lnTo>
                    <a:pt x="81" y="1864"/>
                  </a:lnTo>
                  <a:lnTo>
                    <a:pt x="20" y="2265"/>
                  </a:lnTo>
                  <a:lnTo>
                    <a:pt x="0" y="2465"/>
                  </a:lnTo>
                  <a:lnTo>
                    <a:pt x="0" y="2646"/>
                  </a:lnTo>
                  <a:lnTo>
                    <a:pt x="20" y="2826"/>
                  </a:lnTo>
                  <a:lnTo>
                    <a:pt x="41" y="2986"/>
                  </a:lnTo>
                  <a:lnTo>
                    <a:pt x="81" y="3147"/>
                  </a:lnTo>
                  <a:lnTo>
                    <a:pt x="121" y="3287"/>
                  </a:lnTo>
                  <a:lnTo>
                    <a:pt x="181" y="3427"/>
                  </a:lnTo>
                  <a:lnTo>
                    <a:pt x="261" y="3567"/>
                  </a:lnTo>
                  <a:lnTo>
                    <a:pt x="361" y="3688"/>
                  </a:lnTo>
                  <a:lnTo>
                    <a:pt x="461" y="3788"/>
                  </a:lnTo>
                  <a:lnTo>
                    <a:pt x="582" y="3888"/>
                  </a:lnTo>
                  <a:lnTo>
                    <a:pt x="702" y="3988"/>
                  </a:lnTo>
                  <a:lnTo>
                    <a:pt x="882" y="4129"/>
                  </a:lnTo>
                  <a:lnTo>
                    <a:pt x="1103" y="4249"/>
                  </a:lnTo>
                  <a:lnTo>
                    <a:pt x="1343" y="4349"/>
                  </a:lnTo>
                  <a:lnTo>
                    <a:pt x="1624" y="4429"/>
                  </a:lnTo>
                  <a:lnTo>
                    <a:pt x="1904" y="4489"/>
                  </a:lnTo>
                  <a:lnTo>
                    <a:pt x="2225" y="4529"/>
                  </a:lnTo>
                  <a:lnTo>
                    <a:pt x="2566" y="4569"/>
                  </a:lnTo>
                  <a:lnTo>
                    <a:pt x="2926" y="4610"/>
                  </a:lnTo>
                  <a:lnTo>
                    <a:pt x="3728" y="4630"/>
                  </a:lnTo>
                  <a:lnTo>
                    <a:pt x="4590" y="4610"/>
                  </a:lnTo>
                  <a:lnTo>
                    <a:pt x="5492" y="4569"/>
                  </a:lnTo>
                  <a:lnTo>
                    <a:pt x="6474" y="4529"/>
                  </a:lnTo>
                  <a:lnTo>
                    <a:pt x="7616" y="4469"/>
                  </a:lnTo>
                  <a:lnTo>
                    <a:pt x="8798" y="4429"/>
                  </a:lnTo>
                  <a:lnTo>
                    <a:pt x="9320" y="4429"/>
                  </a:lnTo>
                  <a:lnTo>
                    <a:pt x="9861" y="4449"/>
                  </a:lnTo>
                  <a:lnTo>
                    <a:pt x="10382" y="4509"/>
                  </a:lnTo>
                  <a:lnTo>
                    <a:pt x="10903" y="4569"/>
                  </a:lnTo>
                  <a:lnTo>
                    <a:pt x="11424" y="4670"/>
                  </a:lnTo>
                  <a:lnTo>
                    <a:pt x="11945" y="4770"/>
                  </a:lnTo>
                  <a:lnTo>
                    <a:pt x="12486" y="4910"/>
                  </a:lnTo>
                  <a:lnTo>
                    <a:pt x="13007" y="5071"/>
                  </a:lnTo>
                  <a:lnTo>
                    <a:pt x="13548" y="5251"/>
                  </a:lnTo>
                  <a:lnTo>
                    <a:pt x="14069" y="5451"/>
                  </a:lnTo>
                  <a:lnTo>
                    <a:pt x="14610" y="5692"/>
                  </a:lnTo>
                  <a:lnTo>
                    <a:pt x="15171" y="5932"/>
                  </a:lnTo>
                  <a:lnTo>
                    <a:pt x="15713" y="6193"/>
                  </a:lnTo>
                  <a:lnTo>
                    <a:pt x="16274" y="6493"/>
                  </a:lnTo>
                  <a:lnTo>
                    <a:pt x="16835" y="6814"/>
                  </a:lnTo>
                  <a:lnTo>
                    <a:pt x="17396" y="7135"/>
                  </a:lnTo>
                  <a:lnTo>
                    <a:pt x="18178" y="7636"/>
                  </a:lnTo>
                  <a:lnTo>
                    <a:pt x="18839" y="8077"/>
                  </a:lnTo>
                  <a:lnTo>
                    <a:pt x="19380" y="8478"/>
                  </a:lnTo>
                  <a:lnTo>
                    <a:pt x="19821" y="8798"/>
                  </a:lnTo>
                  <a:lnTo>
                    <a:pt x="20202" y="9079"/>
                  </a:lnTo>
                  <a:lnTo>
                    <a:pt x="20322" y="9139"/>
                  </a:lnTo>
                  <a:lnTo>
                    <a:pt x="20402" y="9159"/>
                  </a:lnTo>
                  <a:lnTo>
                    <a:pt x="20442" y="9159"/>
                  </a:lnTo>
                  <a:lnTo>
                    <a:pt x="20482" y="9119"/>
                  </a:lnTo>
                  <a:lnTo>
                    <a:pt x="20522" y="9059"/>
                  </a:lnTo>
                  <a:lnTo>
                    <a:pt x="20522" y="8979"/>
                  </a:lnTo>
                  <a:lnTo>
                    <a:pt x="20502" y="8918"/>
                  </a:lnTo>
                  <a:lnTo>
                    <a:pt x="20482" y="8858"/>
                  </a:lnTo>
                  <a:lnTo>
                    <a:pt x="20282" y="8578"/>
                  </a:lnTo>
                  <a:lnTo>
                    <a:pt x="20021" y="8217"/>
                  </a:lnTo>
                  <a:lnTo>
                    <a:pt x="19681" y="7776"/>
                  </a:lnTo>
                  <a:lnTo>
                    <a:pt x="19260" y="7275"/>
                  </a:lnTo>
                  <a:lnTo>
                    <a:pt x="18799" y="6714"/>
                  </a:lnTo>
                  <a:lnTo>
                    <a:pt x="18278" y="6113"/>
                  </a:lnTo>
                  <a:lnTo>
                    <a:pt x="17697" y="5471"/>
                  </a:lnTo>
                  <a:lnTo>
                    <a:pt x="17075" y="4830"/>
                  </a:lnTo>
                  <a:lnTo>
                    <a:pt x="16434" y="4189"/>
                  </a:lnTo>
                  <a:lnTo>
                    <a:pt x="15753" y="3547"/>
                  </a:lnTo>
                  <a:lnTo>
                    <a:pt x="15051" y="2946"/>
                  </a:lnTo>
                  <a:lnTo>
                    <a:pt x="14330" y="2365"/>
                  </a:lnTo>
                  <a:lnTo>
                    <a:pt x="13969" y="2084"/>
                  </a:lnTo>
                  <a:lnTo>
                    <a:pt x="13608" y="1844"/>
                  </a:lnTo>
                  <a:lnTo>
                    <a:pt x="13228" y="1603"/>
                  </a:lnTo>
                  <a:lnTo>
                    <a:pt x="12867" y="1383"/>
                  </a:lnTo>
                  <a:lnTo>
                    <a:pt x="12506" y="1183"/>
                  </a:lnTo>
                  <a:lnTo>
                    <a:pt x="12145" y="982"/>
                  </a:lnTo>
                  <a:lnTo>
                    <a:pt x="11785" y="822"/>
                  </a:lnTo>
                  <a:lnTo>
                    <a:pt x="11424" y="702"/>
                  </a:lnTo>
                  <a:lnTo>
                    <a:pt x="11043" y="541"/>
                  </a:lnTo>
                  <a:lnTo>
                    <a:pt x="10642" y="401"/>
                  </a:lnTo>
                  <a:lnTo>
                    <a:pt x="10261" y="281"/>
                  </a:lnTo>
                  <a:lnTo>
                    <a:pt x="9861" y="201"/>
                  </a:lnTo>
                  <a:lnTo>
                    <a:pt x="9480" y="120"/>
                  </a:lnTo>
                  <a:lnTo>
                    <a:pt x="9079" y="80"/>
                  </a:lnTo>
                  <a:lnTo>
                    <a:pt x="8698" y="40"/>
                  </a:lnTo>
                  <a:lnTo>
                    <a:pt x="8297" y="20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418475" y="1512225"/>
              <a:ext cx="507075" cy="195425"/>
            </a:xfrm>
            <a:custGeom>
              <a:avLst/>
              <a:gdLst/>
              <a:ahLst/>
              <a:cxnLst/>
              <a:rect l="l" t="t" r="r" b="b"/>
              <a:pathLst>
                <a:path w="20283" h="7817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21" y="101"/>
                  </a:lnTo>
                  <a:lnTo>
                    <a:pt x="1" y="141"/>
                  </a:lnTo>
                  <a:lnTo>
                    <a:pt x="1" y="181"/>
                  </a:lnTo>
                  <a:lnTo>
                    <a:pt x="21" y="201"/>
                  </a:lnTo>
                  <a:lnTo>
                    <a:pt x="61" y="241"/>
                  </a:lnTo>
                  <a:lnTo>
                    <a:pt x="101" y="241"/>
                  </a:lnTo>
                  <a:lnTo>
                    <a:pt x="161" y="221"/>
                  </a:lnTo>
                  <a:lnTo>
                    <a:pt x="422" y="321"/>
                  </a:lnTo>
                  <a:lnTo>
                    <a:pt x="863" y="482"/>
                  </a:lnTo>
                  <a:lnTo>
                    <a:pt x="1143" y="562"/>
                  </a:lnTo>
                  <a:lnTo>
                    <a:pt x="1464" y="662"/>
                  </a:lnTo>
                  <a:lnTo>
                    <a:pt x="1805" y="742"/>
                  </a:lnTo>
                  <a:lnTo>
                    <a:pt x="2205" y="802"/>
                  </a:lnTo>
                  <a:lnTo>
                    <a:pt x="2626" y="862"/>
                  </a:lnTo>
                  <a:lnTo>
                    <a:pt x="3087" y="882"/>
                  </a:lnTo>
                  <a:lnTo>
                    <a:pt x="3608" y="922"/>
                  </a:lnTo>
                  <a:lnTo>
                    <a:pt x="4129" y="943"/>
                  </a:lnTo>
                  <a:lnTo>
                    <a:pt x="5272" y="963"/>
                  </a:lnTo>
                  <a:lnTo>
                    <a:pt x="6334" y="963"/>
                  </a:lnTo>
                  <a:lnTo>
                    <a:pt x="6895" y="983"/>
                  </a:lnTo>
                  <a:lnTo>
                    <a:pt x="7456" y="1003"/>
                  </a:lnTo>
                  <a:lnTo>
                    <a:pt x="8017" y="1043"/>
                  </a:lnTo>
                  <a:lnTo>
                    <a:pt x="8578" y="1103"/>
                  </a:lnTo>
                  <a:lnTo>
                    <a:pt x="9140" y="1183"/>
                  </a:lnTo>
                  <a:lnTo>
                    <a:pt x="9701" y="1303"/>
                  </a:lnTo>
                  <a:lnTo>
                    <a:pt x="10142" y="1383"/>
                  </a:lnTo>
                  <a:lnTo>
                    <a:pt x="10582" y="1504"/>
                  </a:lnTo>
                  <a:lnTo>
                    <a:pt x="11023" y="1624"/>
                  </a:lnTo>
                  <a:lnTo>
                    <a:pt x="11464" y="1764"/>
                  </a:lnTo>
                  <a:lnTo>
                    <a:pt x="11905" y="1925"/>
                  </a:lnTo>
                  <a:lnTo>
                    <a:pt x="12346" y="2085"/>
                  </a:lnTo>
                  <a:lnTo>
                    <a:pt x="12787" y="2265"/>
                  </a:lnTo>
                  <a:lnTo>
                    <a:pt x="13228" y="2466"/>
                  </a:lnTo>
                  <a:lnTo>
                    <a:pt x="13649" y="2666"/>
                  </a:lnTo>
                  <a:lnTo>
                    <a:pt x="14070" y="2887"/>
                  </a:lnTo>
                  <a:lnTo>
                    <a:pt x="14491" y="3127"/>
                  </a:lnTo>
                  <a:lnTo>
                    <a:pt x="14911" y="3367"/>
                  </a:lnTo>
                  <a:lnTo>
                    <a:pt x="15312" y="3608"/>
                  </a:lnTo>
                  <a:lnTo>
                    <a:pt x="15693" y="3869"/>
                  </a:lnTo>
                  <a:lnTo>
                    <a:pt x="16074" y="4149"/>
                  </a:lnTo>
                  <a:lnTo>
                    <a:pt x="16455" y="4430"/>
                  </a:lnTo>
                  <a:lnTo>
                    <a:pt x="17016" y="4851"/>
                  </a:lnTo>
                  <a:lnTo>
                    <a:pt x="17537" y="5291"/>
                  </a:lnTo>
                  <a:lnTo>
                    <a:pt x="18018" y="5732"/>
                  </a:lnTo>
                  <a:lnTo>
                    <a:pt x="18479" y="6153"/>
                  </a:lnTo>
                  <a:lnTo>
                    <a:pt x="19240" y="6895"/>
                  </a:lnTo>
                  <a:lnTo>
                    <a:pt x="19801" y="7496"/>
                  </a:lnTo>
                  <a:lnTo>
                    <a:pt x="20002" y="7696"/>
                  </a:lnTo>
                  <a:lnTo>
                    <a:pt x="20142" y="7797"/>
                  </a:lnTo>
                  <a:lnTo>
                    <a:pt x="20182" y="7817"/>
                  </a:lnTo>
                  <a:lnTo>
                    <a:pt x="20222" y="7817"/>
                  </a:lnTo>
                  <a:lnTo>
                    <a:pt x="20262" y="7777"/>
                  </a:lnTo>
                  <a:lnTo>
                    <a:pt x="20282" y="7736"/>
                  </a:lnTo>
                  <a:lnTo>
                    <a:pt x="20282" y="7696"/>
                  </a:lnTo>
                  <a:lnTo>
                    <a:pt x="20282" y="7656"/>
                  </a:lnTo>
                  <a:lnTo>
                    <a:pt x="20262" y="7616"/>
                  </a:lnTo>
                  <a:lnTo>
                    <a:pt x="19942" y="7316"/>
                  </a:lnTo>
                  <a:lnTo>
                    <a:pt x="19360" y="6734"/>
                  </a:lnTo>
                  <a:lnTo>
                    <a:pt x="18599" y="5973"/>
                  </a:lnTo>
                  <a:lnTo>
                    <a:pt x="18158" y="5552"/>
                  </a:lnTo>
                  <a:lnTo>
                    <a:pt x="17657" y="5111"/>
                  </a:lnTo>
                  <a:lnTo>
                    <a:pt x="17136" y="4670"/>
                  </a:lnTo>
                  <a:lnTo>
                    <a:pt x="16575" y="4249"/>
                  </a:lnTo>
                  <a:lnTo>
                    <a:pt x="16194" y="3969"/>
                  </a:lnTo>
                  <a:lnTo>
                    <a:pt x="15813" y="3688"/>
                  </a:lnTo>
                  <a:lnTo>
                    <a:pt x="15412" y="3428"/>
                  </a:lnTo>
                  <a:lnTo>
                    <a:pt x="15012" y="3167"/>
                  </a:lnTo>
                  <a:lnTo>
                    <a:pt x="14591" y="2927"/>
                  </a:lnTo>
                  <a:lnTo>
                    <a:pt x="14170" y="2686"/>
                  </a:lnTo>
                  <a:lnTo>
                    <a:pt x="13749" y="2466"/>
                  </a:lnTo>
                  <a:lnTo>
                    <a:pt x="13308" y="2265"/>
                  </a:lnTo>
                  <a:lnTo>
                    <a:pt x="12887" y="2065"/>
                  </a:lnTo>
                  <a:lnTo>
                    <a:pt x="12426" y="1884"/>
                  </a:lnTo>
                  <a:lnTo>
                    <a:pt x="11985" y="1704"/>
                  </a:lnTo>
                  <a:lnTo>
                    <a:pt x="11544" y="1564"/>
                  </a:lnTo>
                  <a:lnTo>
                    <a:pt x="11104" y="1424"/>
                  </a:lnTo>
                  <a:lnTo>
                    <a:pt x="10643" y="1283"/>
                  </a:lnTo>
                  <a:lnTo>
                    <a:pt x="10202" y="1183"/>
                  </a:lnTo>
                  <a:lnTo>
                    <a:pt x="9761" y="1083"/>
                  </a:lnTo>
                  <a:lnTo>
                    <a:pt x="9200" y="983"/>
                  </a:lnTo>
                  <a:lnTo>
                    <a:pt x="8618" y="902"/>
                  </a:lnTo>
                  <a:lnTo>
                    <a:pt x="8057" y="842"/>
                  </a:lnTo>
                  <a:lnTo>
                    <a:pt x="7496" y="802"/>
                  </a:lnTo>
                  <a:lnTo>
                    <a:pt x="6935" y="762"/>
                  </a:lnTo>
                  <a:lnTo>
                    <a:pt x="6374" y="762"/>
                  </a:lnTo>
                  <a:lnTo>
                    <a:pt x="5312" y="742"/>
                  </a:lnTo>
                  <a:lnTo>
                    <a:pt x="4169" y="722"/>
                  </a:lnTo>
                  <a:lnTo>
                    <a:pt x="3648" y="702"/>
                  </a:lnTo>
                  <a:lnTo>
                    <a:pt x="3127" y="682"/>
                  </a:lnTo>
                  <a:lnTo>
                    <a:pt x="2666" y="642"/>
                  </a:lnTo>
                  <a:lnTo>
                    <a:pt x="2265" y="602"/>
                  </a:lnTo>
                  <a:lnTo>
                    <a:pt x="1885" y="522"/>
                  </a:lnTo>
                  <a:lnTo>
                    <a:pt x="1524" y="441"/>
                  </a:lnTo>
                  <a:lnTo>
                    <a:pt x="1223" y="361"/>
                  </a:lnTo>
                  <a:lnTo>
                    <a:pt x="963" y="281"/>
                  </a:lnTo>
                  <a:lnTo>
                    <a:pt x="522" y="121"/>
                  </a:lnTo>
                  <a:lnTo>
                    <a:pt x="321" y="41"/>
                  </a:lnTo>
                  <a:lnTo>
                    <a:pt x="18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159950" y="238125"/>
              <a:ext cx="132800" cy="651850"/>
            </a:xfrm>
            <a:custGeom>
              <a:avLst/>
              <a:gdLst/>
              <a:ahLst/>
              <a:cxnLst/>
              <a:rect l="l" t="t" r="r" b="b"/>
              <a:pathLst>
                <a:path w="5312" h="26074" extrusionOk="0">
                  <a:moveTo>
                    <a:pt x="3287" y="240"/>
                  </a:moveTo>
                  <a:lnTo>
                    <a:pt x="3428" y="261"/>
                  </a:lnTo>
                  <a:lnTo>
                    <a:pt x="3568" y="321"/>
                  </a:lnTo>
                  <a:lnTo>
                    <a:pt x="3628" y="381"/>
                  </a:lnTo>
                  <a:lnTo>
                    <a:pt x="3688" y="441"/>
                  </a:lnTo>
                  <a:lnTo>
                    <a:pt x="3748" y="521"/>
                  </a:lnTo>
                  <a:lnTo>
                    <a:pt x="3808" y="621"/>
                  </a:lnTo>
                  <a:lnTo>
                    <a:pt x="3849" y="742"/>
                  </a:lnTo>
                  <a:lnTo>
                    <a:pt x="3869" y="882"/>
                  </a:lnTo>
                  <a:lnTo>
                    <a:pt x="3889" y="1042"/>
                  </a:lnTo>
                  <a:lnTo>
                    <a:pt x="3889" y="1243"/>
                  </a:lnTo>
                  <a:lnTo>
                    <a:pt x="3889" y="1463"/>
                  </a:lnTo>
                  <a:lnTo>
                    <a:pt x="3849" y="1724"/>
                  </a:lnTo>
                  <a:lnTo>
                    <a:pt x="3808" y="2084"/>
                  </a:lnTo>
                  <a:lnTo>
                    <a:pt x="3728" y="2525"/>
                  </a:lnTo>
                  <a:lnTo>
                    <a:pt x="3528" y="3587"/>
                  </a:lnTo>
                  <a:lnTo>
                    <a:pt x="3267" y="4910"/>
                  </a:lnTo>
                  <a:lnTo>
                    <a:pt x="3007" y="6413"/>
                  </a:lnTo>
                  <a:lnTo>
                    <a:pt x="2867" y="7235"/>
                  </a:lnTo>
                  <a:lnTo>
                    <a:pt x="2746" y="8097"/>
                  </a:lnTo>
                  <a:lnTo>
                    <a:pt x="2646" y="8978"/>
                  </a:lnTo>
                  <a:lnTo>
                    <a:pt x="2546" y="9880"/>
                  </a:lnTo>
                  <a:lnTo>
                    <a:pt x="2486" y="10822"/>
                  </a:lnTo>
                  <a:lnTo>
                    <a:pt x="2446" y="11784"/>
                  </a:lnTo>
                  <a:lnTo>
                    <a:pt x="2446" y="12746"/>
                  </a:lnTo>
                  <a:lnTo>
                    <a:pt x="2466" y="13728"/>
                  </a:lnTo>
                  <a:lnTo>
                    <a:pt x="2526" y="14690"/>
                  </a:lnTo>
                  <a:lnTo>
                    <a:pt x="2606" y="15612"/>
                  </a:lnTo>
                  <a:lnTo>
                    <a:pt x="2686" y="16474"/>
                  </a:lnTo>
                  <a:lnTo>
                    <a:pt x="2786" y="17295"/>
                  </a:lnTo>
                  <a:lnTo>
                    <a:pt x="2887" y="18057"/>
                  </a:lnTo>
                  <a:lnTo>
                    <a:pt x="3007" y="18779"/>
                  </a:lnTo>
                  <a:lnTo>
                    <a:pt x="3127" y="19440"/>
                  </a:lnTo>
                  <a:lnTo>
                    <a:pt x="3267" y="20061"/>
                  </a:lnTo>
                  <a:lnTo>
                    <a:pt x="3528" y="21183"/>
                  </a:lnTo>
                  <a:lnTo>
                    <a:pt x="3788" y="22165"/>
                  </a:lnTo>
                  <a:lnTo>
                    <a:pt x="4249" y="23729"/>
                  </a:lnTo>
                  <a:lnTo>
                    <a:pt x="4450" y="24330"/>
                  </a:lnTo>
                  <a:lnTo>
                    <a:pt x="4650" y="24831"/>
                  </a:lnTo>
                  <a:lnTo>
                    <a:pt x="4951" y="25572"/>
                  </a:lnTo>
                  <a:lnTo>
                    <a:pt x="4570" y="25031"/>
                  </a:lnTo>
                  <a:lnTo>
                    <a:pt x="4089" y="24290"/>
                  </a:lnTo>
                  <a:lnTo>
                    <a:pt x="3548" y="23348"/>
                  </a:lnTo>
                  <a:lnTo>
                    <a:pt x="3247" y="22787"/>
                  </a:lnTo>
                  <a:lnTo>
                    <a:pt x="2927" y="22206"/>
                  </a:lnTo>
                  <a:lnTo>
                    <a:pt x="2626" y="21564"/>
                  </a:lnTo>
                  <a:lnTo>
                    <a:pt x="2325" y="20903"/>
                  </a:lnTo>
                  <a:lnTo>
                    <a:pt x="2025" y="20181"/>
                  </a:lnTo>
                  <a:lnTo>
                    <a:pt x="1724" y="19440"/>
                  </a:lnTo>
                  <a:lnTo>
                    <a:pt x="1444" y="18658"/>
                  </a:lnTo>
                  <a:lnTo>
                    <a:pt x="1183" y="17837"/>
                  </a:lnTo>
                  <a:lnTo>
                    <a:pt x="923" y="16975"/>
                  </a:lnTo>
                  <a:lnTo>
                    <a:pt x="722" y="16093"/>
                  </a:lnTo>
                  <a:lnTo>
                    <a:pt x="542" y="15291"/>
                  </a:lnTo>
                  <a:lnTo>
                    <a:pt x="401" y="14470"/>
                  </a:lnTo>
                  <a:lnTo>
                    <a:pt x="301" y="13608"/>
                  </a:lnTo>
                  <a:lnTo>
                    <a:pt x="221" y="12706"/>
                  </a:lnTo>
                  <a:lnTo>
                    <a:pt x="201" y="11784"/>
                  </a:lnTo>
                  <a:lnTo>
                    <a:pt x="201" y="10842"/>
                  </a:lnTo>
                  <a:lnTo>
                    <a:pt x="261" y="9880"/>
                  </a:lnTo>
                  <a:lnTo>
                    <a:pt x="341" y="8898"/>
                  </a:lnTo>
                  <a:lnTo>
                    <a:pt x="422" y="8357"/>
                  </a:lnTo>
                  <a:lnTo>
                    <a:pt x="502" y="7816"/>
                  </a:lnTo>
                  <a:lnTo>
                    <a:pt x="602" y="7275"/>
                  </a:lnTo>
                  <a:lnTo>
                    <a:pt x="702" y="6714"/>
                  </a:lnTo>
                  <a:lnTo>
                    <a:pt x="822" y="6253"/>
                  </a:lnTo>
                  <a:lnTo>
                    <a:pt x="923" y="5772"/>
                  </a:lnTo>
                  <a:lnTo>
                    <a:pt x="1203" y="4850"/>
                  </a:lnTo>
                  <a:lnTo>
                    <a:pt x="1484" y="3968"/>
                  </a:lnTo>
                  <a:lnTo>
                    <a:pt x="1804" y="3126"/>
                  </a:lnTo>
                  <a:lnTo>
                    <a:pt x="2125" y="2365"/>
                  </a:lnTo>
                  <a:lnTo>
                    <a:pt x="2426" y="1683"/>
                  </a:lnTo>
                  <a:lnTo>
                    <a:pt x="2706" y="1102"/>
                  </a:lnTo>
                  <a:lnTo>
                    <a:pt x="2947" y="641"/>
                  </a:lnTo>
                  <a:lnTo>
                    <a:pt x="3167" y="240"/>
                  </a:lnTo>
                  <a:close/>
                  <a:moveTo>
                    <a:pt x="3187" y="0"/>
                  </a:moveTo>
                  <a:lnTo>
                    <a:pt x="3127" y="20"/>
                  </a:lnTo>
                  <a:lnTo>
                    <a:pt x="3067" y="60"/>
                  </a:lnTo>
                  <a:lnTo>
                    <a:pt x="3027" y="120"/>
                  </a:lnTo>
                  <a:lnTo>
                    <a:pt x="3007" y="160"/>
                  </a:lnTo>
                  <a:lnTo>
                    <a:pt x="2726" y="661"/>
                  </a:lnTo>
                  <a:lnTo>
                    <a:pt x="2486" y="1122"/>
                  </a:lnTo>
                  <a:lnTo>
                    <a:pt x="2205" y="1703"/>
                  </a:lnTo>
                  <a:lnTo>
                    <a:pt x="1905" y="2385"/>
                  </a:lnTo>
                  <a:lnTo>
                    <a:pt x="1584" y="3146"/>
                  </a:lnTo>
                  <a:lnTo>
                    <a:pt x="1283" y="3968"/>
                  </a:lnTo>
                  <a:lnTo>
                    <a:pt x="983" y="4870"/>
                  </a:lnTo>
                  <a:lnTo>
                    <a:pt x="722" y="5792"/>
                  </a:lnTo>
                  <a:lnTo>
                    <a:pt x="602" y="6253"/>
                  </a:lnTo>
                  <a:lnTo>
                    <a:pt x="502" y="6734"/>
                  </a:lnTo>
                  <a:lnTo>
                    <a:pt x="401" y="7275"/>
                  </a:lnTo>
                  <a:lnTo>
                    <a:pt x="301" y="7836"/>
                  </a:lnTo>
                  <a:lnTo>
                    <a:pt x="221" y="8377"/>
                  </a:lnTo>
                  <a:lnTo>
                    <a:pt x="141" y="8918"/>
                  </a:lnTo>
                  <a:lnTo>
                    <a:pt x="61" y="9900"/>
                  </a:lnTo>
                  <a:lnTo>
                    <a:pt x="1" y="10862"/>
                  </a:lnTo>
                  <a:lnTo>
                    <a:pt x="1" y="11804"/>
                  </a:lnTo>
                  <a:lnTo>
                    <a:pt x="21" y="12726"/>
                  </a:lnTo>
                  <a:lnTo>
                    <a:pt x="101" y="13628"/>
                  </a:lnTo>
                  <a:lnTo>
                    <a:pt x="201" y="14490"/>
                  </a:lnTo>
                  <a:lnTo>
                    <a:pt x="341" y="15331"/>
                  </a:lnTo>
                  <a:lnTo>
                    <a:pt x="522" y="16133"/>
                  </a:lnTo>
                  <a:lnTo>
                    <a:pt x="762" y="17135"/>
                  </a:lnTo>
                  <a:lnTo>
                    <a:pt x="1063" y="18097"/>
                  </a:lnTo>
                  <a:lnTo>
                    <a:pt x="1363" y="19019"/>
                  </a:lnTo>
                  <a:lnTo>
                    <a:pt x="1684" y="19901"/>
                  </a:lnTo>
                  <a:lnTo>
                    <a:pt x="2045" y="20743"/>
                  </a:lnTo>
                  <a:lnTo>
                    <a:pt x="2386" y="21524"/>
                  </a:lnTo>
                  <a:lnTo>
                    <a:pt x="2746" y="22246"/>
                  </a:lnTo>
                  <a:lnTo>
                    <a:pt x="3087" y="22927"/>
                  </a:lnTo>
                  <a:lnTo>
                    <a:pt x="3448" y="23548"/>
                  </a:lnTo>
                  <a:lnTo>
                    <a:pt x="3768" y="24089"/>
                  </a:lnTo>
                  <a:lnTo>
                    <a:pt x="4069" y="24590"/>
                  </a:lnTo>
                  <a:lnTo>
                    <a:pt x="4350" y="25011"/>
                  </a:lnTo>
                  <a:lnTo>
                    <a:pt x="4811" y="25673"/>
                  </a:lnTo>
                  <a:lnTo>
                    <a:pt x="5091" y="26013"/>
                  </a:lnTo>
                  <a:lnTo>
                    <a:pt x="5151" y="26053"/>
                  </a:lnTo>
                  <a:lnTo>
                    <a:pt x="5231" y="26074"/>
                  </a:lnTo>
                  <a:lnTo>
                    <a:pt x="5271" y="26074"/>
                  </a:lnTo>
                  <a:lnTo>
                    <a:pt x="5291" y="26053"/>
                  </a:lnTo>
                  <a:lnTo>
                    <a:pt x="5312" y="26013"/>
                  </a:lnTo>
                  <a:lnTo>
                    <a:pt x="5312" y="25933"/>
                  </a:lnTo>
                  <a:lnTo>
                    <a:pt x="5251" y="25793"/>
                  </a:lnTo>
                  <a:lnTo>
                    <a:pt x="5151" y="25552"/>
                  </a:lnTo>
                  <a:lnTo>
                    <a:pt x="4851" y="24831"/>
                  </a:lnTo>
                  <a:lnTo>
                    <a:pt x="4670" y="24330"/>
                  </a:lnTo>
                  <a:lnTo>
                    <a:pt x="4450" y="23709"/>
                  </a:lnTo>
                  <a:lnTo>
                    <a:pt x="4009" y="22165"/>
                  </a:lnTo>
                  <a:lnTo>
                    <a:pt x="3748" y="21183"/>
                  </a:lnTo>
                  <a:lnTo>
                    <a:pt x="3468" y="20061"/>
                  </a:lnTo>
                  <a:lnTo>
                    <a:pt x="3348" y="19440"/>
                  </a:lnTo>
                  <a:lnTo>
                    <a:pt x="3227" y="18779"/>
                  </a:lnTo>
                  <a:lnTo>
                    <a:pt x="3107" y="18057"/>
                  </a:lnTo>
                  <a:lnTo>
                    <a:pt x="2987" y="17295"/>
                  </a:lnTo>
                  <a:lnTo>
                    <a:pt x="2887" y="16474"/>
                  </a:lnTo>
                  <a:lnTo>
                    <a:pt x="2806" y="15612"/>
                  </a:lnTo>
                  <a:lnTo>
                    <a:pt x="2726" y="14690"/>
                  </a:lnTo>
                  <a:lnTo>
                    <a:pt x="2686" y="13728"/>
                  </a:lnTo>
                  <a:lnTo>
                    <a:pt x="2646" y="12746"/>
                  </a:lnTo>
                  <a:lnTo>
                    <a:pt x="2666" y="11764"/>
                  </a:lnTo>
                  <a:lnTo>
                    <a:pt x="2706" y="10802"/>
                  </a:lnTo>
                  <a:lnTo>
                    <a:pt x="2766" y="9860"/>
                  </a:lnTo>
                  <a:lnTo>
                    <a:pt x="2846" y="8938"/>
                  </a:lnTo>
                  <a:lnTo>
                    <a:pt x="2967" y="8057"/>
                  </a:lnTo>
                  <a:lnTo>
                    <a:pt x="3087" y="7195"/>
                  </a:lnTo>
                  <a:lnTo>
                    <a:pt x="3227" y="6373"/>
                  </a:lnTo>
                  <a:lnTo>
                    <a:pt x="3488" y="4850"/>
                  </a:lnTo>
                  <a:lnTo>
                    <a:pt x="3768" y="3527"/>
                  </a:lnTo>
                  <a:lnTo>
                    <a:pt x="3969" y="2445"/>
                  </a:lnTo>
                  <a:lnTo>
                    <a:pt x="4049" y="2004"/>
                  </a:lnTo>
                  <a:lnTo>
                    <a:pt x="4109" y="1623"/>
                  </a:lnTo>
                  <a:lnTo>
                    <a:pt x="4129" y="1343"/>
                  </a:lnTo>
                  <a:lnTo>
                    <a:pt x="4149" y="1102"/>
                  </a:lnTo>
                  <a:lnTo>
                    <a:pt x="4129" y="882"/>
                  </a:lnTo>
                  <a:lnTo>
                    <a:pt x="4109" y="701"/>
                  </a:lnTo>
                  <a:lnTo>
                    <a:pt x="4069" y="541"/>
                  </a:lnTo>
                  <a:lnTo>
                    <a:pt x="4009" y="401"/>
                  </a:lnTo>
                  <a:lnTo>
                    <a:pt x="3949" y="301"/>
                  </a:lnTo>
                  <a:lnTo>
                    <a:pt x="3889" y="220"/>
                  </a:lnTo>
                  <a:lnTo>
                    <a:pt x="3808" y="160"/>
                  </a:lnTo>
                  <a:lnTo>
                    <a:pt x="3728" y="100"/>
                  </a:lnTo>
                  <a:lnTo>
                    <a:pt x="3628" y="60"/>
                  </a:lnTo>
                  <a:lnTo>
                    <a:pt x="3548" y="40"/>
                  </a:lnTo>
                  <a:lnTo>
                    <a:pt x="3388" y="20"/>
                  </a:lnTo>
                  <a:lnTo>
                    <a:pt x="3247" y="20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189025" y="238125"/>
              <a:ext cx="102225" cy="651350"/>
            </a:xfrm>
            <a:custGeom>
              <a:avLst/>
              <a:gdLst/>
              <a:ahLst/>
              <a:cxnLst/>
              <a:rect l="l" t="t" r="r" b="b"/>
              <a:pathLst>
                <a:path w="4089" h="26054" extrusionOk="0">
                  <a:moveTo>
                    <a:pt x="2024" y="0"/>
                  </a:moveTo>
                  <a:lnTo>
                    <a:pt x="1964" y="20"/>
                  </a:lnTo>
                  <a:lnTo>
                    <a:pt x="1884" y="80"/>
                  </a:lnTo>
                  <a:lnTo>
                    <a:pt x="1824" y="160"/>
                  </a:lnTo>
                  <a:lnTo>
                    <a:pt x="1784" y="301"/>
                  </a:lnTo>
                  <a:lnTo>
                    <a:pt x="1704" y="561"/>
                  </a:lnTo>
                  <a:lnTo>
                    <a:pt x="1363" y="1964"/>
                  </a:lnTo>
                  <a:lnTo>
                    <a:pt x="1082" y="3066"/>
                  </a:lnTo>
                  <a:lnTo>
                    <a:pt x="762" y="4389"/>
                  </a:lnTo>
                  <a:lnTo>
                    <a:pt x="541" y="5471"/>
                  </a:lnTo>
                  <a:lnTo>
                    <a:pt x="341" y="6634"/>
                  </a:lnTo>
                  <a:lnTo>
                    <a:pt x="261" y="7255"/>
                  </a:lnTo>
                  <a:lnTo>
                    <a:pt x="180" y="7876"/>
                  </a:lnTo>
                  <a:lnTo>
                    <a:pt x="120" y="8517"/>
                  </a:lnTo>
                  <a:lnTo>
                    <a:pt x="80" y="9179"/>
                  </a:lnTo>
                  <a:lnTo>
                    <a:pt x="40" y="9840"/>
                  </a:lnTo>
                  <a:lnTo>
                    <a:pt x="20" y="10522"/>
                  </a:lnTo>
                  <a:lnTo>
                    <a:pt x="0" y="11203"/>
                  </a:lnTo>
                  <a:lnTo>
                    <a:pt x="20" y="11884"/>
                  </a:lnTo>
                  <a:lnTo>
                    <a:pt x="40" y="12546"/>
                  </a:lnTo>
                  <a:lnTo>
                    <a:pt x="80" y="13227"/>
                  </a:lnTo>
                  <a:lnTo>
                    <a:pt x="140" y="13889"/>
                  </a:lnTo>
                  <a:lnTo>
                    <a:pt x="220" y="14550"/>
                  </a:lnTo>
                  <a:lnTo>
                    <a:pt x="220" y="14610"/>
                  </a:lnTo>
                  <a:lnTo>
                    <a:pt x="341" y="15492"/>
                  </a:lnTo>
                  <a:lnTo>
                    <a:pt x="481" y="16334"/>
                  </a:lnTo>
                  <a:lnTo>
                    <a:pt x="681" y="17336"/>
                  </a:lnTo>
                  <a:lnTo>
                    <a:pt x="882" y="18278"/>
                  </a:lnTo>
                  <a:lnTo>
                    <a:pt x="1102" y="19179"/>
                  </a:lnTo>
                  <a:lnTo>
                    <a:pt x="1343" y="20021"/>
                  </a:lnTo>
                  <a:lnTo>
                    <a:pt x="1563" y="20803"/>
                  </a:lnTo>
                  <a:lnTo>
                    <a:pt x="1804" y="21524"/>
                  </a:lnTo>
                  <a:lnTo>
                    <a:pt x="2044" y="22206"/>
                  </a:lnTo>
                  <a:lnTo>
                    <a:pt x="2285" y="22807"/>
                  </a:lnTo>
                  <a:lnTo>
                    <a:pt x="2505" y="23328"/>
                  </a:lnTo>
                  <a:lnTo>
                    <a:pt x="2726" y="23829"/>
                  </a:lnTo>
                  <a:lnTo>
                    <a:pt x="2926" y="24250"/>
                  </a:lnTo>
                  <a:lnTo>
                    <a:pt x="3126" y="24631"/>
                  </a:lnTo>
                  <a:lnTo>
                    <a:pt x="3467" y="25272"/>
                  </a:lnTo>
                  <a:lnTo>
                    <a:pt x="3728" y="25713"/>
                  </a:lnTo>
                  <a:lnTo>
                    <a:pt x="3868" y="25953"/>
                  </a:lnTo>
                  <a:lnTo>
                    <a:pt x="3888" y="25993"/>
                  </a:lnTo>
                  <a:lnTo>
                    <a:pt x="3928" y="26013"/>
                  </a:lnTo>
                  <a:lnTo>
                    <a:pt x="3968" y="26033"/>
                  </a:lnTo>
                  <a:lnTo>
                    <a:pt x="4008" y="26053"/>
                  </a:lnTo>
                  <a:lnTo>
                    <a:pt x="4028" y="26053"/>
                  </a:lnTo>
                  <a:lnTo>
                    <a:pt x="4048" y="26033"/>
                  </a:lnTo>
                  <a:lnTo>
                    <a:pt x="4068" y="25993"/>
                  </a:lnTo>
                  <a:lnTo>
                    <a:pt x="4088" y="25973"/>
                  </a:lnTo>
                  <a:lnTo>
                    <a:pt x="4068" y="25933"/>
                  </a:lnTo>
                  <a:lnTo>
                    <a:pt x="3908" y="25653"/>
                  </a:lnTo>
                  <a:lnTo>
                    <a:pt x="3668" y="25212"/>
                  </a:lnTo>
                  <a:lnTo>
                    <a:pt x="3307" y="24590"/>
                  </a:lnTo>
                  <a:lnTo>
                    <a:pt x="3126" y="24210"/>
                  </a:lnTo>
                  <a:lnTo>
                    <a:pt x="2926" y="23769"/>
                  </a:lnTo>
                  <a:lnTo>
                    <a:pt x="2706" y="23308"/>
                  </a:lnTo>
                  <a:lnTo>
                    <a:pt x="2485" y="22787"/>
                  </a:lnTo>
                  <a:lnTo>
                    <a:pt x="2245" y="22165"/>
                  </a:lnTo>
                  <a:lnTo>
                    <a:pt x="2004" y="21504"/>
                  </a:lnTo>
                  <a:lnTo>
                    <a:pt x="1784" y="20783"/>
                  </a:lnTo>
                  <a:lnTo>
                    <a:pt x="1543" y="20001"/>
                  </a:lnTo>
                  <a:lnTo>
                    <a:pt x="1303" y="19159"/>
                  </a:lnTo>
                  <a:lnTo>
                    <a:pt x="1082" y="18257"/>
                  </a:lnTo>
                  <a:lnTo>
                    <a:pt x="882" y="17316"/>
                  </a:lnTo>
                  <a:lnTo>
                    <a:pt x="681" y="16313"/>
                  </a:lnTo>
                  <a:lnTo>
                    <a:pt x="561" y="15472"/>
                  </a:lnTo>
                  <a:lnTo>
                    <a:pt x="441" y="14610"/>
                  </a:lnTo>
                  <a:lnTo>
                    <a:pt x="421" y="14530"/>
                  </a:lnTo>
                  <a:lnTo>
                    <a:pt x="341" y="13889"/>
                  </a:lnTo>
                  <a:lnTo>
                    <a:pt x="281" y="13207"/>
                  </a:lnTo>
                  <a:lnTo>
                    <a:pt x="241" y="12526"/>
                  </a:lnTo>
                  <a:lnTo>
                    <a:pt x="220" y="11864"/>
                  </a:lnTo>
                  <a:lnTo>
                    <a:pt x="220" y="11183"/>
                  </a:lnTo>
                  <a:lnTo>
                    <a:pt x="220" y="10502"/>
                  </a:lnTo>
                  <a:lnTo>
                    <a:pt x="241" y="9820"/>
                  </a:lnTo>
                  <a:lnTo>
                    <a:pt x="281" y="9159"/>
                  </a:lnTo>
                  <a:lnTo>
                    <a:pt x="341" y="8497"/>
                  </a:lnTo>
                  <a:lnTo>
                    <a:pt x="401" y="7856"/>
                  </a:lnTo>
                  <a:lnTo>
                    <a:pt x="481" y="7215"/>
                  </a:lnTo>
                  <a:lnTo>
                    <a:pt x="561" y="6614"/>
                  </a:lnTo>
                  <a:lnTo>
                    <a:pt x="661" y="6012"/>
                  </a:lnTo>
                  <a:lnTo>
                    <a:pt x="762" y="5431"/>
                  </a:lnTo>
                  <a:lnTo>
                    <a:pt x="862" y="4890"/>
                  </a:lnTo>
                  <a:lnTo>
                    <a:pt x="982" y="4369"/>
                  </a:lnTo>
                  <a:lnTo>
                    <a:pt x="1303" y="3006"/>
                  </a:lnTo>
                  <a:lnTo>
                    <a:pt x="1583" y="1924"/>
                  </a:lnTo>
                  <a:lnTo>
                    <a:pt x="1964" y="481"/>
                  </a:lnTo>
                  <a:lnTo>
                    <a:pt x="2064" y="140"/>
                  </a:lnTo>
                  <a:lnTo>
                    <a:pt x="2084" y="100"/>
                  </a:lnTo>
                  <a:lnTo>
                    <a:pt x="2104" y="60"/>
                  </a:lnTo>
                  <a:lnTo>
                    <a:pt x="2084" y="2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278700" y="413975"/>
              <a:ext cx="143325" cy="600250"/>
            </a:xfrm>
            <a:custGeom>
              <a:avLst/>
              <a:gdLst/>
              <a:ahLst/>
              <a:cxnLst/>
              <a:rect l="l" t="t" r="r" b="b"/>
              <a:pathLst>
                <a:path w="5733" h="24010" extrusionOk="0">
                  <a:moveTo>
                    <a:pt x="1183" y="201"/>
                  </a:moveTo>
                  <a:lnTo>
                    <a:pt x="1363" y="221"/>
                  </a:lnTo>
                  <a:lnTo>
                    <a:pt x="1443" y="261"/>
                  </a:lnTo>
                  <a:lnTo>
                    <a:pt x="1544" y="301"/>
                  </a:lnTo>
                  <a:lnTo>
                    <a:pt x="1644" y="361"/>
                  </a:lnTo>
                  <a:lnTo>
                    <a:pt x="1744" y="461"/>
                  </a:lnTo>
                  <a:lnTo>
                    <a:pt x="1824" y="562"/>
                  </a:lnTo>
                  <a:lnTo>
                    <a:pt x="1924" y="702"/>
                  </a:lnTo>
                  <a:lnTo>
                    <a:pt x="2004" y="882"/>
                  </a:lnTo>
                  <a:lnTo>
                    <a:pt x="2085" y="1083"/>
                  </a:lnTo>
                  <a:lnTo>
                    <a:pt x="2145" y="1323"/>
                  </a:lnTo>
                  <a:lnTo>
                    <a:pt x="2205" y="1604"/>
                  </a:lnTo>
                  <a:lnTo>
                    <a:pt x="2285" y="1985"/>
                  </a:lnTo>
                  <a:lnTo>
                    <a:pt x="2345" y="2425"/>
                  </a:lnTo>
                  <a:lnTo>
                    <a:pt x="2405" y="2946"/>
                  </a:lnTo>
                  <a:lnTo>
                    <a:pt x="2465" y="3528"/>
                  </a:lnTo>
                  <a:lnTo>
                    <a:pt x="2566" y="4850"/>
                  </a:lnTo>
                  <a:lnTo>
                    <a:pt x="2646" y="6333"/>
                  </a:lnTo>
                  <a:lnTo>
                    <a:pt x="2746" y="7957"/>
                  </a:lnTo>
                  <a:lnTo>
                    <a:pt x="2866" y="9680"/>
                  </a:lnTo>
                  <a:lnTo>
                    <a:pt x="3007" y="11444"/>
                  </a:lnTo>
                  <a:lnTo>
                    <a:pt x="3187" y="13208"/>
                  </a:lnTo>
                  <a:lnTo>
                    <a:pt x="3387" y="14911"/>
                  </a:lnTo>
                  <a:lnTo>
                    <a:pt x="3608" y="16374"/>
                  </a:lnTo>
                  <a:lnTo>
                    <a:pt x="3808" y="17657"/>
                  </a:lnTo>
                  <a:lnTo>
                    <a:pt x="4029" y="18739"/>
                  </a:lnTo>
                  <a:lnTo>
                    <a:pt x="4229" y="19681"/>
                  </a:lnTo>
                  <a:lnTo>
                    <a:pt x="4429" y="20503"/>
                  </a:lnTo>
                  <a:lnTo>
                    <a:pt x="4790" y="21845"/>
                  </a:lnTo>
                  <a:lnTo>
                    <a:pt x="4951" y="22386"/>
                  </a:lnTo>
                  <a:lnTo>
                    <a:pt x="5111" y="22847"/>
                  </a:lnTo>
                  <a:lnTo>
                    <a:pt x="5371" y="23509"/>
                  </a:lnTo>
                  <a:lnTo>
                    <a:pt x="5051" y="23048"/>
                  </a:lnTo>
                  <a:lnTo>
                    <a:pt x="4630" y="22386"/>
                  </a:lnTo>
                  <a:lnTo>
                    <a:pt x="4129" y="21545"/>
                  </a:lnTo>
                  <a:lnTo>
                    <a:pt x="3608" y="20583"/>
                  </a:lnTo>
                  <a:lnTo>
                    <a:pt x="3327" y="20042"/>
                  </a:lnTo>
                  <a:lnTo>
                    <a:pt x="3047" y="19460"/>
                  </a:lnTo>
                  <a:lnTo>
                    <a:pt x="2766" y="18859"/>
                  </a:lnTo>
                  <a:lnTo>
                    <a:pt x="2506" y="18218"/>
                  </a:lnTo>
                  <a:lnTo>
                    <a:pt x="2225" y="17556"/>
                  </a:lnTo>
                  <a:lnTo>
                    <a:pt x="1964" y="16875"/>
                  </a:lnTo>
                  <a:lnTo>
                    <a:pt x="1724" y="16174"/>
                  </a:lnTo>
                  <a:lnTo>
                    <a:pt x="1503" y="15432"/>
                  </a:lnTo>
                  <a:lnTo>
                    <a:pt x="1323" y="14851"/>
                  </a:lnTo>
                  <a:lnTo>
                    <a:pt x="1143" y="14230"/>
                  </a:lnTo>
                  <a:lnTo>
                    <a:pt x="1002" y="13588"/>
                  </a:lnTo>
                  <a:lnTo>
                    <a:pt x="862" y="12907"/>
                  </a:lnTo>
                  <a:lnTo>
                    <a:pt x="722" y="12226"/>
                  </a:lnTo>
                  <a:lnTo>
                    <a:pt x="602" y="11504"/>
                  </a:lnTo>
                  <a:lnTo>
                    <a:pt x="501" y="10742"/>
                  </a:lnTo>
                  <a:lnTo>
                    <a:pt x="421" y="9961"/>
                  </a:lnTo>
                  <a:lnTo>
                    <a:pt x="341" y="9279"/>
                  </a:lnTo>
                  <a:lnTo>
                    <a:pt x="301" y="8558"/>
                  </a:lnTo>
                  <a:lnTo>
                    <a:pt x="261" y="7816"/>
                  </a:lnTo>
                  <a:lnTo>
                    <a:pt x="221" y="7055"/>
                  </a:lnTo>
                  <a:lnTo>
                    <a:pt x="221" y="6353"/>
                  </a:lnTo>
                  <a:lnTo>
                    <a:pt x="241" y="5612"/>
                  </a:lnTo>
                  <a:lnTo>
                    <a:pt x="261" y="4850"/>
                  </a:lnTo>
                  <a:lnTo>
                    <a:pt x="321" y="4029"/>
                  </a:lnTo>
                  <a:lnTo>
                    <a:pt x="401" y="3167"/>
                  </a:lnTo>
                  <a:lnTo>
                    <a:pt x="501" y="2285"/>
                  </a:lnTo>
                  <a:lnTo>
                    <a:pt x="662" y="1343"/>
                  </a:lnTo>
                  <a:lnTo>
                    <a:pt x="862" y="381"/>
                  </a:lnTo>
                  <a:lnTo>
                    <a:pt x="882" y="241"/>
                  </a:lnTo>
                  <a:lnTo>
                    <a:pt x="1022" y="221"/>
                  </a:lnTo>
                  <a:lnTo>
                    <a:pt x="1183" y="201"/>
                  </a:lnTo>
                  <a:close/>
                  <a:moveTo>
                    <a:pt x="1183" y="0"/>
                  </a:moveTo>
                  <a:lnTo>
                    <a:pt x="1022" y="20"/>
                  </a:lnTo>
                  <a:lnTo>
                    <a:pt x="882" y="41"/>
                  </a:lnTo>
                  <a:lnTo>
                    <a:pt x="762" y="41"/>
                  </a:lnTo>
                  <a:lnTo>
                    <a:pt x="742" y="61"/>
                  </a:lnTo>
                  <a:lnTo>
                    <a:pt x="722" y="101"/>
                  </a:lnTo>
                  <a:lnTo>
                    <a:pt x="682" y="181"/>
                  </a:lnTo>
                  <a:lnTo>
                    <a:pt x="642" y="381"/>
                  </a:lnTo>
                  <a:lnTo>
                    <a:pt x="441" y="1363"/>
                  </a:lnTo>
                  <a:lnTo>
                    <a:pt x="301" y="2285"/>
                  </a:lnTo>
                  <a:lnTo>
                    <a:pt x="181" y="3167"/>
                  </a:lnTo>
                  <a:lnTo>
                    <a:pt x="101" y="4029"/>
                  </a:lnTo>
                  <a:lnTo>
                    <a:pt x="40" y="4850"/>
                  </a:lnTo>
                  <a:lnTo>
                    <a:pt x="20" y="5612"/>
                  </a:lnTo>
                  <a:lnTo>
                    <a:pt x="0" y="6353"/>
                  </a:lnTo>
                  <a:lnTo>
                    <a:pt x="20" y="7055"/>
                  </a:lnTo>
                  <a:lnTo>
                    <a:pt x="40" y="7816"/>
                  </a:lnTo>
                  <a:lnTo>
                    <a:pt x="81" y="8538"/>
                  </a:lnTo>
                  <a:lnTo>
                    <a:pt x="141" y="9259"/>
                  </a:lnTo>
                  <a:lnTo>
                    <a:pt x="201" y="9961"/>
                  </a:lnTo>
                  <a:lnTo>
                    <a:pt x="281" y="10742"/>
                  </a:lnTo>
                  <a:lnTo>
                    <a:pt x="401" y="11504"/>
                  </a:lnTo>
                  <a:lnTo>
                    <a:pt x="501" y="12226"/>
                  </a:lnTo>
                  <a:lnTo>
                    <a:pt x="642" y="12927"/>
                  </a:lnTo>
                  <a:lnTo>
                    <a:pt x="782" y="13588"/>
                  </a:lnTo>
                  <a:lnTo>
                    <a:pt x="942" y="14230"/>
                  </a:lnTo>
                  <a:lnTo>
                    <a:pt x="1103" y="14851"/>
                  </a:lnTo>
                  <a:lnTo>
                    <a:pt x="1283" y="15452"/>
                  </a:lnTo>
                  <a:lnTo>
                    <a:pt x="1544" y="16274"/>
                  </a:lnTo>
                  <a:lnTo>
                    <a:pt x="1824" y="17075"/>
                  </a:lnTo>
                  <a:lnTo>
                    <a:pt x="2125" y="17857"/>
                  </a:lnTo>
                  <a:lnTo>
                    <a:pt x="2445" y="18579"/>
                  </a:lnTo>
                  <a:lnTo>
                    <a:pt x="2746" y="19300"/>
                  </a:lnTo>
                  <a:lnTo>
                    <a:pt x="3067" y="19961"/>
                  </a:lnTo>
                  <a:lnTo>
                    <a:pt x="3387" y="20583"/>
                  </a:lnTo>
                  <a:lnTo>
                    <a:pt x="3688" y="21164"/>
                  </a:lnTo>
                  <a:lnTo>
                    <a:pt x="3989" y="21705"/>
                  </a:lnTo>
                  <a:lnTo>
                    <a:pt x="4289" y="22186"/>
                  </a:lnTo>
                  <a:lnTo>
                    <a:pt x="4810" y="23008"/>
                  </a:lnTo>
                  <a:lnTo>
                    <a:pt x="5211" y="23609"/>
                  </a:lnTo>
                  <a:lnTo>
                    <a:pt x="5371" y="23809"/>
                  </a:lnTo>
                  <a:lnTo>
                    <a:pt x="5512" y="23950"/>
                  </a:lnTo>
                  <a:lnTo>
                    <a:pt x="5572" y="23990"/>
                  </a:lnTo>
                  <a:lnTo>
                    <a:pt x="5652" y="24010"/>
                  </a:lnTo>
                  <a:lnTo>
                    <a:pt x="5692" y="23990"/>
                  </a:lnTo>
                  <a:lnTo>
                    <a:pt x="5712" y="23970"/>
                  </a:lnTo>
                  <a:lnTo>
                    <a:pt x="5732" y="23950"/>
                  </a:lnTo>
                  <a:lnTo>
                    <a:pt x="5732" y="23869"/>
                  </a:lnTo>
                  <a:lnTo>
                    <a:pt x="5692" y="23749"/>
                  </a:lnTo>
                  <a:lnTo>
                    <a:pt x="5612" y="23549"/>
                  </a:lnTo>
                  <a:lnTo>
                    <a:pt x="5351" y="22887"/>
                  </a:lnTo>
                  <a:lnTo>
                    <a:pt x="5191" y="22406"/>
                  </a:lnTo>
                  <a:lnTo>
                    <a:pt x="5011" y="21845"/>
                  </a:lnTo>
                  <a:lnTo>
                    <a:pt x="4650" y="20523"/>
                  </a:lnTo>
                  <a:lnTo>
                    <a:pt x="4449" y="19701"/>
                  </a:lnTo>
                  <a:lnTo>
                    <a:pt x="4249" y="18759"/>
                  </a:lnTo>
                  <a:lnTo>
                    <a:pt x="4029" y="17657"/>
                  </a:lnTo>
                  <a:lnTo>
                    <a:pt x="3828" y="16394"/>
                  </a:lnTo>
                  <a:lnTo>
                    <a:pt x="3608" y="14931"/>
                  </a:lnTo>
                  <a:lnTo>
                    <a:pt x="3407" y="13228"/>
                  </a:lnTo>
                  <a:lnTo>
                    <a:pt x="3307" y="12346"/>
                  </a:lnTo>
                  <a:lnTo>
                    <a:pt x="3227" y="11444"/>
                  </a:lnTo>
                  <a:lnTo>
                    <a:pt x="3087" y="9680"/>
                  </a:lnTo>
                  <a:lnTo>
                    <a:pt x="2966" y="7937"/>
                  </a:lnTo>
                  <a:lnTo>
                    <a:pt x="2866" y="6293"/>
                  </a:lnTo>
                  <a:lnTo>
                    <a:pt x="2786" y="4790"/>
                  </a:lnTo>
                  <a:lnTo>
                    <a:pt x="2686" y="3468"/>
                  </a:lnTo>
                  <a:lnTo>
                    <a:pt x="2626" y="2886"/>
                  </a:lnTo>
                  <a:lnTo>
                    <a:pt x="2566" y="2365"/>
                  </a:lnTo>
                  <a:lnTo>
                    <a:pt x="2506" y="1904"/>
                  </a:lnTo>
                  <a:lnTo>
                    <a:pt x="2425" y="1524"/>
                  </a:lnTo>
                  <a:lnTo>
                    <a:pt x="2345" y="1103"/>
                  </a:lnTo>
                  <a:lnTo>
                    <a:pt x="2205" y="762"/>
                  </a:lnTo>
                  <a:lnTo>
                    <a:pt x="2145" y="602"/>
                  </a:lnTo>
                  <a:lnTo>
                    <a:pt x="2065" y="481"/>
                  </a:lnTo>
                  <a:lnTo>
                    <a:pt x="1984" y="361"/>
                  </a:lnTo>
                  <a:lnTo>
                    <a:pt x="1884" y="261"/>
                  </a:lnTo>
                  <a:lnTo>
                    <a:pt x="1784" y="181"/>
                  </a:lnTo>
                  <a:lnTo>
                    <a:pt x="1684" y="101"/>
                  </a:lnTo>
                  <a:lnTo>
                    <a:pt x="1564" y="61"/>
                  </a:lnTo>
                  <a:lnTo>
                    <a:pt x="1443" y="2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295725" y="414975"/>
              <a:ext cx="124775" cy="598750"/>
            </a:xfrm>
            <a:custGeom>
              <a:avLst/>
              <a:gdLst/>
              <a:ahLst/>
              <a:cxnLst/>
              <a:rect l="l" t="t" r="r" b="b"/>
              <a:pathLst>
                <a:path w="4991" h="23950" extrusionOk="0">
                  <a:moveTo>
                    <a:pt x="121" y="1"/>
                  </a:moveTo>
                  <a:lnTo>
                    <a:pt x="81" y="21"/>
                  </a:lnTo>
                  <a:lnTo>
                    <a:pt x="21" y="61"/>
                  </a:lnTo>
                  <a:lnTo>
                    <a:pt x="1" y="161"/>
                  </a:lnTo>
                  <a:lnTo>
                    <a:pt x="1" y="321"/>
                  </a:lnTo>
                  <a:lnTo>
                    <a:pt x="1" y="582"/>
                  </a:lnTo>
                  <a:lnTo>
                    <a:pt x="101" y="2065"/>
                  </a:lnTo>
                  <a:lnTo>
                    <a:pt x="221" y="4550"/>
                  </a:lnTo>
                  <a:lnTo>
                    <a:pt x="301" y="5712"/>
                  </a:lnTo>
                  <a:lnTo>
                    <a:pt x="402" y="6955"/>
                  </a:lnTo>
                  <a:lnTo>
                    <a:pt x="522" y="8237"/>
                  </a:lnTo>
                  <a:lnTo>
                    <a:pt x="682" y="9540"/>
                  </a:lnTo>
                  <a:lnTo>
                    <a:pt x="843" y="10803"/>
                  </a:lnTo>
                  <a:lnTo>
                    <a:pt x="1023" y="12005"/>
                  </a:lnTo>
                  <a:lnTo>
                    <a:pt x="1223" y="13087"/>
                  </a:lnTo>
                  <a:lnTo>
                    <a:pt x="1424" y="14029"/>
                  </a:lnTo>
                  <a:lnTo>
                    <a:pt x="1744" y="15532"/>
                  </a:lnTo>
                  <a:lnTo>
                    <a:pt x="2165" y="17176"/>
                  </a:lnTo>
                  <a:lnTo>
                    <a:pt x="2366" y="17917"/>
                  </a:lnTo>
                  <a:lnTo>
                    <a:pt x="2566" y="18639"/>
                  </a:lnTo>
                  <a:lnTo>
                    <a:pt x="2766" y="19300"/>
                  </a:lnTo>
                  <a:lnTo>
                    <a:pt x="2967" y="19921"/>
                  </a:lnTo>
                  <a:lnTo>
                    <a:pt x="3167" y="20483"/>
                  </a:lnTo>
                  <a:lnTo>
                    <a:pt x="3368" y="21024"/>
                  </a:lnTo>
                  <a:lnTo>
                    <a:pt x="3568" y="21485"/>
                  </a:lnTo>
                  <a:lnTo>
                    <a:pt x="3748" y="21926"/>
                  </a:lnTo>
                  <a:lnTo>
                    <a:pt x="4109" y="22667"/>
                  </a:lnTo>
                  <a:lnTo>
                    <a:pt x="4430" y="23248"/>
                  </a:lnTo>
                  <a:lnTo>
                    <a:pt x="4650" y="23629"/>
                  </a:lnTo>
                  <a:lnTo>
                    <a:pt x="4771" y="23849"/>
                  </a:lnTo>
                  <a:lnTo>
                    <a:pt x="4791" y="23890"/>
                  </a:lnTo>
                  <a:lnTo>
                    <a:pt x="4831" y="23910"/>
                  </a:lnTo>
                  <a:lnTo>
                    <a:pt x="4871" y="23930"/>
                  </a:lnTo>
                  <a:lnTo>
                    <a:pt x="4911" y="23950"/>
                  </a:lnTo>
                  <a:lnTo>
                    <a:pt x="4911" y="23930"/>
                  </a:lnTo>
                  <a:lnTo>
                    <a:pt x="4951" y="23930"/>
                  </a:lnTo>
                  <a:lnTo>
                    <a:pt x="4971" y="23910"/>
                  </a:lnTo>
                  <a:lnTo>
                    <a:pt x="4991" y="23869"/>
                  </a:lnTo>
                  <a:lnTo>
                    <a:pt x="4971" y="23829"/>
                  </a:lnTo>
                  <a:lnTo>
                    <a:pt x="4831" y="23589"/>
                  </a:lnTo>
                  <a:lnTo>
                    <a:pt x="4610" y="23188"/>
                  </a:lnTo>
                  <a:lnTo>
                    <a:pt x="4310" y="22607"/>
                  </a:lnTo>
                  <a:lnTo>
                    <a:pt x="3949" y="21885"/>
                  </a:lnTo>
                  <a:lnTo>
                    <a:pt x="3768" y="21465"/>
                  </a:lnTo>
                  <a:lnTo>
                    <a:pt x="3588" y="21004"/>
                  </a:lnTo>
                  <a:lnTo>
                    <a:pt x="3388" y="20483"/>
                  </a:lnTo>
                  <a:lnTo>
                    <a:pt x="3187" y="19901"/>
                  </a:lnTo>
                  <a:lnTo>
                    <a:pt x="2987" y="19280"/>
                  </a:lnTo>
                  <a:lnTo>
                    <a:pt x="2766" y="18619"/>
                  </a:lnTo>
                  <a:lnTo>
                    <a:pt x="2366" y="17176"/>
                  </a:lnTo>
                  <a:lnTo>
                    <a:pt x="1965" y="15532"/>
                  </a:lnTo>
                  <a:lnTo>
                    <a:pt x="1644" y="14029"/>
                  </a:lnTo>
                  <a:lnTo>
                    <a:pt x="1444" y="13087"/>
                  </a:lnTo>
                  <a:lnTo>
                    <a:pt x="1243" y="12005"/>
                  </a:lnTo>
                  <a:lnTo>
                    <a:pt x="1063" y="10803"/>
                  </a:lnTo>
                  <a:lnTo>
                    <a:pt x="883" y="9520"/>
                  </a:lnTo>
                  <a:lnTo>
                    <a:pt x="742" y="8237"/>
                  </a:lnTo>
                  <a:lnTo>
                    <a:pt x="602" y="6935"/>
                  </a:lnTo>
                  <a:lnTo>
                    <a:pt x="502" y="5692"/>
                  </a:lnTo>
                  <a:lnTo>
                    <a:pt x="442" y="4530"/>
                  </a:lnTo>
                  <a:lnTo>
                    <a:pt x="321" y="2025"/>
                  </a:lnTo>
                  <a:lnTo>
                    <a:pt x="221" y="522"/>
                  </a:lnTo>
                  <a:lnTo>
                    <a:pt x="221" y="281"/>
                  </a:lnTo>
                  <a:lnTo>
                    <a:pt x="221" y="141"/>
                  </a:lnTo>
                  <a:lnTo>
                    <a:pt x="241" y="81"/>
                  </a:lnTo>
                  <a:lnTo>
                    <a:pt x="22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418975" y="584825"/>
              <a:ext cx="128300" cy="552150"/>
            </a:xfrm>
            <a:custGeom>
              <a:avLst/>
              <a:gdLst/>
              <a:ahLst/>
              <a:cxnLst/>
              <a:rect l="l" t="t" r="r" b="b"/>
              <a:pathLst>
                <a:path w="5132" h="22086" extrusionOk="0">
                  <a:moveTo>
                    <a:pt x="642" y="201"/>
                  </a:moveTo>
                  <a:lnTo>
                    <a:pt x="883" y="221"/>
                  </a:lnTo>
                  <a:lnTo>
                    <a:pt x="1003" y="241"/>
                  </a:lnTo>
                  <a:lnTo>
                    <a:pt x="1123" y="301"/>
                  </a:lnTo>
                  <a:lnTo>
                    <a:pt x="1263" y="361"/>
                  </a:lnTo>
                  <a:lnTo>
                    <a:pt x="1404" y="441"/>
                  </a:lnTo>
                  <a:lnTo>
                    <a:pt x="1544" y="542"/>
                  </a:lnTo>
                  <a:lnTo>
                    <a:pt x="1684" y="682"/>
                  </a:lnTo>
                  <a:lnTo>
                    <a:pt x="1805" y="862"/>
                  </a:lnTo>
                  <a:lnTo>
                    <a:pt x="1945" y="1063"/>
                  </a:lnTo>
                  <a:lnTo>
                    <a:pt x="2085" y="1303"/>
                  </a:lnTo>
                  <a:lnTo>
                    <a:pt x="2205" y="1564"/>
                  </a:lnTo>
                  <a:lnTo>
                    <a:pt x="2366" y="1944"/>
                  </a:lnTo>
                  <a:lnTo>
                    <a:pt x="2506" y="2365"/>
                  </a:lnTo>
                  <a:lnTo>
                    <a:pt x="2646" y="2866"/>
                  </a:lnTo>
                  <a:lnTo>
                    <a:pt x="2767" y="3407"/>
                  </a:lnTo>
                  <a:lnTo>
                    <a:pt x="2887" y="3989"/>
                  </a:lnTo>
                  <a:lnTo>
                    <a:pt x="2987" y="4630"/>
                  </a:lnTo>
                  <a:lnTo>
                    <a:pt x="3067" y="5291"/>
                  </a:lnTo>
                  <a:lnTo>
                    <a:pt x="3147" y="5993"/>
                  </a:lnTo>
                  <a:lnTo>
                    <a:pt x="3288" y="7456"/>
                  </a:lnTo>
                  <a:lnTo>
                    <a:pt x="3388" y="8999"/>
                  </a:lnTo>
                  <a:lnTo>
                    <a:pt x="3448" y="10562"/>
                  </a:lnTo>
                  <a:lnTo>
                    <a:pt x="3468" y="12085"/>
                  </a:lnTo>
                  <a:lnTo>
                    <a:pt x="3488" y="13448"/>
                  </a:lnTo>
                  <a:lnTo>
                    <a:pt x="3548" y="14651"/>
                  </a:lnTo>
                  <a:lnTo>
                    <a:pt x="3628" y="15753"/>
                  </a:lnTo>
                  <a:lnTo>
                    <a:pt x="3729" y="16735"/>
                  </a:lnTo>
                  <a:lnTo>
                    <a:pt x="3829" y="17637"/>
                  </a:lnTo>
                  <a:lnTo>
                    <a:pt x="3969" y="18438"/>
                  </a:lnTo>
                  <a:lnTo>
                    <a:pt x="4109" y="19160"/>
                  </a:lnTo>
                  <a:lnTo>
                    <a:pt x="4270" y="19841"/>
                  </a:lnTo>
                  <a:lnTo>
                    <a:pt x="4410" y="20422"/>
                  </a:lnTo>
                  <a:lnTo>
                    <a:pt x="4550" y="20903"/>
                  </a:lnTo>
                  <a:lnTo>
                    <a:pt x="4811" y="21605"/>
                  </a:lnTo>
                  <a:lnTo>
                    <a:pt x="4490" y="21124"/>
                  </a:lnTo>
                  <a:lnTo>
                    <a:pt x="4089" y="20442"/>
                  </a:lnTo>
                  <a:lnTo>
                    <a:pt x="3628" y="19621"/>
                  </a:lnTo>
                  <a:lnTo>
                    <a:pt x="3127" y="18659"/>
                  </a:lnTo>
                  <a:lnTo>
                    <a:pt x="2867" y="18138"/>
                  </a:lnTo>
                  <a:lnTo>
                    <a:pt x="2626" y="17577"/>
                  </a:lnTo>
                  <a:lnTo>
                    <a:pt x="2366" y="17015"/>
                  </a:lnTo>
                  <a:lnTo>
                    <a:pt x="2145" y="16414"/>
                  </a:lnTo>
                  <a:lnTo>
                    <a:pt x="1905" y="15813"/>
                  </a:lnTo>
                  <a:lnTo>
                    <a:pt x="1704" y="15192"/>
                  </a:lnTo>
                  <a:lnTo>
                    <a:pt x="1504" y="14570"/>
                  </a:lnTo>
                  <a:lnTo>
                    <a:pt x="1344" y="13929"/>
                  </a:lnTo>
                  <a:lnTo>
                    <a:pt x="1203" y="13408"/>
                  </a:lnTo>
                  <a:lnTo>
                    <a:pt x="1083" y="12887"/>
                  </a:lnTo>
                  <a:lnTo>
                    <a:pt x="983" y="12326"/>
                  </a:lnTo>
                  <a:lnTo>
                    <a:pt x="863" y="11745"/>
                  </a:lnTo>
                  <a:lnTo>
                    <a:pt x="702" y="10502"/>
                  </a:lnTo>
                  <a:lnTo>
                    <a:pt x="562" y="9179"/>
                  </a:lnTo>
                  <a:lnTo>
                    <a:pt x="442" y="7957"/>
                  </a:lnTo>
                  <a:lnTo>
                    <a:pt x="342" y="6654"/>
                  </a:lnTo>
                  <a:lnTo>
                    <a:pt x="281" y="5331"/>
                  </a:lnTo>
                  <a:lnTo>
                    <a:pt x="241" y="3788"/>
                  </a:lnTo>
                  <a:lnTo>
                    <a:pt x="241" y="2967"/>
                  </a:lnTo>
                  <a:lnTo>
                    <a:pt x="241" y="2105"/>
                  </a:lnTo>
                  <a:lnTo>
                    <a:pt x="261" y="1203"/>
                  </a:lnTo>
                  <a:lnTo>
                    <a:pt x="301" y="301"/>
                  </a:lnTo>
                  <a:lnTo>
                    <a:pt x="301" y="261"/>
                  </a:lnTo>
                  <a:lnTo>
                    <a:pt x="462" y="221"/>
                  </a:lnTo>
                  <a:lnTo>
                    <a:pt x="642" y="201"/>
                  </a:lnTo>
                  <a:close/>
                  <a:moveTo>
                    <a:pt x="602" y="0"/>
                  </a:moveTo>
                  <a:lnTo>
                    <a:pt x="422" y="21"/>
                  </a:lnTo>
                  <a:lnTo>
                    <a:pt x="241" y="41"/>
                  </a:lnTo>
                  <a:lnTo>
                    <a:pt x="201" y="41"/>
                  </a:lnTo>
                  <a:lnTo>
                    <a:pt x="141" y="61"/>
                  </a:lnTo>
                  <a:lnTo>
                    <a:pt x="101" y="101"/>
                  </a:lnTo>
                  <a:lnTo>
                    <a:pt x="81" y="141"/>
                  </a:lnTo>
                  <a:lnTo>
                    <a:pt x="81" y="181"/>
                  </a:lnTo>
                  <a:lnTo>
                    <a:pt x="81" y="281"/>
                  </a:lnTo>
                  <a:lnTo>
                    <a:pt x="41" y="1183"/>
                  </a:lnTo>
                  <a:lnTo>
                    <a:pt x="1" y="2085"/>
                  </a:lnTo>
                  <a:lnTo>
                    <a:pt x="1" y="2947"/>
                  </a:lnTo>
                  <a:lnTo>
                    <a:pt x="21" y="3768"/>
                  </a:lnTo>
                  <a:lnTo>
                    <a:pt x="61" y="5291"/>
                  </a:lnTo>
                  <a:lnTo>
                    <a:pt x="121" y="6634"/>
                  </a:lnTo>
                  <a:lnTo>
                    <a:pt x="221" y="7937"/>
                  </a:lnTo>
                  <a:lnTo>
                    <a:pt x="322" y="9159"/>
                  </a:lnTo>
                  <a:lnTo>
                    <a:pt x="462" y="10482"/>
                  </a:lnTo>
                  <a:lnTo>
                    <a:pt x="642" y="11704"/>
                  </a:lnTo>
                  <a:lnTo>
                    <a:pt x="742" y="12306"/>
                  </a:lnTo>
                  <a:lnTo>
                    <a:pt x="863" y="12867"/>
                  </a:lnTo>
                  <a:lnTo>
                    <a:pt x="983" y="13408"/>
                  </a:lnTo>
                  <a:lnTo>
                    <a:pt x="1123" y="13929"/>
                  </a:lnTo>
                  <a:lnTo>
                    <a:pt x="1324" y="14651"/>
                  </a:lnTo>
                  <a:lnTo>
                    <a:pt x="1544" y="15352"/>
                  </a:lnTo>
                  <a:lnTo>
                    <a:pt x="1785" y="16053"/>
                  </a:lnTo>
                  <a:lnTo>
                    <a:pt x="2045" y="16735"/>
                  </a:lnTo>
                  <a:lnTo>
                    <a:pt x="2326" y="17396"/>
                  </a:lnTo>
                  <a:lnTo>
                    <a:pt x="2606" y="18017"/>
                  </a:lnTo>
                  <a:lnTo>
                    <a:pt x="2887" y="18639"/>
                  </a:lnTo>
                  <a:lnTo>
                    <a:pt x="3167" y="19200"/>
                  </a:lnTo>
                  <a:lnTo>
                    <a:pt x="3448" y="19721"/>
                  </a:lnTo>
                  <a:lnTo>
                    <a:pt x="3729" y="20222"/>
                  </a:lnTo>
                  <a:lnTo>
                    <a:pt x="4230" y="21044"/>
                  </a:lnTo>
                  <a:lnTo>
                    <a:pt x="4630" y="21665"/>
                  </a:lnTo>
                  <a:lnTo>
                    <a:pt x="4891" y="22026"/>
                  </a:lnTo>
                  <a:lnTo>
                    <a:pt x="4971" y="22066"/>
                  </a:lnTo>
                  <a:lnTo>
                    <a:pt x="5031" y="22086"/>
                  </a:lnTo>
                  <a:lnTo>
                    <a:pt x="5091" y="22066"/>
                  </a:lnTo>
                  <a:lnTo>
                    <a:pt x="5111" y="22046"/>
                  </a:lnTo>
                  <a:lnTo>
                    <a:pt x="5131" y="22026"/>
                  </a:lnTo>
                  <a:lnTo>
                    <a:pt x="5131" y="21945"/>
                  </a:lnTo>
                  <a:lnTo>
                    <a:pt x="5091" y="21825"/>
                  </a:lnTo>
                  <a:lnTo>
                    <a:pt x="5011" y="21625"/>
                  </a:lnTo>
                  <a:lnTo>
                    <a:pt x="4771" y="20923"/>
                  </a:lnTo>
                  <a:lnTo>
                    <a:pt x="4630" y="20442"/>
                  </a:lnTo>
                  <a:lnTo>
                    <a:pt x="4470" y="19861"/>
                  </a:lnTo>
                  <a:lnTo>
                    <a:pt x="4330" y="19180"/>
                  </a:lnTo>
                  <a:lnTo>
                    <a:pt x="4189" y="18458"/>
                  </a:lnTo>
                  <a:lnTo>
                    <a:pt x="4049" y="17657"/>
                  </a:lnTo>
                  <a:lnTo>
                    <a:pt x="3949" y="16775"/>
                  </a:lnTo>
                  <a:lnTo>
                    <a:pt x="3849" y="15793"/>
                  </a:lnTo>
                  <a:lnTo>
                    <a:pt x="3769" y="14711"/>
                  </a:lnTo>
                  <a:lnTo>
                    <a:pt x="3729" y="13488"/>
                  </a:lnTo>
                  <a:lnTo>
                    <a:pt x="3688" y="12145"/>
                  </a:lnTo>
                  <a:lnTo>
                    <a:pt x="3668" y="10602"/>
                  </a:lnTo>
                  <a:lnTo>
                    <a:pt x="3608" y="9019"/>
                  </a:lnTo>
                  <a:lnTo>
                    <a:pt x="3528" y="7476"/>
                  </a:lnTo>
                  <a:lnTo>
                    <a:pt x="3448" y="6714"/>
                  </a:lnTo>
                  <a:lnTo>
                    <a:pt x="3388" y="5973"/>
                  </a:lnTo>
                  <a:lnTo>
                    <a:pt x="3308" y="5271"/>
                  </a:lnTo>
                  <a:lnTo>
                    <a:pt x="3207" y="4590"/>
                  </a:lnTo>
                  <a:lnTo>
                    <a:pt x="3107" y="3949"/>
                  </a:lnTo>
                  <a:lnTo>
                    <a:pt x="2987" y="3347"/>
                  </a:lnTo>
                  <a:lnTo>
                    <a:pt x="2867" y="2806"/>
                  </a:lnTo>
                  <a:lnTo>
                    <a:pt x="2726" y="2305"/>
                  </a:lnTo>
                  <a:lnTo>
                    <a:pt x="2586" y="1864"/>
                  </a:lnTo>
                  <a:lnTo>
                    <a:pt x="2426" y="1504"/>
                  </a:lnTo>
                  <a:lnTo>
                    <a:pt x="2225" y="1083"/>
                  </a:lnTo>
                  <a:lnTo>
                    <a:pt x="2125" y="902"/>
                  </a:lnTo>
                  <a:lnTo>
                    <a:pt x="2005" y="742"/>
                  </a:lnTo>
                  <a:lnTo>
                    <a:pt x="1885" y="602"/>
                  </a:lnTo>
                  <a:lnTo>
                    <a:pt x="1764" y="461"/>
                  </a:lnTo>
                  <a:lnTo>
                    <a:pt x="1644" y="341"/>
                  </a:lnTo>
                  <a:lnTo>
                    <a:pt x="1524" y="261"/>
                  </a:lnTo>
                  <a:lnTo>
                    <a:pt x="1384" y="161"/>
                  </a:lnTo>
                  <a:lnTo>
                    <a:pt x="1243" y="101"/>
                  </a:lnTo>
                  <a:lnTo>
                    <a:pt x="1083" y="61"/>
                  </a:lnTo>
                  <a:lnTo>
                    <a:pt x="923" y="2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421000" y="585825"/>
              <a:ext cx="124275" cy="550150"/>
            </a:xfrm>
            <a:custGeom>
              <a:avLst/>
              <a:gdLst/>
              <a:ahLst/>
              <a:cxnLst/>
              <a:rect l="l" t="t" r="r" b="b"/>
              <a:pathLst>
                <a:path w="4971" h="22006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4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100" y="582"/>
                  </a:lnTo>
                  <a:lnTo>
                    <a:pt x="261" y="1183"/>
                  </a:lnTo>
                  <a:lnTo>
                    <a:pt x="481" y="2025"/>
                  </a:lnTo>
                  <a:lnTo>
                    <a:pt x="701" y="3087"/>
                  </a:lnTo>
                  <a:lnTo>
                    <a:pt x="822" y="3688"/>
                  </a:lnTo>
                  <a:lnTo>
                    <a:pt x="942" y="4349"/>
                  </a:lnTo>
                  <a:lnTo>
                    <a:pt x="1082" y="5311"/>
                  </a:lnTo>
                  <a:lnTo>
                    <a:pt x="1243" y="6313"/>
                  </a:lnTo>
                  <a:lnTo>
                    <a:pt x="1503" y="8398"/>
                  </a:lnTo>
                  <a:lnTo>
                    <a:pt x="1764" y="10482"/>
                  </a:lnTo>
                  <a:lnTo>
                    <a:pt x="2044" y="12466"/>
                  </a:lnTo>
                  <a:lnTo>
                    <a:pt x="2084" y="12727"/>
                  </a:lnTo>
                  <a:lnTo>
                    <a:pt x="2225" y="13649"/>
                  </a:lnTo>
                  <a:lnTo>
                    <a:pt x="2365" y="14510"/>
                  </a:lnTo>
                  <a:lnTo>
                    <a:pt x="2505" y="15372"/>
                  </a:lnTo>
                  <a:lnTo>
                    <a:pt x="2686" y="16174"/>
                  </a:lnTo>
                  <a:lnTo>
                    <a:pt x="2846" y="16955"/>
                  </a:lnTo>
                  <a:lnTo>
                    <a:pt x="3046" y="17677"/>
                  </a:lnTo>
                  <a:lnTo>
                    <a:pt x="3247" y="18378"/>
                  </a:lnTo>
                  <a:lnTo>
                    <a:pt x="3447" y="19020"/>
                  </a:lnTo>
                  <a:lnTo>
                    <a:pt x="3627" y="19481"/>
                  </a:lnTo>
                  <a:lnTo>
                    <a:pt x="3788" y="19921"/>
                  </a:lnTo>
                  <a:lnTo>
                    <a:pt x="4128" y="20683"/>
                  </a:lnTo>
                  <a:lnTo>
                    <a:pt x="4429" y="21284"/>
                  </a:lnTo>
                  <a:lnTo>
                    <a:pt x="4650" y="21705"/>
                  </a:lnTo>
                  <a:lnTo>
                    <a:pt x="4770" y="21905"/>
                  </a:lnTo>
                  <a:lnTo>
                    <a:pt x="4790" y="21946"/>
                  </a:lnTo>
                  <a:lnTo>
                    <a:pt x="4830" y="21986"/>
                  </a:lnTo>
                  <a:lnTo>
                    <a:pt x="4870" y="22006"/>
                  </a:lnTo>
                  <a:lnTo>
                    <a:pt x="4950" y="22006"/>
                  </a:lnTo>
                  <a:lnTo>
                    <a:pt x="4970" y="21966"/>
                  </a:lnTo>
                  <a:lnTo>
                    <a:pt x="4970" y="21926"/>
                  </a:lnTo>
                  <a:lnTo>
                    <a:pt x="4970" y="21885"/>
                  </a:lnTo>
                  <a:lnTo>
                    <a:pt x="4850" y="21645"/>
                  </a:lnTo>
                  <a:lnTo>
                    <a:pt x="4609" y="21224"/>
                  </a:lnTo>
                  <a:lnTo>
                    <a:pt x="4329" y="20623"/>
                  </a:lnTo>
                  <a:lnTo>
                    <a:pt x="3988" y="19881"/>
                  </a:lnTo>
                  <a:lnTo>
                    <a:pt x="3828" y="19460"/>
                  </a:lnTo>
                  <a:lnTo>
                    <a:pt x="3668" y="19000"/>
                  </a:lnTo>
                  <a:lnTo>
                    <a:pt x="3447" y="18378"/>
                  </a:lnTo>
                  <a:lnTo>
                    <a:pt x="3247" y="17677"/>
                  </a:lnTo>
                  <a:lnTo>
                    <a:pt x="3066" y="16955"/>
                  </a:lnTo>
                  <a:lnTo>
                    <a:pt x="2906" y="16194"/>
                  </a:lnTo>
                  <a:lnTo>
                    <a:pt x="2726" y="15392"/>
                  </a:lnTo>
                  <a:lnTo>
                    <a:pt x="2585" y="14550"/>
                  </a:lnTo>
                  <a:lnTo>
                    <a:pt x="2445" y="13669"/>
                  </a:lnTo>
                  <a:lnTo>
                    <a:pt x="2305" y="12767"/>
                  </a:lnTo>
                  <a:lnTo>
                    <a:pt x="2265" y="12486"/>
                  </a:lnTo>
                  <a:lnTo>
                    <a:pt x="2004" y="10502"/>
                  </a:lnTo>
                  <a:lnTo>
                    <a:pt x="1724" y="8418"/>
                  </a:lnTo>
                  <a:lnTo>
                    <a:pt x="1463" y="6313"/>
                  </a:lnTo>
                  <a:lnTo>
                    <a:pt x="1323" y="5311"/>
                  </a:lnTo>
                  <a:lnTo>
                    <a:pt x="1162" y="4349"/>
                  </a:lnTo>
                  <a:lnTo>
                    <a:pt x="1062" y="3688"/>
                  </a:lnTo>
                  <a:lnTo>
                    <a:pt x="942" y="3067"/>
                  </a:lnTo>
                  <a:lnTo>
                    <a:pt x="701" y="1985"/>
                  </a:lnTo>
                  <a:lnTo>
                    <a:pt x="481" y="1143"/>
                  </a:lnTo>
                  <a:lnTo>
                    <a:pt x="321" y="542"/>
                  </a:lnTo>
                  <a:lnTo>
                    <a:pt x="261" y="301"/>
                  </a:lnTo>
                  <a:lnTo>
                    <a:pt x="220" y="161"/>
                  </a:lnTo>
                  <a:lnTo>
                    <a:pt x="241" y="101"/>
                  </a:lnTo>
                  <a:lnTo>
                    <a:pt x="220" y="61"/>
                  </a:lnTo>
                  <a:lnTo>
                    <a:pt x="18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575300" y="753175"/>
              <a:ext cx="101225" cy="526600"/>
            </a:xfrm>
            <a:custGeom>
              <a:avLst/>
              <a:gdLst/>
              <a:ahLst/>
              <a:cxnLst/>
              <a:rect l="l" t="t" r="r" b="b"/>
              <a:pathLst>
                <a:path w="4049" h="21064" extrusionOk="0">
                  <a:moveTo>
                    <a:pt x="1203" y="201"/>
                  </a:moveTo>
                  <a:lnTo>
                    <a:pt x="1484" y="241"/>
                  </a:lnTo>
                  <a:lnTo>
                    <a:pt x="1624" y="281"/>
                  </a:lnTo>
                  <a:lnTo>
                    <a:pt x="1784" y="321"/>
                  </a:lnTo>
                  <a:lnTo>
                    <a:pt x="1945" y="401"/>
                  </a:lnTo>
                  <a:lnTo>
                    <a:pt x="2105" y="481"/>
                  </a:lnTo>
                  <a:lnTo>
                    <a:pt x="2265" y="602"/>
                  </a:lnTo>
                  <a:lnTo>
                    <a:pt x="2426" y="742"/>
                  </a:lnTo>
                  <a:lnTo>
                    <a:pt x="2586" y="902"/>
                  </a:lnTo>
                  <a:lnTo>
                    <a:pt x="2746" y="1103"/>
                  </a:lnTo>
                  <a:lnTo>
                    <a:pt x="2887" y="1323"/>
                  </a:lnTo>
                  <a:lnTo>
                    <a:pt x="3007" y="1584"/>
                  </a:lnTo>
                  <a:lnTo>
                    <a:pt x="3187" y="1924"/>
                  </a:lnTo>
                  <a:lnTo>
                    <a:pt x="3307" y="2305"/>
                  </a:lnTo>
                  <a:lnTo>
                    <a:pt x="3428" y="2726"/>
                  </a:lnTo>
                  <a:lnTo>
                    <a:pt x="3528" y="3207"/>
                  </a:lnTo>
                  <a:lnTo>
                    <a:pt x="3588" y="3708"/>
                  </a:lnTo>
                  <a:lnTo>
                    <a:pt x="3648" y="4269"/>
                  </a:lnTo>
                  <a:lnTo>
                    <a:pt x="3688" y="4850"/>
                  </a:lnTo>
                  <a:lnTo>
                    <a:pt x="3688" y="5451"/>
                  </a:lnTo>
                  <a:lnTo>
                    <a:pt x="3688" y="6073"/>
                  </a:lnTo>
                  <a:lnTo>
                    <a:pt x="3668" y="6734"/>
                  </a:lnTo>
                  <a:lnTo>
                    <a:pt x="3628" y="7395"/>
                  </a:lnTo>
                  <a:lnTo>
                    <a:pt x="3568" y="8077"/>
                  </a:lnTo>
                  <a:lnTo>
                    <a:pt x="3488" y="8758"/>
                  </a:lnTo>
                  <a:lnTo>
                    <a:pt x="3408" y="9440"/>
                  </a:lnTo>
                  <a:lnTo>
                    <a:pt x="3287" y="10141"/>
                  </a:lnTo>
                  <a:lnTo>
                    <a:pt x="3187" y="10822"/>
                  </a:lnTo>
                  <a:lnTo>
                    <a:pt x="3167" y="10822"/>
                  </a:lnTo>
                  <a:lnTo>
                    <a:pt x="3027" y="11885"/>
                  </a:lnTo>
                  <a:lnTo>
                    <a:pt x="2927" y="12927"/>
                  </a:lnTo>
                  <a:lnTo>
                    <a:pt x="2867" y="13909"/>
                  </a:lnTo>
                  <a:lnTo>
                    <a:pt x="2867" y="14871"/>
                  </a:lnTo>
                  <a:lnTo>
                    <a:pt x="2907" y="15813"/>
                  </a:lnTo>
                  <a:lnTo>
                    <a:pt x="2967" y="16715"/>
                  </a:lnTo>
                  <a:lnTo>
                    <a:pt x="3087" y="17576"/>
                  </a:lnTo>
                  <a:lnTo>
                    <a:pt x="3247" y="18458"/>
                  </a:lnTo>
                  <a:lnTo>
                    <a:pt x="3388" y="19140"/>
                  </a:lnTo>
                  <a:lnTo>
                    <a:pt x="3528" y="19721"/>
                  </a:lnTo>
                  <a:lnTo>
                    <a:pt x="3768" y="20562"/>
                  </a:lnTo>
                  <a:lnTo>
                    <a:pt x="3768" y="20603"/>
                  </a:lnTo>
                  <a:lnTo>
                    <a:pt x="3448" y="20021"/>
                  </a:lnTo>
                  <a:lnTo>
                    <a:pt x="3047" y="19220"/>
                  </a:lnTo>
                  <a:lnTo>
                    <a:pt x="2566" y="18238"/>
                  </a:lnTo>
                  <a:lnTo>
                    <a:pt x="2065" y="17135"/>
                  </a:lnTo>
                  <a:lnTo>
                    <a:pt x="1804" y="16534"/>
                  </a:lnTo>
                  <a:lnTo>
                    <a:pt x="1564" y="15933"/>
                  </a:lnTo>
                  <a:lnTo>
                    <a:pt x="1323" y="15312"/>
                  </a:lnTo>
                  <a:lnTo>
                    <a:pt x="1103" y="14670"/>
                  </a:lnTo>
                  <a:lnTo>
                    <a:pt x="903" y="14049"/>
                  </a:lnTo>
                  <a:lnTo>
                    <a:pt x="742" y="13428"/>
                  </a:lnTo>
                  <a:lnTo>
                    <a:pt x="582" y="12807"/>
                  </a:lnTo>
                  <a:lnTo>
                    <a:pt x="482" y="12225"/>
                  </a:lnTo>
                  <a:lnTo>
                    <a:pt x="381" y="11664"/>
                  </a:lnTo>
                  <a:lnTo>
                    <a:pt x="301" y="11103"/>
                  </a:lnTo>
                  <a:lnTo>
                    <a:pt x="261" y="10522"/>
                  </a:lnTo>
                  <a:lnTo>
                    <a:pt x="221" y="9921"/>
                  </a:lnTo>
                  <a:lnTo>
                    <a:pt x="221" y="9299"/>
                  </a:lnTo>
                  <a:lnTo>
                    <a:pt x="221" y="8638"/>
                  </a:lnTo>
                  <a:lnTo>
                    <a:pt x="281" y="7235"/>
                  </a:lnTo>
                  <a:lnTo>
                    <a:pt x="361" y="5832"/>
                  </a:lnTo>
                  <a:lnTo>
                    <a:pt x="582" y="2525"/>
                  </a:lnTo>
                  <a:lnTo>
                    <a:pt x="702" y="1123"/>
                  </a:lnTo>
                  <a:lnTo>
                    <a:pt x="782" y="221"/>
                  </a:lnTo>
                  <a:lnTo>
                    <a:pt x="963" y="201"/>
                  </a:lnTo>
                  <a:close/>
                  <a:moveTo>
                    <a:pt x="642" y="0"/>
                  </a:moveTo>
                  <a:lnTo>
                    <a:pt x="582" y="40"/>
                  </a:lnTo>
                  <a:lnTo>
                    <a:pt x="582" y="20"/>
                  </a:lnTo>
                  <a:lnTo>
                    <a:pt x="562" y="60"/>
                  </a:lnTo>
                  <a:lnTo>
                    <a:pt x="542" y="121"/>
                  </a:lnTo>
                  <a:lnTo>
                    <a:pt x="462" y="942"/>
                  </a:lnTo>
                  <a:lnTo>
                    <a:pt x="361" y="2365"/>
                  </a:lnTo>
                  <a:lnTo>
                    <a:pt x="121" y="5772"/>
                  </a:lnTo>
                  <a:lnTo>
                    <a:pt x="61" y="7175"/>
                  </a:lnTo>
                  <a:lnTo>
                    <a:pt x="1" y="8578"/>
                  </a:lnTo>
                  <a:lnTo>
                    <a:pt x="1" y="9239"/>
                  </a:lnTo>
                  <a:lnTo>
                    <a:pt x="1" y="9861"/>
                  </a:lnTo>
                  <a:lnTo>
                    <a:pt x="41" y="10482"/>
                  </a:lnTo>
                  <a:lnTo>
                    <a:pt x="81" y="11063"/>
                  </a:lnTo>
                  <a:lnTo>
                    <a:pt x="161" y="11624"/>
                  </a:lnTo>
                  <a:lnTo>
                    <a:pt x="261" y="12185"/>
                  </a:lnTo>
                  <a:lnTo>
                    <a:pt x="401" y="12887"/>
                  </a:lnTo>
                  <a:lnTo>
                    <a:pt x="562" y="13588"/>
                  </a:lnTo>
                  <a:lnTo>
                    <a:pt x="782" y="14290"/>
                  </a:lnTo>
                  <a:lnTo>
                    <a:pt x="1003" y="14991"/>
                  </a:lnTo>
                  <a:lnTo>
                    <a:pt x="1263" y="15692"/>
                  </a:lnTo>
                  <a:lnTo>
                    <a:pt x="1524" y="16394"/>
                  </a:lnTo>
                  <a:lnTo>
                    <a:pt x="1804" y="17055"/>
                  </a:lnTo>
                  <a:lnTo>
                    <a:pt x="2105" y="17697"/>
                  </a:lnTo>
                  <a:lnTo>
                    <a:pt x="2646" y="18859"/>
                  </a:lnTo>
                  <a:lnTo>
                    <a:pt x="3147" y="19841"/>
                  </a:lnTo>
                  <a:lnTo>
                    <a:pt x="3548" y="20562"/>
                  </a:lnTo>
                  <a:lnTo>
                    <a:pt x="3808" y="20983"/>
                  </a:lnTo>
                  <a:lnTo>
                    <a:pt x="3869" y="21023"/>
                  </a:lnTo>
                  <a:lnTo>
                    <a:pt x="3909" y="21043"/>
                  </a:lnTo>
                  <a:lnTo>
                    <a:pt x="3949" y="21064"/>
                  </a:lnTo>
                  <a:lnTo>
                    <a:pt x="3989" y="21043"/>
                  </a:lnTo>
                  <a:lnTo>
                    <a:pt x="4029" y="21023"/>
                  </a:lnTo>
                  <a:lnTo>
                    <a:pt x="4029" y="21003"/>
                  </a:lnTo>
                  <a:lnTo>
                    <a:pt x="4049" y="20903"/>
                  </a:lnTo>
                  <a:lnTo>
                    <a:pt x="4009" y="20763"/>
                  </a:lnTo>
                  <a:lnTo>
                    <a:pt x="3949" y="20542"/>
                  </a:lnTo>
                  <a:lnTo>
                    <a:pt x="3708" y="19701"/>
                  </a:lnTo>
                  <a:lnTo>
                    <a:pt x="3568" y="19140"/>
                  </a:lnTo>
                  <a:lnTo>
                    <a:pt x="3448" y="18458"/>
                  </a:lnTo>
                  <a:lnTo>
                    <a:pt x="3287" y="17596"/>
                  </a:lnTo>
                  <a:lnTo>
                    <a:pt x="3187" y="16735"/>
                  </a:lnTo>
                  <a:lnTo>
                    <a:pt x="3107" y="15833"/>
                  </a:lnTo>
                  <a:lnTo>
                    <a:pt x="3067" y="14911"/>
                  </a:lnTo>
                  <a:lnTo>
                    <a:pt x="3087" y="13969"/>
                  </a:lnTo>
                  <a:lnTo>
                    <a:pt x="3127" y="12987"/>
                  </a:lnTo>
                  <a:lnTo>
                    <a:pt x="3247" y="11965"/>
                  </a:lnTo>
                  <a:lnTo>
                    <a:pt x="3388" y="10903"/>
                  </a:lnTo>
                  <a:lnTo>
                    <a:pt x="3588" y="9660"/>
                  </a:lnTo>
                  <a:lnTo>
                    <a:pt x="3688" y="9019"/>
                  </a:lnTo>
                  <a:lnTo>
                    <a:pt x="3768" y="8357"/>
                  </a:lnTo>
                  <a:lnTo>
                    <a:pt x="3829" y="7696"/>
                  </a:lnTo>
                  <a:lnTo>
                    <a:pt x="3889" y="7035"/>
                  </a:lnTo>
                  <a:lnTo>
                    <a:pt x="3909" y="6373"/>
                  </a:lnTo>
                  <a:lnTo>
                    <a:pt x="3929" y="5732"/>
                  </a:lnTo>
                  <a:lnTo>
                    <a:pt x="3929" y="5091"/>
                  </a:lnTo>
                  <a:lnTo>
                    <a:pt x="3909" y="4489"/>
                  </a:lnTo>
                  <a:lnTo>
                    <a:pt x="3869" y="3908"/>
                  </a:lnTo>
                  <a:lnTo>
                    <a:pt x="3788" y="3347"/>
                  </a:lnTo>
                  <a:lnTo>
                    <a:pt x="3688" y="2826"/>
                  </a:lnTo>
                  <a:lnTo>
                    <a:pt x="3568" y="2345"/>
                  </a:lnTo>
                  <a:lnTo>
                    <a:pt x="3428" y="1904"/>
                  </a:lnTo>
                  <a:lnTo>
                    <a:pt x="3327" y="1704"/>
                  </a:lnTo>
                  <a:lnTo>
                    <a:pt x="3227" y="1523"/>
                  </a:lnTo>
                  <a:lnTo>
                    <a:pt x="3087" y="1243"/>
                  </a:lnTo>
                  <a:lnTo>
                    <a:pt x="2887" y="942"/>
                  </a:lnTo>
                  <a:lnTo>
                    <a:pt x="2786" y="802"/>
                  </a:lnTo>
                  <a:lnTo>
                    <a:pt x="2666" y="682"/>
                  </a:lnTo>
                  <a:lnTo>
                    <a:pt x="2526" y="541"/>
                  </a:lnTo>
                  <a:lnTo>
                    <a:pt x="2386" y="421"/>
                  </a:lnTo>
                  <a:lnTo>
                    <a:pt x="2225" y="321"/>
                  </a:lnTo>
                  <a:lnTo>
                    <a:pt x="2065" y="221"/>
                  </a:lnTo>
                  <a:lnTo>
                    <a:pt x="1864" y="141"/>
                  </a:lnTo>
                  <a:lnTo>
                    <a:pt x="1664" y="80"/>
                  </a:lnTo>
                  <a:lnTo>
                    <a:pt x="1464" y="40"/>
                  </a:lnTo>
                  <a:lnTo>
                    <a:pt x="1223" y="0"/>
                  </a:lnTo>
                  <a:lnTo>
                    <a:pt x="983" y="0"/>
                  </a:lnTo>
                  <a:lnTo>
                    <a:pt x="722" y="20"/>
                  </a:lnTo>
                  <a:lnTo>
                    <a:pt x="702" y="2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588825" y="753175"/>
              <a:ext cx="85700" cy="525100"/>
            </a:xfrm>
            <a:custGeom>
              <a:avLst/>
              <a:gdLst/>
              <a:ahLst/>
              <a:cxnLst/>
              <a:rect l="l" t="t" r="r" b="b"/>
              <a:pathLst>
                <a:path w="3428" h="21004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0"/>
                  </a:lnTo>
                  <a:lnTo>
                    <a:pt x="1" y="100"/>
                  </a:lnTo>
                  <a:lnTo>
                    <a:pt x="1" y="141"/>
                  </a:lnTo>
                  <a:lnTo>
                    <a:pt x="41" y="301"/>
                  </a:lnTo>
                  <a:lnTo>
                    <a:pt x="121" y="541"/>
                  </a:lnTo>
                  <a:lnTo>
                    <a:pt x="301" y="1103"/>
                  </a:lnTo>
                  <a:lnTo>
                    <a:pt x="402" y="1463"/>
                  </a:lnTo>
                  <a:lnTo>
                    <a:pt x="502" y="1864"/>
                  </a:lnTo>
                  <a:lnTo>
                    <a:pt x="622" y="2325"/>
                  </a:lnTo>
                  <a:lnTo>
                    <a:pt x="722" y="2826"/>
                  </a:lnTo>
                  <a:lnTo>
                    <a:pt x="802" y="3367"/>
                  </a:lnTo>
                  <a:lnTo>
                    <a:pt x="863" y="3948"/>
                  </a:lnTo>
                  <a:lnTo>
                    <a:pt x="923" y="4590"/>
                  </a:lnTo>
                  <a:lnTo>
                    <a:pt x="983" y="5271"/>
                  </a:lnTo>
                  <a:lnTo>
                    <a:pt x="1003" y="5952"/>
                  </a:lnTo>
                  <a:lnTo>
                    <a:pt x="1023" y="6654"/>
                  </a:lnTo>
                  <a:lnTo>
                    <a:pt x="1023" y="8077"/>
                  </a:lnTo>
                  <a:lnTo>
                    <a:pt x="1023" y="9480"/>
                  </a:lnTo>
                  <a:lnTo>
                    <a:pt x="1023" y="10402"/>
                  </a:lnTo>
                  <a:lnTo>
                    <a:pt x="1043" y="11263"/>
                  </a:lnTo>
                  <a:lnTo>
                    <a:pt x="1083" y="12185"/>
                  </a:lnTo>
                  <a:lnTo>
                    <a:pt x="1143" y="13067"/>
                  </a:lnTo>
                  <a:lnTo>
                    <a:pt x="1223" y="13909"/>
                  </a:lnTo>
                  <a:lnTo>
                    <a:pt x="1323" y="14710"/>
                  </a:lnTo>
                  <a:lnTo>
                    <a:pt x="1444" y="15472"/>
                  </a:lnTo>
                  <a:lnTo>
                    <a:pt x="1604" y="16194"/>
                  </a:lnTo>
                  <a:lnTo>
                    <a:pt x="1764" y="16875"/>
                  </a:lnTo>
                  <a:lnTo>
                    <a:pt x="1945" y="17536"/>
                  </a:lnTo>
                  <a:lnTo>
                    <a:pt x="2105" y="18057"/>
                  </a:lnTo>
                  <a:lnTo>
                    <a:pt x="2265" y="18558"/>
                  </a:lnTo>
                  <a:lnTo>
                    <a:pt x="2606" y="19440"/>
                  </a:lnTo>
                  <a:lnTo>
                    <a:pt x="2907" y="20162"/>
                  </a:lnTo>
                  <a:lnTo>
                    <a:pt x="3127" y="20663"/>
                  </a:lnTo>
                  <a:lnTo>
                    <a:pt x="3227" y="20923"/>
                  </a:lnTo>
                  <a:lnTo>
                    <a:pt x="3247" y="20963"/>
                  </a:lnTo>
                  <a:lnTo>
                    <a:pt x="3288" y="20983"/>
                  </a:lnTo>
                  <a:lnTo>
                    <a:pt x="3308" y="21003"/>
                  </a:lnTo>
                  <a:lnTo>
                    <a:pt x="3388" y="21003"/>
                  </a:lnTo>
                  <a:lnTo>
                    <a:pt x="3428" y="20963"/>
                  </a:lnTo>
                  <a:lnTo>
                    <a:pt x="3428" y="20923"/>
                  </a:lnTo>
                  <a:lnTo>
                    <a:pt x="3428" y="20883"/>
                  </a:lnTo>
                  <a:lnTo>
                    <a:pt x="3308" y="20603"/>
                  </a:lnTo>
                  <a:lnTo>
                    <a:pt x="3087" y="20102"/>
                  </a:lnTo>
                  <a:lnTo>
                    <a:pt x="2786" y="19400"/>
                  </a:lnTo>
                  <a:lnTo>
                    <a:pt x="2466" y="18518"/>
                  </a:lnTo>
                  <a:lnTo>
                    <a:pt x="2306" y="18037"/>
                  </a:lnTo>
                  <a:lnTo>
                    <a:pt x="2145" y="17516"/>
                  </a:lnTo>
                  <a:lnTo>
                    <a:pt x="1965" y="16875"/>
                  </a:lnTo>
                  <a:lnTo>
                    <a:pt x="1804" y="16194"/>
                  </a:lnTo>
                  <a:lnTo>
                    <a:pt x="1664" y="15492"/>
                  </a:lnTo>
                  <a:lnTo>
                    <a:pt x="1544" y="14731"/>
                  </a:lnTo>
                  <a:lnTo>
                    <a:pt x="1444" y="13949"/>
                  </a:lnTo>
                  <a:lnTo>
                    <a:pt x="1364" y="13107"/>
                  </a:lnTo>
                  <a:lnTo>
                    <a:pt x="1303" y="12225"/>
                  </a:lnTo>
                  <a:lnTo>
                    <a:pt x="1263" y="11324"/>
                  </a:lnTo>
                  <a:lnTo>
                    <a:pt x="1243" y="10442"/>
                  </a:lnTo>
                  <a:lnTo>
                    <a:pt x="1243" y="9540"/>
                  </a:lnTo>
                  <a:lnTo>
                    <a:pt x="1263" y="8117"/>
                  </a:lnTo>
                  <a:lnTo>
                    <a:pt x="1243" y="6694"/>
                  </a:lnTo>
                  <a:lnTo>
                    <a:pt x="1243" y="5993"/>
                  </a:lnTo>
                  <a:lnTo>
                    <a:pt x="1203" y="5311"/>
                  </a:lnTo>
                  <a:lnTo>
                    <a:pt x="1163" y="4630"/>
                  </a:lnTo>
                  <a:lnTo>
                    <a:pt x="1103" y="3968"/>
                  </a:lnTo>
                  <a:lnTo>
                    <a:pt x="1023" y="3387"/>
                  </a:lnTo>
                  <a:lnTo>
                    <a:pt x="943" y="2826"/>
                  </a:lnTo>
                  <a:lnTo>
                    <a:pt x="843" y="2325"/>
                  </a:lnTo>
                  <a:lnTo>
                    <a:pt x="742" y="1864"/>
                  </a:lnTo>
                  <a:lnTo>
                    <a:pt x="642" y="1443"/>
                  </a:lnTo>
                  <a:lnTo>
                    <a:pt x="522" y="1082"/>
                  </a:lnTo>
                  <a:lnTo>
                    <a:pt x="341" y="521"/>
                  </a:lnTo>
                  <a:lnTo>
                    <a:pt x="241" y="161"/>
                  </a:lnTo>
                  <a:lnTo>
                    <a:pt x="241" y="121"/>
                  </a:lnTo>
                  <a:lnTo>
                    <a:pt x="241" y="80"/>
                  </a:lnTo>
                  <a:lnTo>
                    <a:pt x="201" y="40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717100" y="919000"/>
              <a:ext cx="123275" cy="544650"/>
            </a:xfrm>
            <a:custGeom>
              <a:avLst/>
              <a:gdLst/>
              <a:ahLst/>
              <a:cxnLst/>
              <a:rect l="l" t="t" r="r" b="b"/>
              <a:pathLst>
                <a:path w="4931" h="21786" extrusionOk="0">
                  <a:moveTo>
                    <a:pt x="2245" y="221"/>
                  </a:moveTo>
                  <a:lnTo>
                    <a:pt x="2646" y="261"/>
                  </a:lnTo>
                  <a:lnTo>
                    <a:pt x="2826" y="302"/>
                  </a:lnTo>
                  <a:lnTo>
                    <a:pt x="3006" y="342"/>
                  </a:lnTo>
                  <a:lnTo>
                    <a:pt x="3187" y="402"/>
                  </a:lnTo>
                  <a:lnTo>
                    <a:pt x="3347" y="462"/>
                  </a:lnTo>
                  <a:lnTo>
                    <a:pt x="3507" y="542"/>
                  </a:lnTo>
                  <a:lnTo>
                    <a:pt x="3648" y="622"/>
                  </a:lnTo>
                  <a:lnTo>
                    <a:pt x="3768" y="722"/>
                  </a:lnTo>
                  <a:lnTo>
                    <a:pt x="3908" y="823"/>
                  </a:lnTo>
                  <a:lnTo>
                    <a:pt x="4008" y="943"/>
                  </a:lnTo>
                  <a:lnTo>
                    <a:pt x="4129" y="1063"/>
                  </a:lnTo>
                  <a:lnTo>
                    <a:pt x="4209" y="1203"/>
                  </a:lnTo>
                  <a:lnTo>
                    <a:pt x="4309" y="1364"/>
                  </a:lnTo>
                  <a:lnTo>
                    <a:pt x="4369" y="1524"/>
                  </a:lnTo>
                  <a:lnTo>
                    <a:pt x="4449" y="1684"/>
                  </a:lnTo>
                  <a:lnTo>
                    <a:pt x="4550" y="1965"/>
                  </a:lnTo>
                  <a:lnTo>
                    <a:pt x="4630" y="2266"/>
                  </a:lnTo>
                  <a:lnTo>
                    <a:pt x="4690" y="2606"/>
                  </a:lnTo>
                  <a:lnTo>
                    <a:pt x="4710" y="2987"/>
                  </a:lnTo>
                  <a:lnTo>
                    <a:pt x="4710" y="3408"/>
                  </a:lnTo>
                  <a:lnTo>
                    <a:pt x="4690" y="3849"/>
                  </a:lnTo>
                  <a:lnTo>
                    <a:pt x="4650" y="4310"/>
                  </a:lnTo>
                  <a:lnTo>
                    <a:pt x="4590" y="4831"/>
                  </a:lnTo>
                  <a:lnTo>
                    <a:pt x="4489" y="5352"/>
                  </a:lnTo>
                  <a:lnTo>
                    <a:pt x="4389" y="5933"/>
                  </a:lnTo>
                  <a:lnTo>
                    <a:pt x="4249" y="6514"/>
                  </a:lnTo>
                  <a:lnTo>
                    <a:pt x="4109" y="7156"/>
                  </a:lnTo>
                  <a:lnTo>
                    <a:pt x="3748" y="8498"/>
                  </a:lnTo>
                  <a:lnTo>
                    <a:pt x="3327" y="9941"/>
                  </a:lnTo>
                  <a:lnTo>
                    <a:pt x="3207" y="10442"/>
                  </a:lnTo>
                  <a:lnTo>
                    <a:pt x="3087" y="10943"/>
                  </a:lnTo>
                  <a:lnTo>
                    <a:pt x="3006" y="11444"/>
                  </a:lnTo>
                  <a:lnTo>
                    <a:pt x="2926" y="11945"/>
                  </a:lnTo>
                  <a:lnTo>
                    <a:pt x="2846" y="12466"/>
                  </a:lnTo>
                  <a:lnTo>
                    <a:pt x="2806" y="12988"/>
                  </a:lnTo>
                  <a:lnTo>
                    <a:pt x="2766" y="13509"/>
                  </a:lnTo>
                  <a:lnTo>
                    <a:pt x="2746" y="14030"/>
                  </a:lnTo>
                  <a:lnTo>
                    <a:pt x="2726" y="15112"/>
                  </a:lnTo>
                  <a:lnTo>
                    <a:pt x="2746" y="16214"/>
                  </a:lnTo>
                  <a:lnTo>
                    <a:pt x="2806" y="17357"/>
                  </a:lnTo>
                  <a:lnTo>
                    <a:pt x="2906" y="18499"/>
                  </a:lnTo>
                  <a:lnTo>
                    <a:pt x="2986" y="19361"/>
                  </a:lnTo>
                  <a:lnTo>
                    <a:pt x="3087" y="20102"/>
                  </a:lnTo>
                  <a:lnTo>
                    <a:pt x="3227" y="21164"/>
                  </a:lnTo>
                  <a:lnTo>
                    <a:pt x="3267" y="21325"/>
                  </a:lnTo>
                  <a:lnTo>
                    <a:pt x="2646" y="19621"/>
                  </a:lnTo>
                  <a:lnTo>
                    <a:pt x="2225" y="18359"/>
                  </a:lnTo>
                  <a:lnTo>
                    <a:pt x="1764" y="16956"/>
                  </a:lnTo>
                  <a:lnTo>
                    <a:pt x="1283" y="15433"/>
                  </a:lnTo>
                  <a:lnTo>
                    <a:pt x="1062" y="14651"/>
                  </a:lnTo>
                  <a:lnTo>
                    <a:pt x="862" y="13889"/>
                  </a:lnTo>
                  <a:lnTo>
                    <a:pt x="682" y="13128"/>
                  </a:lnTo>
                  <a:lnTo>
                    <a:pt x="521" y="12406"/>
                  </a:lnTo>
                  <a:lnTo>
                    <a:pt x="401" y="11705"/>
                  </a:lnTo>
                  <a:lnTo>
                    <a:pt x="301" y="11024"/>
                  </a:lnTo>
                  <a:lnTo>
                    <a:pt x="261" y="10663"/>
                  </a:lnTo>
                  <a:lnTo>
                    <a:pt x="221" y="10282"/>
                  </a:lnTo>
                  <a:lnTo>
                    <a:pt x="201" y="9921"/>
                  </a:lnTo>
                  <a:lnTo>
                    <a:pt x="201" y="9540"/>
                  </a:lnTo>
                  <a:lnTo>
                    <a:pt x="241" y="8799"/>
                  </a:lnTo>
                  <a:lnTo>
                    <a:pt x="301" y="8057"/>
                  </a:lnTo>
                  <a:lnTo>
                    <a:pt x="421" y="7296"/>
                  </a:lnTo>
                  <a:lnTo>
                    <a:pt x="561" y="6554"/>
                  </a:lnTo>
                  <a:lnTo>
                    <a:pt x="722" y="5793"/>
                  </a:lnTo>
                  <a:lnTo>
                    <a:pt x="902" y="5011"/>
                  </a:lnTo>
                  <a:lnTo>
                    <a:pt x="1343" y="3328"/>
                  </a:lnTo>
                  <a:lnTo>
                    <a:pt x="1764" y="1805"/>
                  </a:lnTo>
                  <a:lnTo>
                    <a:pt x="2065" y="722"/>
                  </a:lnTo>
                  <a:lnTo>
                    <a:pt x="2205" y="221"/>
                  </a:lnTo>
                  <a:close/>
                  <a:moveTo>
                    <a:pt x="2065" y="1"/>
                  </a:moveTo>
                  <a:lnTo>
                    <a:pt x="2024" y="41"/>
                  </a:lnTo>
                  <a:lnTo>
                    <a:pt x="2004" y="101"/>
                  </a:lnTo>
                  <a:lnTo>
                    <a:pt x="1824" y="702"/>
                  </a:lnTo>
                  <a:lnTo>
                    <a:pt x="1503" y="1885"/>
                  </a:lnTo>
                  <a:lnTo>
                    <a:pt x="1083" y="3388"/>
                  </a:lnTo>
                  <a:lnTo>
                    <a:pt x="702" y="4931"/>
                  </a:lnTo>
                  <a:lnTo>
                    <a:pt x="501" y="5713"/>
                  </a:lnTo>
                  <a:lnTo>
                    <a:pt x="341" y="6474"/>
                  </a:lnTo>
                  <a:lnTo>
                    <a:pt x="201" y="7236"/>
                  </a:lnTo>
                  <a:lnTo>
                    <a:pt x="100" y="7997"/>
                  </a:lnTo>
                  <a:lnTo>
                    <a:pt x="40" y="8739"/>
                  </a:lnTo>
                  <a:lnTo>
                    <a:pt x="0" y="9500"/>
                  </a:lnTo>
                  <a:lnTo>
                    <a:pt x="0" y="9881"/>
                  </a:lnTo>
                  <a:lnTo>
                    <a:pt x="20" y="10262"/>
                  </a:lnTo>
                  <a:lnTo>
                    <a:pt x="60" y="10643"/>
                  </a:lnTo>
                  <a:lnTo>
                    <a:pt x="100" y="11003"/>
                  </a:lnTo>
                  <a:lnTo>
                    <a:pt x="141" y="11364"/>
                  </a:lnTo>
                  <a:lnTo>
                    <a:pt x="201" y="11745"/>
                  </a:lnTo>
                  <a:lnTo>
                    <a:pt x="341" y="12507"/>
                  </a:lnTo>
                  <a:lnTo>
                    <a:pt x="521" y="13308"/>
                  </a:lnTo>
                  <a:lnTo>
                    <a:pt x="722" y="14130"/>
                  </a:lnTo>
                  <a:lnTo>
                    <a:pt x="962" y="14972"/>
                  </a:lnTo>
                  <a:lnTo>
                    <a:pt x="1203" y="15793"/>
                  </a:lnTo>
                  <a:lnTo>
                    <a:pt x="1724" y="17417"/>
                  </a:lnTo>
                  <a:lnTo>
                    <a:pt x="2205" y="18900"/>
                  </a:lnTo>
                  <a:lnTo>
                    <a:pt x="2626" y="20162"/>
                  </a:lnTo>
                  <a:lnTo>
                    <a:pt x="2986" y="21124"/>
                  </a:lnTo>
                  <a:lnTo>
                    <a:pt x="3107" y="21445"/>
                  </a:lnTo>
                  <a:lnTo>
                    <a:pt x="3227" y="21685"/>
                  </a:lnTo>
                  <a:lnTo>
                    <a:pt x="3287" y="21746"/>
                  </a:lnTo>
                  <a:lnTo>
                    <a:pt x="3307" y="21766"/>
                  </a:lnTo>
                  <a:lnTo>
                    <a:pt x="3347" y="21786"/>
                  </a:lnTo>
                  <a:lnTo>
                    <a:pt x="3387" y="21766"/>
                  </a:lnTo>
                  <a:lnTo>
                    <a:pt x="3427" y="21746"/>
                  </a:lnTo>
                  <a:lnTo>
                    <a:pt x="3447" y="21705"/>
                  </a:lnTo>
                  <a:lnTo>
                    <a:pt x="3467" y="21605"/>
                  </a:lnTo>
                  <a:lnTo>
                    <a:pt x="3447" y="21425"/>
                  </a:lnTo>
                  <a:lnTo>
                    <a:pt x="3407" y="21124"/>
                  </a:lnTo>
                  <a:lnTo>
                    <a:pt x="3247" y="20062"/>
                  </a:lnTo>
                  <a:lnTo>
                    <a:pt x="3167" y="19341"/>
                  </a:lnTo>
                  <a:lnTo>
                    <a:pt x="3087" y="18499"/>
                  </a:lnTo>
                  <a:lnTo>
                    <a:pt x="2986" y="17357"/>
                  </a:lnTo>
                  <a:lnTo>
                    <a:pt x="2926" y="16234"/>
                  </a:lnTo>
                  <a:lnTo>
                    <a:pt x="2906" y="15152"/>
                  </a:lnTo>
                  <a:lnTo>
                    <a:pt x="2926" y="14090"/>
                  </a:lnTo>
                  <a:lnTo>
                    <a:pt x="2946" y="13569"/>
                  </a:lnTo>
                  <a:lnTo>
                    <a:pt x="2986" y="13048"/>
                  </a:lnTo>
                  <a:lnTo>
                    <a:pt x="3047" y="12527"/>
                  </a:lnTo>
                  <a:lnTo>
                    <a:pt x="3107" y="12026"/>
                  </a:lnTo>
                  <a:lnTo>
                    <a:pt x="3187" y="11525"/>
                  </a:lnTo>
                  <a:lnTo>
                    <a:pt x="3287" y="11024"/>
                  </a:lnTo>
                  <a:lnTo>
                    <a:pt x="3387" y="10522"/>
                  </a:lnTo>
                  <a:lnTo>
                    <a:pt x="3528" y="10041"/>
                  </a:lnTo>
                  <a:lnTo>
                    <a:pt x="3948" y="8558"/>
                  </a:lnTo>
                  <a:lnTo>
                    <a:pt x="4309" y="7176"/>
                  </a:lnTo>
                  <a:lnTo>
                    <a:pt x="4469" y="6554"/>
                  </a:lnTo>
                  <a:lnTo>
                    <a:pt x="4590" y="5933"/>
                  </a:lnTo>
                  <a:lnTo>
                    <a:pt x="4710" y="5372"/>
                  </a:lnTo>
                  <a:lnTo>
                    <a:pt x="4810" y="4831"/>
                  </a:lnTo>
                  <a:lnTo>
                    <a:pt x="4870" y="4310"/>
                  </a:lnTo>
                  <a:lnTo>
                    <a:pt x="4910" y="3829"/>
                  </a:lnTo>
                  <a:lnTo>
                    <a:pt x="4930" y="3388"/>
                  </a:lnTo>
                  <a:lnTo>
                    <a:pt x="4930" y="2967"/>
                  </a:lnTo>
                  <a:lnTo>
                    <a:pt x="4910" y="2586"/>
                  </a:lnTo>
                  <a:lnTo>
                    <a:pt x="4850" y="2245"/>
                  </a:lnTo>
                  <a:lnTo>
                    <a:pt x="4770" y="1925"/>
                  </a:lnTo>
                  <a:lnTo>
                    <a:pt x="4650" y="1624"/>
                  </a:lnTo>
                  <a:lnTo>
                    <a:pt x="4570" y="1444"/>
                  </a:lnTo>
                  <a:lnTo>
                    <a:pt x="4489" y="1263"/>
                  </a:lnTo>
                  <a:lnTo>
                    <a:pt x="4409" y="1103"/>
                  </a:lnTo>
                  <a:lnTo>
                    <a:pt x="4289" y="943"/>
                  </a:lnTo>
                  <a:lnTo>
                    <a:pt x="4189" y="803"/>
                  </a:lnTo>
                  <a:lnTo>
                    <a:pt x="4049" y="682"/>
                  </a:lnTo>
                  <a:lnTo>
                    <a:pt x="3908" y="562"/>
                  </a:lnTo>
                  <a:lnTo>
                    <a:pt x="3768" y="462"/>
                  </a:lnTo>
                  <a:lnTo>
                    <a:pt x="3608" y="362"/>
                  </a:lnTo>
                  <a:lnTo>
                    <a:pt x="3447" y="281"/>
                  </a:lnTo>
                  <a:lnTo>
                    <a:pt x="3267" y="201"/>
                  </a:lnTo>
                  <a:lnTo>
                    <a:pt x="3067" y="141"/>
                  </a:lnTo>
                  <a:lnTo>
                    <a:pt x="2866" y="101"/>
                  </a:lnTo>
                  <a:lnTo>
                    <a:pt x="2666" y="61"/>
                  </a:lnTo>
                  <a:lnTo>
                    <a:pt x="2445" y="21"/>
                  </a:lnTo>
                  <a:lnTo>
                    <a:pt x="2185" y="2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756675" y="919000"/>
              <a:ext cx="45125" cy="543150"/>
            </a:xfrm>
            <a:custGeom>
              <a:avLst/>
              <a:gdLst/>
              <a:ahLst/>
              <a:cxnLst/>
              <a:rect l="l" t="t" r="r" b="b"/>
              <a:pathLst>
                <a:path w="1805" h="21726" extrusionOk="0">
                  <a:moveTo>
                    <a:pt x="502" y="1"/>
                  </a:moveTo>
                  <a:lnTo>
                    <a:pt x="461" y="21"/>
                  </a:lnTo>
                  <a:lnTo>
                    <a:pt x="441" y="41"/>
                  </a:lnTo>
                  <a:lnTo>
                    <a:pt x="421" y="81"/>
                  </a:lnTo>
                  <a:lnTo>
                    <a:pt x="421" y="121"/>
                  </a:lnTo>
                  <a:lnTo>
                    <a:pt x="441" y="281"/>
                  </a:lnTo>
                  <a:lnTo>
                    <a:pt x="482" y="502"/>
                  </a:lnTo>
                  <a:lnTo>
                    <a:pt x="602" y="1003"/>
                  </a:lnTo>
                  <a:lnTo>
                    <a:pt x="662" y="1324"/>
                  </a:lnTo>
                  <a:lnTo>
                    <a:pt x="722" y="1684"/>
                  </a:lnTo>
                  <a:lnTo>
                    <a:pt x="762" y="2085"/>
                  </a:lnTo>
                  <a:lnTo>
                    <a:pt x="782" y="2526"/>
                  </a:lnTo>
                  <a:lnTo>
                    <a:pt x="802" y="3007"/>
                  </a:lnTo>
                  <a:lnTo>
                    <a:pt x="782" y="3508"/>
                  </a:lnTo>
                  <a:lnTo>
                    <a:pt x="762" y="3929"/>
                  </a:lnTo>
                  <a:lnTo>
                    <a:pt x="722" y="4350"/>
                  </a:lnTo>
                  <a:lnTo>
                    <a:pt x="642" y="5212"/>
                  </a:lnTo>
                  <a:lnTo>
                    <a:pt x="522" y="6113"/>
                  </a:lnTo>
                  <a:lnTo>
                    <a:pt x="381" y="7035"/>
                  </a:lnTo>
                  <a:lnTo>
                    <a:pt x="261" y="7817"/>
                  </a:lnTo>
                  <a:lnTo>
                    <a:pt x="181" y="8619"/>
                  </a:lnTo>
                  <a:lnTo>
                    <a:pt x="101" y="9400"/>
                  </a:lnTo>
                  <a:lnTo>
                    <a:pt x="41" y="10202"/>
                  </a:lnTo>
                  <a:lnTo>
                    <a:pt x="1" y="11084"/>
                  </a:lnTo>
                  <a:lnTo>
                    <a:pt x="1" y="11985"/>
                  </a:lnTo>
                  <a:lnTo>
                    <a:pt x="41" y="12907"/>
                  </a:lnTo>
                  <a:lnTo>
                    <a:pt x="101" y="13809"/>
                  </a:lnTo>
                  <a:lnTo>
                    <a:pt x="181" y="14711"/>
                  </a:lnTo>
                  <a:lnTo>
                    <a:pt x="301" y="15593"/>
                  </a:lnTo>
                  <a:lnTo>
                    <a:pt x="441" y="16475"/>
                  </a:lnTo>
                  <a:lnTo>
                    <a:pt x="602" y="17316"/>
                  </a:lnTo>
                  <a:lnTo>
                    <a:pt x="722" y="17978"/>
                  </a:lnTo>
                  <a:lnTo>
                    <a:pt x="862" y="18599"/>
                  </a:lnTo>
                  <a:lnTo>
                    <a:pt x="1123" y="19721"/>
                  </a:lnTo>
                  <a:lnTo>
                    <a:pt x="1363" y="20643"/>
                  </a:lnTo>
                  <a:lnTo>
                    <a:pt x="1544" y="21285"/>
                  </a:lnTo>
                  <a:lnTo>
                    <a:pt x="1624" y="21625"/>
                  </a:lnTo>
                  <a:lnTo>
                    <a:pt x="1664" y="21685"/>
                  </a:lnTo>
                  <a:lnTo>
                    <a:pt x="1684" y="21705"/>
                  </a:lnTo>
                  <a:lnTo>
                    <a:pt x="1704" y="21725"/>
                  </a:lnTo>
                  <a:lnTo>
                    <a:pt x="1724" y="21725"/>
                  </a:lnTo>
                  <a:lnTo>
                    <a:pt x="1764" y="21705"/>
                  </a:lnTo>
                  <a:lnTo>
                    <a:pt x="1784" y="21665"/>
                  </a:lnTo>
                  <a:lnTo>
                    <a:pt x="1804" y="21625"/>
                  </a:lnTo>
                  <a:lnTo>
                    <a:pt x="1804" y="21585"/>
                  </a:lnTo>
                  <a:lnTo>
                    <a:pt x="1704" y="21224"/>
                  </a:lnTo>
                  <a:lnTo>
                    <a:pt x="1524" y="20583"/>
                  </a:lnTo>
                  <a:lnTo>
                    <a:pt x="1303" y="19681"/>
                  </a:lnTo>
                  <a:lnTo>
                    <a:pt x="1023" y="18559"/>
                  </a:lnTo>
                  <a:lnTo>
                    <a:pt x="902" y="17938"/>
                  </a:lnTo>
                  <a:lnTo>
                    <a:pt x="762" y="17296"/>
                  </a:lnTo>
                  <a:lnTo>
                    <a:pt x="622" y="16455"/>
                  </a:lnTo>
                  <a:lnTo>
                    <a:pt x="482" y="15593"/>
                  </a:lnTo>
                  <a:lnTo>
                    <a:pt x="361" y="14711"/>
                  </a:lnTo>
                  <a:lnTo>
                    <a:pt x="281" y="13809"/>
                  </a:lnTo>
                  <a:lnTo>
                    <a:pt x="221" y="12927"/>
                  </a:lnTo>
                  <a:lnTo>
                    <a:pt x="201" y="12026"/>
                  </a:lnTo>
                  <a:lnTo>
                    <a:pt x="201" y="11144"/>
                  </a:lnTo>
                  <a:lnTo>
                    <a:pt x="241" y="10262"/>
                  </a:lnTo>
                  <a:lnTo>
                    <a:pt x="281" y="9460"/>
                  </a:lnTo>
                  <a:lnTo>
                    <a:pt x="381" y="8679"/>
                  </a:lnTo>
                  <a:lnTo>
                    <a:pt x="482" y="7877"/>
                  </a:lnTo>
                  <a:lnTo>
                    <a:pt x="582" y="7095"/>
                  </a:lnTo>
                  <a:lnTo>
                    <a:pt x="722" y="6174"/>
                  </a:lnTo>
                  <a:lnTo>
                    <a:pt x="842" y="5272"/>
                  </a:lnTo>
                  <a:lnTo>
                    <a:pt x="942" y="4390"/>
                  </a:lnTo>
                  <a:lnTo>
                    <a:pt x="963" y="3969"/>
                  </a:lnTo>
                  <a:lnTo>
                    <a:pt x="983" y="3548"/>
                  </a:lnTo>
                  <a:lnTo>
                    <a:pt x="1023" y="3047"/>
                  </a:lnTo>
                  <a:lnTo>
                    <a:pt x="1003" y="2566"/>
                  </a:lnTo>
                  <a:lnTo>
                    <a:pt x="983" y="2105"/>
                  </a:lnTo>
                  <a:lnTo>
                    <a:pt x="942" y="1704"/>
                  </a:lnTo>
                  <a:lnTo>
                    <a:pt x="882" y="1324"/>
                  </a:lnTo>
                  <a:lnTo>
                    <a:pt x="822" y="1003"/>
                  </a:lnTo>
                  <a:lnTo>
                    <a:pt x="702" y="482"/>
                  </a:lnTo>
                  <a:lnTo>
                    <a:pt x="642" y="181"/>
                  </a:lnTo>
                  <a:lnTo>
                    <a:pt x="662" y="141"/>
                  </a:lnTo>
                  <a:lnTo>
                    <a:pt x="662" y="81"/>
                  </a:lnTo>
                  <a:lnTo>
                    <a:pt x="642" y="41"/>
                  </a:lnTo>
                  <a:lnTo>
                    <a:pt x="6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855375" y="1084850"/>
              <a:ext cx="125775" cy="624800"/>
            </a:xfrm>
            <a:custGeom>
              <a:avLst/>
              <a:gdLst/>
              <a:ahLst/>
              <a:cxnLst/>
              <a:rect l="l" t="t" r="r" b="b"/>
              <a:pathLst>
                <a:path w="5031" h="24992" extrusionOk="0">
                  <a:moveTo>
                    <a:pt x="2947" y="241"/>
                  </a:moveTo>
                  <a:lnTo>
                    <a:pt x="3327" y="321"/>
                  </a:lnTo>
                  <a:lnTo>
                    <a:pt x="3648" y="441"/>
                  </a:lnTo>
                  <a:lnTo>
                    <a:pt x="3808" y="502"/>
                  </a:lnTo>
                  <a:lnTo>
                    <a:pt x="3949" y="582"/>
                  </a:lnTo>
                  <a:lnTo>
                    <a:pt x="4069" y="662"/>
                  </a:lnTo>
                  <a:lnTo>
                    <a:pt x="4189" y="762"/>
                  </a:lnTo>
                  <a:lnTo>
                    <a:pt x="4289" y="862"/>
                  </a:lnTo>
                  <a:lnTo>
                    <a:pt x="4390" y="983"/>
                  </a:lnTo>
                  <a:lnTo>
                    <a:pt x="4490" y="1083"/>
                  </a:lnTo>
                  <a:lnTo>
                    <a:pt x="4550" y="1223"/>
                  </a:lnTo>
                  <a:lnTo>
                    <a:pt x="4630" y="1343"/>
                  </a:lnTo>
                  <a:lnTo>
                    <a:pt x="4670" y="1504"/>
                  </a:lnTo>
                  <a:lnTo>
                    <a:pt x="4730" y="1644"/>
                  </a:lnTo>
                  <a:lnTo>
                    <a:pt x="4750" y="1804"/>
                  </a:lnTo>
                  <a:lnTo>
                    <a:pt x="4810" y="2045"/>
                  </a:lnTo>
                  <a:lnTo>
                    <a:pt x="4831" y="2305"/>
                  </a:lnTo>
                  <a:lnTo>
                    <a:pt x="4851" y="2566"/>
                  </a:lnTo>
                  <a:lnTo>
                    <a:pt x="4831" y="2866"/>
                  </a:lnTo>
                  <a:lnTo>
                    <a:pt x="4790" y="3167"/>
                  </a:lnTo>
                  <a:lnTo>
                    <a:pt x="4750" y="3488"/>
                  </a:lnTo>
                  <a:lnTo>
                    <a:pt x="4610" y="4189"/>
                  </a:lnTo>
                  <a:lnTo>
                    <a:pt x="4430" y="4951"/>
                  </a:lnTo>
                  <a:lnTo>
                    <a:pt x="4209" y="5772"/>
                  </a:lnTo>
                  <a:lnTo>
                    <a:pt x="3728" y="7576"/>
                  </a:lnTo>
                  <a:lnTo>
                    <a:pt x="3428" y="8718"/>
                  </a:lnTo>
                  <a:lnTo>
                    <a:pt x="3127" y="9901"/>
                  </a:lnTo>
                  <a:lnTo>
                    <a:pt x="3007" y="10462"/>
                  </a:lnTo>
                  <a:lnTo>
                    <a:pt x="2907" y="11043"/>
                  </a:lnTo>
                  <a:lnTo>
                    <a:pt x="2806" y="11624"/>
                  </a:lnTo>
                  <a:lnTo>
                    <a:pt x="2726" y="12226"/>
                  </a:lnTo>
                  <a:lnTo>
                    <a:pt x="2666" y="12827"/>
                  </a:lnTo>
                  <a:lnTo>
                    <a:pt x="2606" y="13468"/>
                  </a:lnTo>
                  <a:lnTo>
                    <a:pt x="2506" y="14791"/>
                  </a:lnTo>
                  <a:lnTo>
                    <a:pt x="2466" y="16174"/>
                  </a:lnTo>
                  <a:lnTo>
                    <a:pt x="2446" y="17617"/>
                  </a:lnTo>
                  <a:lnTo>
                    <a:pt x="2446" y="19140"/>
                  </a:lnTo>
                  <a:lnTo>
                    <a:pt x="2466" y="20743"/>
                  </a:lnTo>
                  <a:lnTo>
                    <a:pt x="2506" y="21845"/>
                  </a:lnTo>
                  <a:lnTo>
                    <a:pt x="2546" y="22807"/>
                  </a:lnTo>
                  <a:lnTo>
                    <a:pt x="2626" y="23589"/>
                  </a:lnTo>
                  <a:lnTo>
                    <a:pt x="2686" y="24190"/>
                  </a:lnTo>
                  <a:lnTo>
                    <a:pt x="2726" y="24591"/>
                  </a:lnTo>
                  <a:lnTo>
                    <a:pt x="2586" y="24210"/>
                  </a:lnTo>
                  <a:lnTo>
                    <a:pt x="2426" y="23709"/>
                  </a:lnTo>
                  <a:lnTo>
                    <a:pt x="2245" y="23108"/>
                  </a:lnTo>
                  <a:lnTo>
                    <a:pt x="2065" y="22386"/>
                  </a:lnTo>
                  <a:lnTo>
                    <a:pt x="1884" y="21605"/>
                  </a:lnTo>
                  <a:lnTo>
                    <a:pt x="1684" y="20723"/>
                  </a:lnTo>
                  <a:lnTo>
                    <a:pt x="1323" y="18839"/>
                  </a:lnTo>
                  <a:lnTo>
                    <a:pt x="963" y="16795"/>
                  </a:lnTo>
                  <a:lnTo>
                    <a:pt x="782" y="15773"/>
                  </a:lnTo>
                  <a:lnTo>
                    <a:pt x="642" y="14751"/>
                  </a:lnTo>
                  <a:lnTo>
                    <a:pt x="502" y="13749"/>
                  </a:lnTo>
                  <a:lnTo>
                    <a:pt x="381" y="12787"/>
                  </a:lnTo>
                  <a:lnTo>
                    <a:pt x="281" y="11885"/>
                  </a:lnTo>
                  <a:lnTo>
                    <a:pt x="221" y="11023"/>
                  </a:lnTo>
                  <a:lnTo>
                    <a:pt x="181" y="10542"/>
                  </a:lnTo>
                  <a:lnTo>
                    <a:pt x="161" y="10081"/>
                  </a:lnTo>
                  <a:lnTo>
                    <a:pt x="161" y="9640"/>
                  </a:lnTo>
                  <a:lnTo>
                    <a:pt x="181" y="9199"/>
                  </a:lnTo>
                  <a:lnTo>
                    <a:pt x="201" y="8758"/>
                  </a:lnTo>
                  <a:lnTo>
                    <a:pt x="241" y="8338"/>
                  </a:lnTo>
                  <a:lnTo>
                    <a:pt x="341" y="7516"/>
                  </a:lnTo>
                  <a:lnTo>
                    <a:pt x="482" y="6714"/>
                  </a:lnTo>
                  <a:lnTo>
                    <a:pt x="662" y="5953"/>
                  </a:lnTo>
                  <a:lnTo>
                    <a:pt x="862" y="5211"/>
                  </a:lnTo>
                  <a:lnTo>
                    <a:pt x="1103" y="4490"/>
                  </a:lnTo>
                  <a:lnTo>
                    <a:pt x="1343" y="3808"/>
                  </a:lnTo>
                  <a:lnTo>
                    <a:pt x="1604" y="3127"/>
                  </a:lnTo>
                  <a:lnTo>
                    <a:pt x="1884" y="2466"/>
                  </a:lnTo>
                  <a:lnTo>
                    <a:pt x="2145" y="1844"/>
                  </a:lnTo>
                  <a:lnTo>
                    <a:pt x="2626" y="822"/>
                  </a:lnTo>
                  <a:lnTo>
                    <a:pt x="2907" y="241"/>
                  </a:lnTo>
                  <a:close/>
                  <a:moveTo>
                    <a:pt x="2846" y="1"/>
                  </a:moveTo>
                  <a:lnTo>
                    <a:pt x="2826" y="21"/>
                  </a:lnTo>
                  <a:lnTo>
                    <a:pt x="2766" y="61"/>
                  </a:lnTo>
                  <a:lnTo>
                    <a:pt x="2766" y="101"/>
                  </a:lnTo>
                  <a:lnTo>
                    <a:pt x="2746" y="121"/>
                  </a:lnTo>
                  <a:lnTo>
                    <a:pt x="2566" y="461"/>
                  </a:lnTo>
                  <a:lnTo>
                    <a:pt x="2325" y="962"/>
                  </a:lnTo>
                  <a:lnTo>
                    <a:pt x="2045" y="1584"/>
                  </a:lnTo>
                  <a:lnTo>
                    <a:pt x="1764" y="2245"/>
                  </a:lnTo>
                  <a:lnTo>
                    <a:pt x="1243" y="3528"/>
                  </a:lnTo>
                  <a:lnTo>
                    <a:pt x="1043" y="4049"/>
                  </a:lnTo>
                  <a:lnTo>
                    <a:pt x="923" y="4390"/>
                  </a:lnTo>
                  <a:lnTo>
                    <a:pt x="702" y="5111"/>
                  </a:lnTo>
                  <a:lnTo>
                    <a:pt x="482" y="5873"/>
                  </a:lnTo>
                  <a:lnTo>
                    <a:pt x="301" y="6654"/>
                  </a:lnTo>
                  <a:lnTo>
                    <a:pt x="161" y="7456"/>
                  </a:lnTo>
                  <a:lnTo>
                    <a:pt x="61" y="8298"/>
                  </a:lnTo>
                  <a:lnTo>
                    <a:pt x="21" y="8718"/>
                  </a:lnTo>
                  <a:lnTo>
                    <a:pt x="1" y="9159"/>
                  </a:lnTo>
                  <a:lnTo>
                    <a:pt x="1" y="9620"/>
                  </a:lnTo>
                  <a:lnTo>
                    <a:pt x="1" y="10081"/>
                  </a:lnTo>
                  <a:lnTo>
                    <a:pt x="21" y="10542"/>
                  </a:lnTo>
                  <a:lnTo>
                    <a:pt x="61" y="11023"/>
                  </a:lnTo>
                  <a:lnTo>
                    <a:pt x="121" y="11925"/>
                  </a:lnTo>
                  <a:lnTo>
                    <a:pt x="221" y="12887"/>
                  </a:lnTo>
                  <a:lnTo>
                    <a:pt x="361" y="13889"/>
                  </a:lnTo>
                  <a:lnTo>
                    <a:pt x="502" y="14951"/>
                  </a:lnTo>
                  <a:lnTo>
                    <a:pt x="662" y="16013"/>
                  </a:lnTo>
                  <a:lnTo>
                    <a:pt x="842" y="17096"/>
                  </a:lnTo>
                  <a:lnTo>
                    <a:pt x="1223" y="19220"/>
                  </a:lnTo>
                  <a:lnTo>
                    <a:pt x="1604" y="21184"/>
                  </a:lnTo>
                  <a:lnTo>
                    <a:pt x="1804" y="22066"/>
                  </a:lnTo>
                  <a:lnTo>
                    <a:pt x="2005" y="22867"/>
                  </a:lnTo>
                  <a:lnTo>
                    <a:pt x="2185" y="23549"/>
                  </a:lnTo>
                  <a:lnTo>
                    <a:pt x="2345" y="24130"/>
                  </a:lnTo>
                  <a:lnTo>
                    <a:pt x="2506" y="24591"/>
                  </a:lnTo>
                  <a:lnTo>
                    <a:pt x="2646" y="24872"/>
                  </a:lnTo>
                  <a:lnTo>
                    <a:pt x="2706" y="24952"/>
                  </a:lnTo>
                  <a:lnTo>
                    <a:pt x="2746" y="24992"/>
                  </a:lnTo>
                  <a:lnTo>
                    <a:pt x="2846" y="24992"/>
                  </a:lnTo>
                  <a:lnTo>
                    <a:pt x="2887" y="24952"/>
                  </a:lnTo>
                  <a:lnTo>
                    <a:pt x="2907" y="24932"/>
                  </a:lnTo>
                  <a:lnTo>
                    <a:pt x="2927" y="24872"/>
                  </a:lnTo>
                  <a:lnTo>
                    <a:pt x="2927" y="24791"/>
                  </a:lnTo>
                  <a:lnTo>
                    <a:pt x="2907" y="24551"/>
                  </a:lnTo>
                  <a:lnTo>
                    <a:pt x="2866" y="24150"/>
                  </a:lnTo>
                  <a:lnTo>
                    <a:pt x="2806" y="23529"/>
                  </a:lnTo>
                  <a:lnTo>
                    <a:pt x="2726" y="22767"/>
                  </a:lnTo>
                  <a:lnTo>
                    <a:pt x="2666" y="21825"/>
                  </a:lnTo>
                  <a:lnTo>
                    <a:pt x="2626" y="20723"/>
                  </a:lnTo>
                  <a:lnTo>
                    <a:pt x="2606" y="19140"/>
                  </a:lnTo>
                  <a:lnTo>
                    <a:pt x="2606" y="17617"/>
                  </a:lnTo>
                  <a:lnTo>
                    <a:pt x="2626" y="16174"/>
                  </a:lnTo>
                  <a:lnTo>
                    <a:pt x="2666" y="14811"/>
                  </a:lnTo>
                  <a:lnTo>
                    <a:pt x="2766" y="13508"/>
                  </a:lnTo>
                  <a:lnTo>
                    <a:pt x="2806" y="12887"/>
                  </a:lnTo>
                  <a:lnTo>
                    <a:pt x="2887" y="12266"/>
                  </a:lnTo>
                  <a:lnTo>
                    <a:pt x="2967" y="11664"/>
                  </a:lnTo>
                  <a:lnTo>
                    <a:pt x="3047" y="11083"/>
                  </a:lnTo>
                  <a:lnTo>
                    <a:pt x="3167" y="10522"/>
                  </a:lnTo>
                  <a:lnTo>
                    <a:pt x="3267" y="9981"/>
                  </a:lnTo>
                  <a:lnTo>
                    <a:pt x="3568" y="8799"/>
                  </a:lnTo>
                  <a:lnTo>
                    <a:pt x="3869" y="7656"/>
                  </a:lnTo>
                  <a:lnTo>
                    <a:pt x="4390" y="5832"/>
                  </a:lnTo>
                  <a:lnTo>
                    <a:pt x="4610" y="4991"/>
                  </a:lnTo>
                  <a:lnTo>
                    <a:pt x="4790" y="4209"/>
                  </a:lnTo>
                  <a:lnTo>
                    <a:pt x="4931" y="3508"/>
                  </a:lnTo>
                  <a:lnTo>
                    <a:pt x="4991" y="3167"/>
                  </a:lnTo>
                  <a:lnTo>
                    <a:pt x="5011" y="2846"/>
                  </a:lnTo>
                  <a:lnTo>
                    <a:pt x="5031" y="2546"/>
                  </a:lnTo>
                  <a:lnTo>
                    <a:pt x="5011" y="2265"/>
                  </a:lnTo>
                  <a:lnTo>
                    <a:pt x="4991" y="2005"/>
                  </a:lnTo>
                  <a:lnTo>
                    <a:pt x="4931" y="1744"/>
                  </a:lnTo>
                  <a:lnTo>
                    <a:pt x="4911" y="1584"/>
                  </a:lnTo>
                  <a:lnTo>
                    <a:pt x="4851" y="1403"/>
                  </a:lnTo>
                  <a:lnTo>
                    <a:pt x="4790" y="1263"/>
                  </a:lnTo>
                  <a:lnTo>
                    <a:pt x="4730" y="1103"/>
                  </a:lnTo>
                  <a:lnTo>
                    <a:pt x="4650" y="962"/>
                  </a:lnTo>
                  <a:lnTo>
                    <a:pt x="4550" y="842"/>
                  </a:lnTo>
                  <a:lnTo>
                    <a:pt x="4450" y="722"/>
                  </a:lnTo>
                  <a:lnTo>
                    <a:pt x="4329" y="602"/>
                  </a:lnTo>
                  <a:lnTo>
                    <a:pt x="4189" y="502"/>
                  </a:lnTo>
                  <a:lnTo>
                    <a:pt x="4049" y="401"/>
                  </a:lnTo>
                  <a:lnTo>
                    <a:pt x="3909" y="321"/>
                  </a:lnTo>
                  <a:lnTo>
                    <a:pt x="3728" y="241"/>
                  </a:lnTo>
                  <a:lnTo>
                    <a:pt x="3568" y="181"/>
                  </a:lnTo>
                  <a:lnTo>
                    <a:pt x="3368" y="121"/>
                  </a:lnTo>
                  <a:lnTo>
                    <a:pt x="2967" y="41"/>
                  </a:lnTo>
                  <a:lnTo>
                    <a:pt x="2907" y="4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891950" y="1084850"/>
              <a:ext cx="38100" cy="622800"/>
            </a:xfrm>
            <a:custGeom>
              <a:avLst/>
              <a:gdLst/>
              <a:ahLst/>
              <a:cxnLst/>
              <a:rect l="l" t="t" r="r" b="b"/>
              <a:pathLst>
                <a:path w="1524" h="24912" extrusionOk="0">
                  <a:moveTo>
                    <a:pt x="1383" y="1"/>
                  </a:moveTo>
                  <a:lnTo>
                    <a:pt x="1343" y="21"/>
                  </a:lnTo>
                  <a:lnTo>
                    <a:pt x="1303" y="41"/>
                  </a:lnTo>
                  <a:lnTo>
                    <a:pt x="1283" y="81"/>
                  </a:lnTo>
                  <a:lnTo>
                    <a:pt x="1283" y="121"/>
                  </a:lnTo>
                  <a:lnTo>
                    <a:pt x="1283" y="281"/>
                  </a:lnTo>
                  <a:lnTo>
                    <a:pt x="1283" y="502"/>
                  </a:lnTo>
                  <a:lnTo>
                    <a:pt x="1323" y="962"/>
                  </a:lnTo>
                  <a:lnTo>
                    <a:pt x="1343" y="1584"/>
                  </a:lnTo>
                  <a:lnTo>
                    <a:pt x="1323" y="1944"/>
                  </a:lnTo>
                  <a:lnTo>
                    <a:pt x="1303" y="2345"/>
                  </a:lnTo>
                  <a:lnTo>
                    <a:pt x="1243" y="2766"/>
                  </a:lnTo>
                  <a:lnTo>
                    <a:pt x="1163" y="3227"/>
                  </a:lnTo>
                  <a:lnTo>
                    <a:pt x="1083" y="3728"/>
                  </a:lnTo>
                  <a:lnTo>
                    <a:pt x="983" y="4269"/>
                  </a:lnTo>
                  <a:lnTo>
                    <a:pt x="762" y="5392"/>
                  </a:lnTo>
                  <a:lnTo>
                    <a:pt x="542" y="6474"/>
                  </a:lnTo>
                  <a:lnTo>
                    <a:pt x="341" y="7636"/>
                  </a:lnTo>
                  <a:lnTo>
                    <a:pt x="261" y="8237"/>
                  </a:lnTo>
                  <a:lnTo>
                    <a:pt x="181" y="8839"/>
                  </a:lnTo>
                  <a:lnTo>
                    <a:pt x="121" y="9480"/>
                  </a:lnTo>
                  <a:lnTo>
                    <a:pt x="81" y="10121"/>
                  </a:lnTo>
                  <a:lnTo>
                    <a:pt x="21" y="11163"/>
                  </a:lnTo>
                  <a:lnTo>
                    <a:pt x="1" y="12266"/>
                  </a:lnTo>
                  <a:lnTo>
                    <a:pt x="1" y="13388"/>
                  </a:lnTo>
                  <a:lnTo>
                    <a:pt x="21" y="14530"/>
                  </a:lnTo>
                  <a:lnTo>
                    <a:pt x="61" y="15713"/>
                  </a:lnTo>
                  <a:lnTo>
                    <a:pt x="121" y="16875"/>
                  </a:lnTo>
                  <a:lnTo>
                    <a:pt x="181" y="18038"/>
                  </a:lnTo>
                  <a:lnTo>
                    <a:pt x="281" y="19160"/>
                  </a:lnTo>
                  <a:lnTo>
                    <a:pt x="361" y="20022"/>
                  </a:lnTo>
                  <a:lnTo>
                    <a:pt x="442" y="20843"/>
                  </a:lnTo>
                  <a:lnTo>
                    <a:pt x="542" y="21605"/>
                  </a:lnTo>
                  <a:lnTo>
                    <a:pt x="662" y="22326"/>
                  </a:lnTo>
                  <a:lnTo>
                    <a:pt x="882" y="23529"/>
                  </a:lnTo>
                  <a:lnTo>
                    <a:pt x="1063" y="24371"/>
                  </a:lnTo>
                  <a:lnTo>
                    <a:pt x="1163" y="24831"/>
                  </a:lnTo>
                  <a:lnTo>
                    <a:pt x="1183" y="24892"/>
                  </a:lnTo>
                  <a:lnTo>
                    <a:pt x="1243" y="24912"/>
                  </a:lnTo>
                  <a:lnTo>
                    <a:pt x="1263" y="24912"/>
                  </a:lnTo>
                  <a:lnTo>
                    <a:pt x="1303" y="24892"/>
                  </a:lnTo>
                  <a:lnTo>
                    <a:pt x="1323" y="24872"/>
                  </a:lnTo>
                  <a:lnTo>
                    <a:pt x="1343" y="24831"/>
                  </a:lnTo>
                  <a:lnTo>
                    <a:pt x="1343" y="24791"/>
                  </a:lnTo>
                  <a:lnTo>
                    <a:pt x="1243" y="24310"/>
                  </a:lnTo>
                  <a:lnTo>
                    <a:pt x="1063" y="23449"/>
                  </a:lnTo>
                  <a:lnTo>
                    <a:pt x="842" y="22266"/>
                  </a:lnTo>
                  <a:lnTo>
                    <a:pt x="722" y="21545"/>
                  </a:lnTo>
                  <a:lnTo>
                    <a:pt x="622" y="20783"/>
                  </a:lnTo>
                  <a:lnTo>
                    <a:pt x="522" y="19982"/>
                  </a:lnTo>
                  <a:lnTo>
                    <a:pt x="442" y="19120"/>
                  </a:lnTo>
                  <a:lnTo>
                    <a:pt x="341" y="17997"/>
                  </a:lnTo>
                  <a:lnTo>
                    <a:pt x="281" y="16855"/>
                  </a:lnTo>
                  <a:lnTo>
                    <a:pt x="221" y="15693"/>
                  </a:lnTo>
                  <a:lnTo>
                    <a:pt x="181" y="14530"/>
                  </a:lnTo>
                  <a:lnTo>
                    <a:pt x="161" y="13388"/>
                  </a:lnTo>
                  <a:lnTo>
                    <a:pt x="161" y="12266"/>
                  </a:lnTo>
                  <a:lnTo>
                    <a:pt x="181" y="11183"/>
                  </a:lnTo>
                  <a:lnTo>
                    <a:pt x="241" y="10161"/>
                  </a:lnTo>
                  <a:lnTo>
                    <a:pt x="281" y="9520"/>
                  </a:lnTo>
                  <a:lnTo>
                    <a:pt x="361" y="8899"/>
                  </a:lnTo>
                  <a:lnTo>
                    <a:pt x="421" y="8277"/>
                  </a:lnTo>
                  <a:lnTo>
                    <a:pt x="522" y="7676"/>
                  </a:lnTo>
                  <a:lnTo>
                    <a:pt x="722" y="6534"/>
                  </a:lnTo>
                  <a:lnTo>
                    <a:pt x="922" y="5452"/>
                  </a:lnTo>
                  <a:lnTo>
                    <a:pt x="1163" y="4329"/>
                  </a:lnTo>
                  <a:lnTo>
                    <a:pt x="1263" y="3788"/>
                  </a:lnTo>
                  <a:lnTo>
                    <a:pt x="1343" y="3287"/>
                  </a:lnTo>
                  <a:lnTo>
                    <a:pt x="1424" y="2826"/>
                  </a:lnTo>
                  <a:lnTo>
                    <a:pt x="1484" y="2385"/>
                  </a:lnTo>
                  <a:lnTo>
                    <a:pt x="1524" y="1985"/>
                  </a:lnTo>
                  <a:lnTo>
                    <a:pt x="1524" y="1604"/>
                  </a:lnTo>
                  <a:lnTo>
                    <a:pt x="1524" y="962"/>
                  </a:lnTo>
                  <a:lnTo>
                    <a:pt x="1484" y="481"/>
                  </a:lnTo>
                  <a:lnTo>
                    <a:pt x="1464" y="201"/>
                  </a:lnTo>
                  <a:lnTo>
                    <a:pt x="1484" y="161"/>
                  </a:lnTo>
                  <a:lnTo>
                    <a:pt x="1504" y="101"/>
                  </a:lnTo>
                  <a:lnTo>
                    <a:pt x="1484" y="61"/>
                  </a:lnTo>
                  <a:lnTo>
                    <a:pt x="1464" y="41"/>
                  </a:lnTo>
                  <a:lnTo>
                    <a:pt x="1424" y="2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887900" y="308750"/>
              <a:ext cx="394825" cy="572700"/>
            </a:xfrm>
            <a:custGeom>
              <a:avLst/>
              <a:gdLst/>
              <a:ahLst/>
              <a:cxnLst/>
              <a:rect l="l" t="t" r="r" b="b"/>
              <a:pathLst>
                <a:path w="15793" h="22908" extrusionOk="0">
                  <a:moveTo>
                    <a:pt x="521" y="321"/>
                  </a:moveTo>
                  <a:lnTo>
                    <a:pt x="602" y="482"/>
                  </a:lnTo>
                  <a:lnTo>
                    <a:pt x="1063" y="1464"/>
                  </a:lnTo>
                  <a:lnTo>
                    <a:pt x="1744" y="2927"/>
                  </a:lnTo>
                  <a:lnTo>
                    <a:pt x="2165" y="3748"/>
                  </a:lnTo>
                  <a:lnTo>
                    <a:pt x="2606" y="4610"/>
                  </a:lnTo>
                  <a:lnTo>
                    <a:pt x="3087" y="5492"/>
                  </a:lnTo>
                  <a:lnTo>
                    <a:pt x="3588" y="6354"/>
                  </a:lnTo>
                  <a:lnTo>
                    <a:pt x="3989" y="7015"/>
                  </a:lnTo>
                  <a:lnTo>
                    <a:pt x="4389" y="7657"/>
                  </a:lnTo>
                  <a:lnTo>
                    <a:pt x="4790" y="8278"/>
                  </a:lnTo>
                  <a:lnTo>
                    <a:pt x="5211" y="8879"/>
                  </a:lnTo>
                  <a:lnTo>
                    <a:pt x="5692" y="9560"/>
                  </a:lnTo>
                  <a:lnTo>
                    <a:pt x="6173" y="10202"/>
                  </a:lnTo>
                  <a:lnTo>
                    <a:pt x="7115" y="11464"/>
                  </a:lnTo>
                  <a:lnTo>
                    <a:pt x="8939" y="13809"/>
                  </a:lnTo>
                  <a:lnTo>
                    <a:pt x="10101" y="15252"/>
                  </a:lnTo>
                  <a:lnTo>
                    <a:pt x="11183" y="16635"/>
                  </a:lnTo>
                  <a:lnTo>
                    <a:pt x="12205" y="17938"/>
                  </a:lnTo>
                  <a:lnTo>
                    <a:pt x="13107" y="19140"/>
                  </a:lnTo>
                  <a:lnTo>
                    <a:pt x="13909" y="20202"/>
                  </a:lnTo>
                  <a:lnTo>
                    <a:pt x="14570" y="21124"/>
                  </a:lnTo>
                  <a:lnTo>
                    <a:pt x="15071" y="21866"/>
                  </a:lnTo>
                  <a:lnTo>
                    <a:pt x="15412" y="22407"/>
                  </a:lnTo>
                  <a:lnTo>
                    <a:pt x="14811" y="21765"/>
                  </a:lnTo>
                  <a:lnTo>
                    <a:pt x="14370" y="21345"/>
                  </a:lnTo>
                  <a:lnTo>
                    <a:pt x="13849" y="20824"/>
                  </a:lnTo>
                  <a:lnTo>
                    <a:pt x="13207" y="20202"/>
                  </a:lnTo>
                  <a:lnTo>
                    <a:pt x="12466" y="19521"/>
                  </a:lnTo>
                  <a:lnTo>
                    <a:pt x="10682" y="17857"/>
                  </a:lnTo>
                  <a:lnTo>
                    <a:pt x="9680" y="16895"/>
                  </a:lnTo>
                  <a:lnTo>
                    <a:pt x="8598" y="15833"/>
                  </a:lnTo>
                  <a:lnTo>
                    <a:pt x="7456" y="14671"/>
                  </a:lnTo>
                  <a:lnTo>
                    <a:pt x="6273" y="13428"/>
                  </a:lnTo>
                  <a:lnTo>
                    <a:pt x="5652" y="12747"/>
                  </a:lnTo>
                  <a:lnTo>
                    <a:pt x="5071" y="12046"/>
                  </a:lnTo>
                  <a:lnTo>
                    <a:pt x="4530" y="11344"/>
                  </a:lnTo>
                  <a:lnTo>
                    <a:pt x="4009" y="10643"/>
                  </a:lnTo>
                  <a:lnTo>
                    <a:pt x="3508" y="9941"/>
                  </a:lnTo>
                  <a:lnTo>
                    <a:pt x="3067" y="9240"/>
                  </a:lnTo>
                  <a:lnTo>
                    <a:pt x="2646" y="8538"/>
                  </a:lnTo>
                  <a:lnTo>
                    <a:pt x="2245" y="7857"/>
                  </a:lnTo>
                  <a:lnTo>
                    <a:pt x="1904" y="7176"/>
                  </a:lnTo>
                  <a:lnTo>
                    <a:pt x="1584" y="6514"/>
                  </a:lnTo>
                  <a:lnTo>
                    <a:pt x="1283" y="5873"/>
                  </a:lnTo>
                  <a:lnTo>
                    <a:pt x="1043" y="5272"/>
                  </a:lnTo>
                  <a:lnTo>
                    <a:pt x="822" y="4670"/>
                  </a:lnTo>
                  <a:lnTo>
                    <a:pt x="642" y="4109"/>
                  </a:lnTo>
                  <a:lnTo>
                    <a:pt x="501" y="3588"/>
                  </a:lnTo>
                  <a:lnTo>
                    <a:pt x="381" y="3107"/>
                  </a:lnTo>
                  <a:lnTo>
                    <a:pt x="281" y="2626"/>
                  </a:lnTo>
                  <a:lnTo>
                    <a:pt x="221" y="2185"/>
                  </a:lnTo>
                  <a:lnTo>
                    <a:pt x="181" y="1784"/>
                  </a:lnTo>
                  <a:lnTo>
                    <a:pt x="181" y="1424"/>
                  </a:lnTo>
                  <a:lnTo>
                    <a:pt x="221" y="1103"/>
                  </a:lnTo>
                  <a:lnTo>
                    <a:pt x="281" y="802"/>
                  </a:lnTo>
                  <a:lnTo>
                    <a:pt x="381" y="542"/>
                  </a:lnTo>
                  <a:lnTo>
                    <a:pt x="521" y="321"/>
                  </a:lnTo>
                  <a:close/>
                  <a:moveTo>
                    <a:pt x="562" y="1"/>
                  </a:moveTo>
                  <a:lnTo>
                    <a:pt x="501" y="21"/>
                  </a:lnTo>
                  <a:lnTo>
                    <a:pt x="461" y="61"/>
                  </a:lnTo>
                  <a:lnTo>
                    <a:pt x="441" y="121"/>
                  </a:lnTo>
                  <a:lnTo>
                    <a:pt x="361" y="241"/>
                  </a:lnTo>
                  <a:lnTo>
                    <a:pt x="281" y="362"/>
                  </a:lnTo>
                  <a:lnTo>
                    <a:pt x="201" y="502"/>
                  </a:lnTo>
                  <a:lnTo>
                    <a:pt x="141" y="642"/>
                  </a:lnTo>
                  <a:lnTo>
                    <a:pt x="101" y="802"/>
                  </a:lnTo>
                  <a:lnTo>
                    <a:pt x="61" y="983"/>
                  </a:lnTo>
                  <a:lnTo>
                    <a:pt x="0" y="1344"/>
                  </a:lnTo>
                  <a:lnTo>
                    <a:pt x="0" y="1744"/>
                  </a:lnTo>
                  <a:lnTo>
                    <a:pt x="20" y="2185"/>
                  </a:lnTo>
                  <a:lnTo>
                    <a:pt x="101" y="2666"/>
                  </a:lnTo>
                  <a:lnTo>
                    <a:pt x="201" y="3187"/>
                  </a:lnTo>
                  <a:lnTo>
                    <a:pt x="321" y="3688"/>
                  </a:lnTo>
                  <a:lnTo>
                    <a:pt x="461" y="4209"/>
                  </a:lnTo>
                  <a:lnTo>
                    <a:pt x="662" y="4771"/>
                  </a:lnTo>
                  <a:lnTo>
                    <a:pt x="862" y="5372"/>
                  </a:lnTo>
                  <a:lnTo>
                    <a:pt x="1123" y="5993"/>
                  </a:lnTo>
                  <a:lnTo>
                    <a:pt x="1423" y="6634"/>
                  </a:lnTo>
                  <a:lnTo>
                    <a:pt x="1744" y="7296"/>
                  </a:lnTo>
                  <a:lnTo>
                    <a:pt x="2105" y="7977"/>
                  </a:lnTo>
                  <a:lnTo>
                    <a:pt x="2485" y="8659"/>
                  </a:lnTo>
                  <a:lnTo>
                    <a:pt x="2906" y="9360"/>
                  </a:lnTo>
                  <a:lnTo>
                    <a:pt x="3367" y="10081"/>
                  </a:lnTo>
                  <a:lnTo>
                    <a:pt x="3868" y="10783"/>
                  </a:lnTo>
                  <a:lnTo>
                    <a:pt x="4389" y="11484"/>
                  </a:lnTo>
                  <a:lnTo>
                    <a:pt x="4930" y="12186"/>
                  </a:lnTo>
                  <a:lnTo>
                    <a:pt x="5532" y="12887"/>
                  </a:lnTo>
                  <a:lnTo>
                    <a:pt x="6153" y="13569"/>
                  </a:lnTo>
                  <a:lnTo>
                    <a:pt x="7335" y="14811"/>
                  </a:lnTo>
                  <a:lnTo>
                    <a:pt x="8458" y="15974"/>
                  </a:lnTo>
                  <a:lnTo>
                    <a:pt x="9540" y="17036"/>
                  </a:lnTo>
                  <a:lnTo>
                    <a:pt x="10562" y="17998"/>
                  </a:lnTo>
                  <a:lnTo>
                    <a:pt x="12346" y="19641"/>
                  </a:lnTo>
                  <a:lnTo>
                    <a:pt x="13087" y="20343"/>
                  </a:lnTo>
                  <a:lnTo>
                    <a:pt x="13708" y="20944"/>
                  </a:lnTo>
                  <a:lnTo>
                    <a:pt x="14270" y="21485"/>
                  </a:lnTo>
                  <a:lnTo>
                    <a:pt x="14711" y="21926"/>
                  </a:lnTo>
                  <a:lnTo>
                    <a:pt x="15292" y="22567"/>
                  </a:lnTo>
                  <a:lnTo>
                    <a:pt x="15552" y="22848"/>
                  </a:lnTo>
                  <a:lnTo>
                    <a:pt x="15632" y="22888"/>
                  </a:lnTo>
                  <a:lnTo>
                    <a:pt x="15693" y="22908"/>
                  </a:lnTo>
                  <a:lnTo>
                    <a:pt x="15733" y="22908"/>
                  </a:lnTo>
                  <a:lnTo>
                    <a:pt x="15773" y="22888"/>
                  </a:lnTo>
                  <a:lnTo>
                    <a:pt x="15793" y="22868"/>
                  </a:lnTo>
                  <a:lnTo>
                    <a:pt x="15793" y="22808"/>
                  </a:lnTo>
                  <a:lnTo>
                    <a:pt x="15793" y="22747"/>
                  </a:lnTo>
                  <a:lnTo>
                    <a:pt x="15733" y="22587"/>
                  </a:lnTo>
                  <a:lnTo>
                    <a:pt x="15592" y="22347"/>
                  </a:lnTo>
                  <a:lnTo>
                    <a:pt x="15412" y="22026"/>
                  </a:lnTo>
                  <a:lnTo>
                    <a:pt x="15151" y="21645"/>
                  </a:lnTo>
                  <a:lnTo>
                    <a:pt x="14510" y="20723"/>
                  </a:lnTo>
                  <a:lnTo>
                    <a:pt x="13668" y="19561"/>
                  </a:lnTo>
                  <a:lnTo>
                    <a:pt x="12666" y="18258"/>
                  </a:lnTo>
                  <a:lnTo>
                    <a:pt x="11564" y="16795"/>
                  </a:lnTo>
                  <a:lnTo>
                    <a:pt x="10342" y="15272"/>
                  </a:lnTo>
                  <a:lnTo>
                    <a:pt x="9079" y="13669"/>
                  </a:lnTo>
                  <a:lnTo>
                    <a:pt x="7255" y="11324"/>
                  </a:lnTo>
                  <a:lnTo>
                    <a:pt x="6313" y="10081"/>
                  </a:lnTo>
                  <a:lnTo>
                    <a:pt x="5832" y="9420"/>
                  </a:lnTo>
                  <a:lnTo>
                    <a:pt x="5371" y="8739"/>
                  </a:lnTo>
                  <a:lnTo>
                    <a:pt x="4951" y="8137"/>
                  </a:lnTo>
                  <a:lnTo>
                    <a:pt x="4550" y="7516"/>
                  </a:lnTo>
                  <a:lnTo>
                    <a:pt x="4149" y="6875"/>
                  </a:lnTo>
                  <a:lnTo>
                    <a:pt x="3748" y="6214"/>
                  </a:lnTo>
                  <a:lnTo>
                    <a:pt x="3247" y="5352"/>
                  </a:lnTo>
                  <a:lnTo>
                    <a:pt x="2766" y="4490"/>
                  </a:lnTo>
                  <a:lnTo>
                    <a:pt x="2325" y="3608"/>
                  </a:lnTo>
                  <a:lnTo>
                    <a:pt x="1924" y="2787"/>
                  </a:lnTo>
                  <a:lnTo>
                    <a:pt x="1223" y="1344"/>
                  </a:lnTo>
                  <a:lnTo>
                    <a:pt x="782" y="362"/>
                  </a:lnTo>
                  <a:lnTo>
                    <a:pt x="642" y="81"/>
                  </a:lnTo>
                  <a:lnTo>
                    <a:pt x="622" y="41"/>
                  </a:lnTo>
                  <a:lnTo>
                    <a:pt x="602" y="21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898925" y="308750"/>
              <a:ext cx="383800" cy="571700"/>
            </a:xfrm>
            <a:custGeom>
              <a:avLst/>
              <a:gdLst/>
              <a:ahLst/>
              <a:cxnLst/>
              <a:rect l="l" t="t" r="r" b="b"/>
              <a:pathLst>
                <a:path w="15352" h="22868" extrusionOk="0">
                  <a:moveTo>
                    <a:pt x="121" y="1"/>
                  </a:moveTo>
                  <a:lnTo>
                    <a:pt x="100" y="21"/>
                  </a:lnTo>
                  <a:lnTo>
                    <a:pt x="60" y="41"/>
                  </a:lnTo>
                  <a:lnTo>
                    <a:pt x="20" y="61"/>
                  </a:lnTo>
                  <a:lnTo>
                    <a:pt x="0" y="101"/>
                  </a:lnTo>
                  <a:lnTo>
                    <a:pt x="0" y="161"/>
                  </a:lnTo>
                  <a:lnTo>
                    <a:pt x="0" y="181"/>
                  </a:lnTo>
                  <a:lnTo>
                    <a:pt x="20" y="201"/>
                  </a:lnTo>
                  <a:lnTo>
                    <a:pt x="161" y="702"/>
                  </a:lnTo>
                  <a:lnTo>
                    <a:pt x="341" y="1444"/>
                  </a:lnTo>
                  <a:lnTo>
                    <a:pt x="622" y="2426"/>
                  </a:lnTo>
                  <a:lnTo>
                    <a:pt x="802" y="3007"/>
                  </a:lnTo>
                  <a:lnTo>
                    <a:pt x="1002" y="3628"/>
                  </a:lnTo>
                  <a:lnTo>
                    <a:pt x="1243" y="4270"/>
                  </a:lnTo>
                  <a:lnTo>
                    <a:pt x="1523" y="4951"/>
                  </a:lnTo>
                  <a:lnTo>
                    <a:pt x="1744" y="5452"/>
                  </a:lnTo>
                  <a:lnTo>
                    <a:pt x="1964" y="5953"/>
                  </a:lnTo>
                  <a:lnTo>
                    <a:pt x="2205" y="6454"/>
                  </a:lnTo>
                  <a:lnTo>
                    <a:pt x="2465" y="6955"/>
                  </a:lnTo>
                  <a:lnTo>
                    <a:pt x="2746" y="7476"/>
                  </a:lnTo>
                  <a:lnTo>
                    <a:pt x="3026" y="7997"/>
                  </a:lnTo>
                  <a:lnTo>
                    <a:pt x="3668" y="9039"/>
                  </a:lnTo>
                  <a:lnTo>
                    <a:pt x="4369" y="10122"/>
                  </a:lnTo>
                  <a:lnTo>
                    <a:pt x="5131" y="11204"/>
                  </a:lnTo>
                  <a:lnTo>
                    <a:pt x="5973" y="12306"/>
                  </a:lnTo>
                  <a:lnTo>
                    <a:pt x="6874" y="13428"/>
                  </a:lnTo>
                  <a:lnTo>
                    <a:pt x="7456" y="14110"/>
                  </a:lnTo>
                  <a:lnTo>
                    <a:pt x="8197" y="14951"/>
                  </a:lnTo>
                  <a:lnTo>
                    <a:pt x="8939" y="15773"/>
                  </a:lnTo>
                  <a:lnTo>
                    <a:pt x="10382" y="17316"/>
                  </a:lnTo>
                  <a:lnTo>
                    <a:pt x="11684" y="18699"/>
                  </a:lnTo>
                  <a:lnTo>
                    <a:pt x="12285" y="19320"/>
                  </a:lnTo>
                  <a:lnTo>
                    <a:pt x="12807" y="19902"/>
                  </a:lnTo>
                  <a:lnTo>
                    <a:pt x="13608" y="20803"/>
                  </a:lnTo>
                  <a:lnTo>
                    <a:pt x="14229" y="21565"/>
                  </a:lnTo>
                  <a:lnTo>
                    <a:pt x="14690" y="22166"/>
                  </a:lnTo>
                  <a:lnTo>
                    <a:pt x="14991" y="22567"/>
                  </a:lnTo>
                  <a:lnTo>
                    <a:pt x="15171" y="22808"/>
                  </a:lnTo>
                  <a:lnTo>
                    <a:pt x="15211" y="22848"/>
                  </a:lnTo>
                  <a:lnTo>
                    <a:pt x="15272" y="22868"/>
                  </a:lnTo>
                  <a:lnTo>
                    <a:pt x="15332" y="22848"/>
                  </a:lnTo>
                  <a:lnTo>
                    <a:pt x="15352" y="22808"/>
                  </a:lnTo>
                  <a:lnTo>
                    <a:pt x="15352" y="22768"/>
                  </a:lnTo>
                  <a:lnTo>
                    <a:pt x="15352" y="22727"/>
                  </a:lnTo>
                  <a:lnTo>
                    <a:pt x="15312" y="22687"/>
                  </a:lnTo>
                  <a:lnTo>
                    <a:pt x="15151" y="22487"/>
                  </a:lnTo>
                  <a:lnTo>
                    <a:pt x="14851" y="22066"/>
                  </a:lnTo>
                  <a:lnTo>
                    <a:pt x="14390" y="21465"/>
                  </a:lnTo>
                  <a:lnTo>
                    <a:pt x="13748" y="20703"/>
                  </a:lnTo>
                  <a:lnTo>
                    <a:pt x="13368" y="20262"/>
                  </a:lnTo>
                  <a:lnTo>
                    <a:pt x="12947" y="19781"/>
                  </a:lnTo>
                  <a:lnTo>
                    <a:pt x="12426" y="19200"/>
                  </a:lnTo>
                  <a:lnTo>
                    <a:pt x="11824" y="18559"/>
                  </a:lnTo>
                  <a:lnTo>
                    <a:pt x="10522" y="17176"/>
                  </a:lnTo>
                  <a:lnTo>
                    <a:pt x="9079" y="15633"/>
                  </a:lnTo>
                  <a:lnTo>
                    <a:pt x="8337" y="14811"/>
                  </a:lnTo>
                  <a:lnTo>
                    <a:pt x="7576" y="13969"/>
                  </a:lnTo>
                  <a:lnTo>
                    <a:pt x="7015" y="13288"/>
                  </a:lnTo>
                  <a:lnTo>
                    <a:pt x="6113" y="12166"/>
                  </a:lnTo>
                  <a:lnTo>
                    <a:pt x="5271" y="11084"/>
                  </a:lnTo>
                  <a:lnTo>
                    <a:pt x="4510" y="9981"/>
                  </a:lnTo>
                  <a:lnTo>
                    <a:pt x="3808" y="8919"/>
                  </a:lnTo>
                  <a:lnTo>
                    <a:pt x="3487" y="8398"/>
                  </a:lnTo>
                  <a:lnTo>
                    <a:pt x="3187" y="7877"/>
                  </a:lnTo>
                  <a:lnTo>
                    <a:pt x="2886" y="7356"/>
                  </a:lnTo>
                  <a:lnTo>
                    <a:pt x="2626" y="6835"/>
                  </a:lnTo>
                  <a:lnTo>
                    <a:pt x="2365" y="6334"/>
                  </a:lnTo>
                  <a:lnTo>
                    <a:pt x="2125" y="5833"/>
                  </a:lnTo>
                  <a:lnTo>
                    <a:pt x="1904" y="5332"/>
                  </a:lnTo>
                  <a:lnTo>
                    <a:pt x="1704" y="4851"/>
                  </a:lnTo>
                  <a:lnTo>
                    <a:pt x="1423" y="4169"/>
                  </a:lnTo>
                  <a:lnTo>
                    <a:pt x="1183" y="3508"/>
                  </a:lnTo>
                  <a:lnTo>
                    <a:pt x="962" y="2887"/>
                  </a:lnTo>
                  <a:lnTo>
                    <a:pt x="802" y="2326"/>
                  </a:lnTo>
                  <a:lnTo>
                    <a:pt x="521" y="1344"/>
                  </a:lnTo>
                  <a:lnTo>
                    <a:pt x="341" y="602"/>
                  </a:lnTo>
                  <a:lnTo>
                    <a:pt x="261" y="261"/>
                  </a:lnTo>
                  <a:lnTo>
                    <a:pt x="201" y="61"/>
                  </a:lnTo>
                  <a:lnTo>
                    <a:pt x="181" y="2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272675" y="870900"/>
              <a:ext cx="691450" cy="900875"/>
            </a:xfrm>
            <a:custGeom>
              <a:avLst/>
              <a:gdLst/>
              <a:ahLst/>
              <a:cxnLst/>
              <a:rect l="l" t="t" r="r" b="b"/>
              <a:pathLst>
                <a:path w="27658" h="36035" extrusionOk="0">
                  <a:moveTo>
                    <a:pt x="41" y="1"/>
                  </a:moveTo>
                  <a:lnTo>
                    <a:pt x="21" y="21"/>
                  </a:lnTo>
                  <a:lnTo>
                    <a:pt x="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41" y="181"/>
                  </a:lnTo>
                  <a:lnTo>
                    <a:pt x="1163" y="1304"/>
                  </a:lnTo>
                  <a:lnTo>
                    <a:pt x="2306" y="2406"/>
                  </a:lnTo>
                  <a:lnTo>
                    <a:pt x="4630" y="4650"/>
                  </a:lnTo>
                  <a:lnTo>
                    <a:pt x="6975" y="6895"/>
                  </a:lnTo>
                  <a:lnTo>
                    <a:pt x="9300" y="9120"/>
                  </a:lnTo>
                  <a:lnTo>
                    <a:pt x="10422" y="10242"/>
                  </a:lnTo>
                  <a:lnTo>
                    <a:pt x="11545" y="11364"/>
                  </a:lnTo>
                  <a:lnTo>
                    <a:pt x="12607" y="12487"/>
                  </a:lnTo>
                  <a:lnTo>
                    <a:pt x="13649" y="13609"/>
                  </a:lnTo>
                  <a:lnTo>
                    <a:pt x="14651" y="14731"/>
                  </a:lnTo>
                  <a:lnTo>
                    <a:pt x="15593" y="15833"/>
                  </a:lnTo>
                  <a:lnTo>
                    <a:pt x="16495" y="16956"/>
                  </a:lnTo>
                  <a:lnTo>
                    <a:pt x="16916" y="17517"/>
                  </a:lnTo>
                  <a:lnTo>
                    <a:pt x="17336" y="18078"/>
                  </a:lnTo>
                  <a:lnTo>
                    <a:pt x="17757" y="18639"/>
                  </a:lnTo>
                  <a:lnTo>
                    <a:pt x="18178" y="19200"/>
                  </a:lnTo>
                  <a:lnTo>
                    <a:pt x="18960" y="20323"/>
                  </a:lnTo>
                  <a:lnTo>
                    <a:pt x="19681" y="21445"/>
                  </a:lnTo>
                  <a:lnTo>
                    <a:pt x="20363" y="22547"/>
                  </a:lnTo>
                  <a:lnTo>
                    <a:pt x="21004" y="23670"/>
                  </a:lnTo>
                  <a:lnTo>
                    <a:pt x="21625" y="24792"/>
                  </a:lnTo>
                  <a:lnTo>
                    <a:pt x="22226" y="25914"/>
                  </a:lnTo>
                  <a:lnTo>
                    <a:pt x="22788" y="27036"/>
                  </a:lnTo>
                  <a:lnTo>
                    <a:pt x="23910" y="29261"/>
                  </a:lnTo>
                  <a:lnTo>
                    <a:pt x="25012" y="31506"/>
                  </a:lnTo>
                  <a:lnTo>
                    <a:pt x="25593" y="32628"/>
                  </a:lnTo>
                  <a:lnTo>
                    <a:pt x="26195" y="33750"/>
                  </a:lnTo>
                  <a:lnTo>
                    <a:pt x="26816" y="34873"/>
                  </a:lnTo>
                  <a:lnTo>
                    <a:pt x="27477" y="35975"/>
                  </a:lnTo>
                  <a:lnTo>
                    <a:pt x="27517" y="36015"/>
                  </a:lnTo>
                  <a:lnTo>
                    <a:pt x="27557" y="36035"/>
                  </a:lnTo>
                  <a:lnTo>
                    <a:pt x="27617" y="36015"/>
                  </a:lnTo>
                  <a:lnTo>
                    <a:pt x="27658" y="35975"/>
                  </a:lnTo>
                  <a:lnTo>
                    <a:pt x="27658" y="35935"/>
                  </a:lnTo>
                  <a:lnTo>
                    <a:pt x="27658" y="35895"/>
                  </a:lnTo>
                  <a:lnTo>
                    <a:pt x="27658" y="35855"/>
                  </a:lnTo>
                  <a:lnTo>
                    <a:pt x="26996" y="34732"/>
                  </a:lnTo>
                  <a:lnTo>
                    <a:pt x="26355" y="33630"/>
                  </a:lnTo>
                  <a:lnTo>
                    <a:pt x="25754" y="32508"/>
                  </a:lnTo>
                  <a:lnTo>
                    <a:pt x="25172" y="31385"/>
                  </a:lnTo>
                  <a:lnTo>
                    <a:pt x="24050" y="29141"/>
                  </a:lnTo>
                  <a:lnTo>
                    <a:pt x="22948" y="26916"/>
                  </a:lnTo>
                  <a:lnTo>
                    <a:pt x="22367" y="25794"/>
                  </a:lnTo>
                  <a:lnTo>
                    <a:pt x="21765" y="24672"/>
                  </a:lnTo>
                  <a:lnTo>
                    <a:pt x="21164" y="23549"/>
                  </a:lnTo>
                  <a:lnTo>
                    <a:pt x="20503" y="22427"/>
                  </a:lnTo>
                  <a:lnTo>
                    <a:pt x="19821" y="21305"/>
                  </a:lnTo>
                  <a:lnTo>
                    <a:pt x="19080" y="20202"/>
                  </a:lnTo>
                  <a:lnTo>
                    <a:pt x="18298" y="19080"/>
                  </a:lnTo>
                  <a:lnTo>
                    <a:pt x="17898" y="18519"/>
                  </a:lnTo>
                  <a:lnTo>
                    <a:pt x="17457" y="17958"/>
                  </a:lnTo>
                  <a:lnTo>
                    <a:pt x="17056" y="17397"/>
                  </a:lnTo>
                  <a:lnTo>
                    <a:pt x="16635" y="16835"/>
                  </a:lnTo>
                  <a:lnTo>
                    <a:pt x="15733" y="15713"/>
                  </a:lnTo>
                  <a:lnTo>
                    <a:pt x="14771" y="14591"/>
                  </a:lnTo>
                  <a:lnTo>
                    <a:pt x="13789" y="13489"/>
                  </a:lnTo>
                  <a:lnTo>
                    <a:pt x="12747" y="12366"/>
                  </a:lnTo>
                  <a:lnTo>
                    <a:pt x="11665" y="11244"/>
                  </a:lnTo>
                  <a:lnTo>
                    <a:pt x="10563" y="10122"/>
                  </a:lnTo>
                  <a:lnTo>
                    <a:pt x="9440" y="8999"/>
                  </a:lnTo>
                  <a:lnTo>
                    <a:pt x="7115" y="6775"/>
                  </a:lnTo>
                  <a:lnTo>
                    <a:pt x="4771" y="4530"/>
                  </a:lnTo>
                  <a:lnTo>
                    <a:pt x="2446" y="2286"/>
                  </a:lnTo>
                  <a:lnTo>
                    <a:pt x="1304" y="1163"/>
                  </a:lnTo>
                  <a:lnTo>
                    <a:pt x="161" y="61"/>
                  </a:lnTo>
                  <a:lnTo>
                    <a:pt x="121" y="2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" name="Google Shape;236;p4"/>
          <p:cNvGrpSpPr/>
          <p:nvPr/>
        </p:nvGrpSpPr>
        <p:grpSpPr>
          <a:xfrm rot="3128425">
            <a:off x="-501981" y="2858371"/>
            <a:ext cx="1169488" cy="2005457"/>
            <a:chOff x="4836850" y="2886550"/>
            <a:chExt cx="853750" cy="1464025"/>
          </a:xfrm>
        </p:grpSpPr>
        <p:sp>
          <p:nvSpPr>
            <p:cNvPr id="237" name="Google Shape;237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6"/>
          <p:cNvGrpSpPr/>
          <p:nvPr/>
        </p:nvGrpSpPr>
        <p:grpSpPr>
          <a:xfrm>
            <a:off x="9" y="1"/>
            <a:ext cx="1233306" cy="1638608"/>
            <a:chOff x="5619200" y="238125"/>
            <a:chExt cx="800900" cy="1064100"/>
          </a:xfrm>
        </p:grpSpPr>
        <p:sp>
          <p:nvSpPr>
            <p:cNvPr id="266" name="Google Shape;266;p6"/>
            <p:cNvSpPr/>
            <p:nvPr/>
          </p:nvSpPr>
          <p:spPr>
            <a:xfrm>
              <a:off x="5619200" y="238125"/>
              <a:ext cx="690300" cy="805425"/>
            </a:xfrm>
            <a:custGeom>
              <a:avLst/>
              <a:gdLst/>
              <a:ahLst/>
              <a:cxnLst/>
              <a:rect l="l" t="t" r="r" b="b"/>
              <a:pathLst>
                <a:path w="27612" h="32217" extrusionOk="0">
                  <a:moveTo>
                    <a:pt x="24722" y="0"/>
                  </a:moveTo>
                  <a:lnTo>
                    <a:pt x="24253" y="36"/>
                  </a:lnTo>
                  <a:lnTo>
                    <a:pt x="23783" y="108"/>
                  </a:lnTo>
                  <a:lnTo>
                    <a:pt x="23314" y="217"/>
                  </a:lnTo>
                  <a:lnTo>
                    <a:pt x="23512" y="813"/>
                  </a:lnTo>
                  <a:lnTo>
                    <a:pt x="23675" y="1427"/>
                  </a:lnTo>
                  <a:lnTo>
                    <a:pt x="23819" y="2023"/>
                  </a:lnTo>
                  <a:lnTo>
                    <a:pt x="23928" y="2637"/>
                  </a:lnTo>
                  <a:lnTo>
                    <a:pt x="24018" y="3232"/>
                  </a:lnTo>
                  <a:lnTo>
                    <a:pt x="24072" y="3846"/>
                  </a:lnTo>
                  <a:lnTo>
                    <a:pt x="24108" y="4442"/>
                  </a:lnTo>
                  <a:lnTo>
                    <a:pt x="24126" y="5056"/>
                  </a:lnTo>
                  <a:lnTo>
                    <a:pt x="24108" y="5670"/>
                  </a:lnTo>
                  <a:lnTo>
                    <a:pt x="24072" y="6266"/>
                  </a:lnTo>
                  <a:lnTo>
                    <a:pt x="24000" y="6880"/>
                  </a:lnTo>
                  <a:lnTo>
                    <a:pt x="23928" y="7476"/>
                  </a:lnTo>
                  <a:lnTo>
                    <a:pt x="23819" y="8072"/>
                  </a:lnTo>
                  <a:lnTo>
                    <a:pt x="23675" y="8686"/>
                  </a:lnTo>
                  <a:lnTo>
                    <a:pt x="23531" y="9282"/>
                  </a:lnTo>
                  <a:lnTo>
                    <a:pt x="23350" y="9878"/>
                  </a:lnTo>
                  <a:lnTo>
                    <a:pt x="23169" y="10420"/>
                  </a:lnTo>
                  <a:lnTo>
                    <a:pt x="22989" y="10961"/>
                  </a:lnTo>
                  <a:lnTo>
                    <a:pt x="22790" y="11485"/>
                  </a:lnTo>
                  <a:lnTo>
                    <a:pt x="22591" y="12009"/>
                  </a:lnTo>
                  <a:lnTo>
                    <a:pt x="22375" y="12533"/>
                  </a:lnTo>
                  <a:lnTo>
                    <a:pt x="22158" y="13038"/>
                  </a:lnTo>
                  <a:lnTo>
                    <a:pt x="21923" y="13526"/>
                  </a:lnTo>
                  <a:lnTo>
                    <a:pt x="21671" y="14013"/>
                  </a:lnTo>
                  <a:lnTo>
                    <a:pt x="21418" y="14501"/>
                  </a:lnTo>
                  <a:lnTo>
                    <a:pt x="21165" y="14970"/>
                  </a:lnTo>
                  <a:lnTo>
                    <a:pt x="20876" y="15440"/>
                  </a:lnTo>
                  <a:lnTo>
                    <a:pt x="20605" y="15891"/>
                  </a:lnTo>
                  <a:lnTo>
                    <a:pt x="20298" y="16343"/>
                  </a:lnTo>
                  <a:lnTo>
                    <a:pt x="19991" y="16794"/>
                  </a:lnTo>
                  <a:lnTo>
                    <a:pt x="19684" y="17228"/>
                  </a:lnTo>
                  <a:lnTo>
                    <a:pt x="19359" y="17643"/>
                  </a:lnTo>
                  <a:lnTo>
                    <a:pt x="19016" y="18058"/>
                  </a:lnTo>
                  <a:lnTo>
                    <a:pt x="18673" y="18474"/>
                  </a:lnTo>
                  <a:lnTo>
                    <a:pt x="18312" y="18871"/>
                  </a:lnTo>
                  <a:lnTo>
                    <a:pt x="17932" y="19250"/>
                  </a:lnTo>
                  <a:lnTo>
                    <a:pt x="17553" y="19630"/>
                  </a:lnTo>
                  <a:lnTo>
                    <a:pt x="17156" y="20009"/>
                  </a:lnTo>
                  <a:lnTo>
                    <a:pt x="16759" y="20370"/>
                  </a:lnTo>
                  <a:lnTo>
                    <a:pt x="16343" y="20731"/>
                  </a:lnTo>
                  <a:lnTo>
                    <a:pt x="15910" y="21074"/>
                  </a:lnTo>
                  <a:lnTo>
                    <a:pt x="15476" y="21399"/>
                  </a:lnTo>
                  <a:lnTo>
                    <a:pt x="15025" y="21724"/>
                  </a:lnTo>
                  <a:lnTo>
                    <a:pt x="14574" y="22049"/>
                  </a:lnTo>
                  <a:lnTo>
                    <a:pt x="14086" y="22356"/>
                  </a:lnTo>
                  <a:lnTo>
                    <a:pt x="13616" y="22645"/>
                  </a:lnTo>
                  <a:lnTo>
                    <a:pt x="13111" y="22934"/>
                  </a:lnTo>
                  <a:lnTo>
                    <a:pt x="12605" y="23223"/>
                  </a:lnTo>
                  <a:lnTo>
                    <a:pt x="12136" y="23458"/>
                  </a:lnTo>
                  <a:lnTo>
                    <a:pt x="11648" y="23675"/>
                  </a:lnTo>
                  <a:lnTo>
                    <a:pt x="11142" y="23873"/>
                  </a:lnTo>
                  <a:lnTo>
                    <a:pt x="10655" y="24054"/>
                  </a:lnTo>
                  <a:lnTo>
                    <a:pt x="9644" y="24397"/>
                  </a:lnTo>
                  <a:lnTo>
                    <a:pt x="8632" y="24740"/>
                  </a:lnTo>
                  <a:lnTo>
                    <a:pt x="7675" y="25083"/>
                  </a:lnTo>
                  <a:lnTo>
                    <a:pt x="6736" y="25444"/>
                  </a:lnTo>
                  <a:lnTo>
                    <a:pt x="5797" y="25805"/>
                  </a:lnTo>
                  <a:lnTo>
                    <a:pt x="4876" y="26203"/>
                  </a:lnTo>
                  <a:lnTo>
                    <a:pt x="3973" y="26654"/>
                  </a:lnTo>
                  <a:lnTo>
                    <a:pt x="3522" y="26871"/>
                  </a:lnTo>
                  <a:lnTo>
                    <a:pt x="3070" y="27124"/>
                  </a:lnTo>
                  <a:lnTo>
                    <a:pt x="2637" y="27377"/>
                  </a:lnTo>
                  <a:lnTo>
                    <a:pt x="2204" y="27647"/>
                  </a:lnTo>
                  <a:lnTo>
                    <a:pt x="1788" y="27918"/>
                  </a:lnTo>
                  <a:lnTo>
                    <a:pt x="1373" y="28207"/>
                  </a:lnTo>
                  <a:lnTo>
                    <a:pt x="1192" y="28352"/>
                  </a:lnTo>
                  <a:lnTo>
                    <a:pt x="1048" y="28496"/>
                  </a:lnTo>
                  <a:lnTo>
                    <a:pt x="759" y="28803"/>
                  </a:lnTo>
                  <a:lnTo>
                    <a:pt x="470" y="29110"/>
                  </a:lnTo>
                  <a:lnTo>
                    <a:pt x="325" y="29255"/>
                  </a:lnTo>
                  <a:lnTo>
                    <a:pt x="181" y="29399"/>
                  </a:lnTo>
                  <a:lnTo>
                    <a:pt x="91" y="29760"/>
                  </a:lnTo>
                  <a:lnTo>
                    <a:pt x="37" y="30103"/>
                  </a:lnTo>
                  <a:lnTo>
                    <a:pt x="0" y="30465"/>
                  </a:lnTo>
                  <a:lnTo>
                    <a:pt x="0" y="30808"/>
                  </a:lnTo>
                  <a:lnTo>
                    <a:pt x="0" y="31169"/>
                  </a:lnTo>
                  <a:lnTo>
                    <a:pt x="37" y="31512"/>
                  </a:lnTo>
                  <a:lnTo>
                    <a:pt x="73" y="31873"/>
                  </a:lnTo>
                  <a:lnTo>
                    <a:pt x="127" y="32216"/>
                  </a:lnTo>
                  <a:lnTo>
                    <a:pt x="470" y="31837"/>
                  </a:lnTo>
                  <a:lnTo>
                    <a:pt x="813" y="31476"/>
                  </a:lnTo>
                  <a:lnTo>
                    <a:pt x="1156" y="31115"/>
                  </a:lnTo>
                  <a:lnTo>
                    <a:pt x="1517" y="30772"/>
                  </a:lnTo>
                  <a:lnTo>
                    <a:pt x="1897" y="30447"/>
                  </a:lnTo>
                  <a:lnTo>
                    <a:pt x="2276" y="30121"/>
                  </a:lnTo>
                  <a:lnTo>
                    <a:pt x="2673" y="29833"/>
                  </a:lnTo>
                  <a:lnTo>
                    <a:pt x="3070" y="29526"/>
                  </a:lnTo>
                  <a:lnTo>
                    <a:pt x="3486" y="29255"/>
                  </a:lnTo>
                  <a:lnTo>
                    <a:pt x="3901" y="28984"/>
                  </a:lnTo>
                  <a:lnTo>
                    <a:pt x="4334" y="28731"/>
                  </a:lnTo>
                  <a:lnTo>
                    <a:pt x="4768" y="28478"/>
                  </a:lnTo>
                  <a:lnTo>
                    <a:pt x="5201" y="28243"/>
                  </a:lnTo>
                  <a:lnTo>
                    <a:pt x="5653" y="28027"/>
                  </a:lnTo>
                  <a:lnTo>
                    <a:pt x="6104" y="27810"/>
                  </a:lnTo>
                  <a:lnTo>
                    <a:pt x="6556" y="27593"/>
                  </a:lnTo>
                  <a:lnTo>
                    <a:pt x="8380" y="26817"/>
                  </a:lnTo>
                  <a:lnTo>
                    <a:pt x="10221" y="26058"/>
                  </a:lnTo>
                  <a:lnTo>
                    <a:pt x="12082" y="25318"/>
                  </a:lnTo>
                  <a:lnTo>
                    <a:pt x="13942" y="24632"/>
                  </a:lnTo>
                  <a:lnTo>
                    <a:pt x="14682" y="24343"/>
                  </a:lnTo>
                  <a:lnTo>
                    <a:pt x="15404" y="24018"/>
                  </a:lnTo>
                  <a:lnTo>
                    <a:pt x="16109" y="23693"/>
                  </a:lnTo>
                  <a:lnTo>
                    <a:pt x="16777" y="23313"/>
                  </a:lnTo>
                  <a:lnTo>
                    <a:pt x="17427" y="22916"/>
                  </a:lnTo>
                  <a:lnTo>
                    <a:pt x="18059" y="22501"/>
                  </a:lnTo>
                  <a:lnTo>
                    <a:pt x="18655" y="22067"/>
                  </a:lnTo>
                  <a:lnTo>
                    <a:pt x="19251" y="21598"/>
                  </a:lnTo>
                  <a:lnTo>
                    <a:pt x="19829" y="21092"/>
                  </a:lnTo>
                  <a:lnTo>
                    <a:pt x="20370" y="20587"/>
                  </a:lnTo>
                  <a:lnTo>
                    <a:pt x="20894" y="20045"/>
                  </a:lnTo>
                  <a:lnTo>
                    <a:pt x="21400" y="19485"/>
                  </a:lnTo>
                  <a:lnTo>
                    <a:pt x="21887" y="18889"/>
                  </a:lnTo>
                  <a:lnTo>
                    <a:pt x="22375" y="18293"/>
                  </a:lnTo>
                  <a:lnTo>
                    <a:pt x="22826" y="17661"/>
                  </a:lnTo>
                  <a:lnTo>
                    <a:pt x="23260" y="17011"/>
                  </a:lnTo>
                  <a:lnTo>
                    <a:pt x="23838" y="16090"/>
                  </a:lnTo>
                  <a:lnTo>
                    <a:pt x="24415" y="15169"/>
                  </a:lnTo>
                  <a:lnTo>
                    <a:pt x="24957" y="14230"/>
                  </a:lnTo>
                  <a:lnTo>
                    <a:pt x="25210" y="13742"/>
                  </a:lnTo>
                  <a:lnTo>
                    <a:pt x="25463" y="13273"/>
                  </a:lnTo>
                  <a:lnTo>
                    <a:pt x="25698" y="12785"/>
                  </a:lnTo>
                  <a:lnTo>
                    <a:pt x="25914" y="12298"/>
                  </a:lnTo>
                  <a:lnTo>
                    <a:pt x="26131" y="11792"/>
                  </a:lnTo>
                  <a:lnTo>
                    <a:pt x="26330" y="11287"/>
                  </a:lnTo>
                  <a:lnTo>
                    <a:pt x="26492" y="10763"/>
                  </a:lnTo>
                  <a:lnTo>
                    <a:pt x="26655" y="10257"/>
                  </a:lnTo>
                  <a:lnTo>
                    <a:pt x="26799" y="9715"/>
                  </a:lnTo>
                  <a:lnTo>
                    <a:pt x="26925" y="9192"/>
                  </a:lnTo>
                  <a:lnTo>
                    <a:pt x="27106" y="8271"/>
                  </a:lnTo>
                  <a:lnTo>
                    <a:pt x="27269" y="7368"/>
                  </a:lnTo>
                  <a:lnTo>
                    <a:pt x="27413" y="6447"/>
                  </a:lnTo>
                  <a:lnTo>
                    <a:pt x="27521" y="5526"/>
                  </a:lnTo>
                  <a:lnTo>
                    <a:pt x="27558" y="5056"/>
                  </a:lnTo>
                  <a:lnTo>
                    <a:pt x="27594" y="4605"/>
                  </a:lnTo>
                  <a:lnTo>
                    <a:pt x="27612" y="4135"/>
                  </a:lnTo>
                  <a:lnTo>
                    <a:pt x="27594" y="3666"/>
                  </a:lnTo>
                  <a:lnTo>
                    <a:pt x="27576" y="3196"/>
                  </a:lnTo>
                  <a:lnTo>
                    <a:pt x="27539" y="2745"/>
                  </a:lnTo>
                  <a:lnTo>
                    <a:pt x="27485" y="2275"/>
                  </a:lnTo>
                  <a:lnTo>
                    <a:pt x="27413" y="1806"/>
                  </a:lnTo>
                  <a:lnTo>
                    <a:pt x="27323" y="1390"/>
                  </a:lnTo>
                  <a:lnTo>
                    <a:pt x="27232" y="993"/>
                  </a:lnTo>
                  <a:lnTo>
                    <a:pt x="27034" y="163"/>
                  </a:lnTo>
                  <a:lnTo>
                    <a:pt x="26564" y="108"/>
                  </a:lnTo>
                  <a:lnTo>
                    <a:pt x="26113" y="54"/>
                  </a:lnTo>
                  <a:lnTo>
                    <a:pt x="25643" y="18"/>
                  </a:lnTo>
                  <a:lnTo>
                    <a:pt x="251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621450" y="242175"/>
              <a:ext cx="734550" cy="858250"/>
            </a:xfrm>
            <a:custGeom>
              <a:avLst/>
              <a:gdLst/>
              <a:ahLst/>
              <a:cxnLst/>
              <a:rect l="l" t="t" r="r" b="b"/>
              <a:pathLst>
                <a:path w="29382" h="34330" extrusionOk="0">
                  <a:moveTo>
                    <a:pt x="26944" y="1"/>
                  </a:moveTo>
                  <a:lnTo>
                    <a:pt x="27142" y="831"/>
                  </a:lnTo>
                  <a:lnTo>
                    <a:pt x="27233" y="1228"/>
                  </a:lnTo>
                  <a:lnTo>
                    <a:pt x="27323" y="1644"/>
                  </a:lnTo>
                  <a:lnTo>
                    <a:pt x="27395" y="2113"/>
                  </a:lnTo>
                  <a:lnTo>
                    <a:pt x="27449" y="2583"/>
                  </a:lnTo>
                  <a:lnTo>
                    <a:pt x="27486" y="3034"/>
                  </a:lnTo>
                  <a:lnTo>
                    <a:pt x="27504" y="3504"/>
                  </a:lnTo>
                  <a:lnTo>
                    <a:pt x="27522" y="3973"/>
                  </a:lnTo>
                  <a:lnTo>
                    <a:pt x="27504" y="4443"/>
                  </a:lnTo>
                  <a:lnTo>
                    <a:pt x="27468" y="4894"/>
                  </a:lnTo>
                  <a:lnTo>
                    <a:pt x="27431" y="5364"/>
                  </a:lnTo>
                  <a:lnTo>
                    <a:pt x="27323" y="6285"/>
                  </a:lnTo>
                  <a:lnTo>
                    <a:pt x="27179" y="7206"/>
                  </a:lnTo>
                  <a:lnTo>
                    <a:pt x="27016" y="8109"/>
                  </a:lnTo>
                  <a:lnTo>
                    <a:pt x="26835" y="9030"/>
                  </a:lnTo>
                  <a:lnTo>
                    <a:pt x="26709" y="9553"/>
                  </a:lnTo>
                  <a:lnTo>
                    <a:pt x="26565" y="10095"/>
                  </a:lnTo>
                  <a:lnTo>
                    <a:pt x="26402" y="10601"/>
                  </a:lnTo>
                  <a:lnTo>
                    <a:pt x="26240" y="11125"/>
                  </a:lnTo>
                  <a:lnTo>
                    <a:pt x="26041" y="11630"/>
                  </a:lnTo>
                  <a:lnTo>
                    <a:pt x="25824" y="12136"/>
                  </a:lnTo>
                  <a:lnTo>
                    <a:pt x="25608" y="12623"/>
                  </a:lnTo>
                  <a:lnTo>
                    <a:pt x="25373" y="13111"/>
                  </a:lnTo>
                  <a:lnTo>
                    <a:pt x="25120" y="13580"/>
                  </a:lnTo>
                  <a:lnTo>
                    <a:pt x="24867" y="14068"/>
                  </a:lnTo>
                  <a:lnTo>
                    <a:pt x="24325" y="15007"/>
                  </a:lnTo>
                  <a:lnTo>
                    <a:pt x="23748" y="15928"/>
                  </a:lnTo>
                  <a:lnTo>
                    <a:pt x="23170" y="16849"/>
                  </a:lnTo>
                  <a:lnTo>
                    <a:pt x="22736" y="17499"/>
                  </a:lnTo>
                  <a:lnTo>
                    <a:pt x="22285" y="18131"/>
                  </a:lnTo>
                  <a:lnTo>
                    <a:pt x="21797" y="18727"/>
                  </a:lnTo>
                  <a:lnTo>
                    <a:pt x="21310" y="19323"/>
                  </a:lnTo>
                  <a:lnTo>
                    <a:pt x="20804" y="19883"/>
                  </a:lnTo>
                  <a:lnTo>
                    <a:pt x="20280" y="20425"/>
                  </a:lnTo>
                  <a:lnTo>
                    <a:pt x="19739" y="20930"/>
                  </a:lnTo>
                  <a:lnTo>
                    <a:pt x="19161" y="21436"/>
                  </a:lnTo>
                  <a:lnTo>
                    <a:pt x="18565" y="21905"/>
                  </a:lnTo>
                  <a:lnTo>
                    <a:pt x="17969" y="22339"/>
                  </a:lnTo>
                  <a:lnTo>
                    <a:pt x="17337" y="22754"/>
                  </a:lnTo>
                  <a:lnTo>
                    <a:pt x="16687" y="23151"/>
                  </a:lnTo>
                  <a:lnTo>
                    <a:pt x="16019" y="23531"/>
                  </a:lnTo>
                  <a:lnTo>
                    <a:pt x="15314" y="23856"/>
                  </a:lnTo>
                  <a:lnTo>
                    <a:pt x="14592" y="24181"/>
                  </a:lnTo>
                  <a:lnTo>
                    <a:pt x="13852" y="24470"/>
                  </a:lnTo>
                  <a:lnTo>
                    <a:pt x="11992" y="25156"/>
                  </a:lnTo>
                  <a:lnTo>
                    <a:pt x="10131" y="25896"/>
                  </a:lnTo>
                  <a:lnTo>
                    <a:pt x="8290" y="26655"/>
                  </a:lnTo>
                  <a:lnTo>
                    <a:pt x="6466" y="27431"/>
                  </a:lnTo>
                  <a:lnTo>
                    <a:pt x="6014" y="27648"/>
                  </a:lnTo>
                  <a:lnTo>
                    <a:pt x="5563" y="27865"/>
                  </a:lnTo>
                  <a:lnTo>
                    <a:pt x="5111" y="28081"/>
                  </a:lnTo>
                  <a:lnTo>
                    <a:pt x="4678" y="28316"/>
                  </a:lnTo>
                  <a:lnTo>
                    <a:pt x="4244" y="28569"/>
                  </a:lnTo>
                  <a:lnTo>
                    <a:pt x="3811" y="28822"/>
                  </a:lnTo>
                  <a:lnTo>
                    <a:pt x="3396" y="29093"/>
                  </a:lnTo>
                  <a:lnTo>
                    <a:pt x="2980" y="29364"/>
                  </a:lnTo>
                  <a:lnTo>
                    <a:pt x="2583" y="29671"/>
                  </a:lnTo>
                  <a:lnTo>
                    <a:pt x="2186" y="29959"/>
                  </a:lnTo>
                  <a:lnTo>
                    <a:pt x="1807" y="30285"/>
                  </a:lnTo>
                  <a:lnTo>
                    <a:pt x="1427" y="30610"/>
                  </a:lnTo>
                  <a:lnTo>
                    <a:pt x="1066" y="30953"/>
                  </a:lnTo>
                  <a:lnTo>
                    <a:pt x="723" y="31314"/>
                  </a:lnTo>
                  <a:lnTo>
                    <a:pt x="380" y="31675"/>
                  </a:lnTo>
                  <a:lnTo>
                    <a:pt x="37" y="32054"/>
                  </a:lnTo>
                  <a:lnTo>
                    <a:pt x="1" y="34330"/>
                  </a:lnTo>
                  <a:lnTo>
                    <a:pt x="290" y="34059"/>
                  </a:lnTo>
                  <a:lnTo>
                    <a:pt x="561" y="33752"/>
                  </a:lnTo>
                  <a:lnTo>
                    <a:pt x="1102" y="33156"/>
                  </a:lnTo>
                  <a:lnTo>
                    <a:pt x="1373" y="32849"/>
                  </a:lnTo>
                  <a:lnTo>
                    <a:pt x="1644" y="32560"/>
                  </a:lnTo>
                  <a:lnTo>
                    <a:pt x="1933" y="32271"/>
                  </a:lnTo>
                  <a:lnTo>
                    <a:pt x="2258" y="32000"/>
                  </a:lnTo>
                  <a:lnTo>
                    <a:pt x="2673" y="31675"/>
                  </a:lnTo>
                  <a:lnTo>
                    <a:pt x="3107" y="31368"/>
                  </a:lnTo>
                  <a:lnTo>
                    <a:pt x="3558" y="31061"/>
                  </a:lnTo>
                  <a:lnTo>
                    <a:pt x="4010" y="30790"/>
                  </a:lnTo>
                  <a:lnTo>
                    <a:pt x="4461" y="30501"/>
                  </a:lnTo>
                  <a:lnTo>
                    <a:pt x="4913" y="30248"/>
                  </a:lnTo>
                  <a:lnTo>
                    <a:pt x="5382" y="29996"/>
                  </a:lnTo>
                  <a:lnTo>
                    <a:pt x="5852" y="29761"/>
                  </a:lnTo>
                  <a:lnTo>
                    <a:pt x="6809" y="29309"/>
                  </a:lnTo>
                  <a:lnTo>
                    <a:pt x="7784" y="28876"/>
                  </a:lnTo>
                  <a:lnTo>
                    <a:pt x="8777" y="28497"/>
                  </a:lnTo>
                  <a:lnTo>
                    <a:pt x="9770" y="28118"/>
                  </a:lnTo>
                  <a:lnTo>
                    <a:pt x="12226" y="27269"/>
                  </a:lnTo>
                  <a:lnTo>
                    <a:pt x="13454" y="26835"/>
                  </a:lnTo>
                  <a:lnTo>
                    <a:pt x="14068" y="26601"/>
                  </a:lnTo>
                  <a:lnTo>
                    <a:pt x="14664" y="26366"/>
                  </a:lnTo>
                  <a:lnTo>
                    <a:pt x="15260" y="26113"/>
                  </a:lnTo>
                  <a:lnTo>
                    <a:pt x="15856" y="25842"/>
                  </a:lnTo>
                  <a:lnTo>
                    <a:pt x="16434" y="25571"/>
                  </a:lnTo>
                  <a:lnTo>
                    <a:pt x="17012" y="25264"/>
                  </a:lnTo>
                  <a:lnTo>
                    <a:pt x="17572" y="24957"/>
                  </a:lnTo>
                  <a:lnTo>
                    <a:pt x="18131" y="24614"/>
                  </a:lnTo>
                  <a:lnTo>
                    <a:pt x="18673" y="24253"/>
                  </a:lnTo>
                  <a:lnTo>
                    <a:pt x="19197" y="23856"/>
                  </a:lnTo>
                  <a:lnTo>
                    <a:pt x="19739" y="23422"/>
                  </a:lnTo>
                  <a:lnTo>
                    <a:pt x="20280" y="22989"/>
                  </a:lnTo>
                  <a:lnTo>
                    <a:pt x="20804" y="22537"/>
                  </a:lnTo>
                  <a:lnTo>
                    <a:pt x="21292" y="22086"/>
                  </a:lnTo>
                  <a:lnTo>
                    <a:pt x="21779" y="21616"/>
                  </a:lnTo>
                  <a:lnTo>
                    <a:pt x="22267" y="21147"/>
                  </a:lnTo>
                  <a:lnTo>
                    <a:pt x="22718" y="20659"/>
                  </a:lnTo>
                  <a:lnTo>
                    <a:pt x="23170" y="20172"/>
                  </a:lnTo>
                  <a:lnTo>
                    <a:pt x="23585" y="19666"/>
                  </a:lnTo>
                  <a:lnTo>
                    <a:pt x="24000" y="19161"/>
                  </a:lnTo>
                  <a:lnTo>
                    <a:pt x="24398" y="18637"/>
                  </a:lnTo>
                  <a:lnTo>
                    <a:pt x="24795" y="18113"/>
                  </a:lnTo>
                  <a:lnTo>
                    <a:pt x="25156" y="17571"/>
                  </a:lnTo>
                  <a:lnTo>
                    <a:pt x="25517" y="17030"/>
                  </a:lnTo>
                  <a:lnTo>
                    <a:pt x="25860" y="16488"/>
                  </a:lnTo>
                  <a:lnTo>
                    <a:pt x="26167" y="15928"/>
                  </a:lnTo>
                  <a:lnTo>
                    <a:pt x="26474" y="15350"/>
                  </a:lnTo>
                  <a:lnTo>
                    <a:pt x="26781" y="14772"/>
                  </a:lnTo>
                  <a:lnTo>
                    <a:pt x="27052" y="14194"/>
                  </a:lnTo>
                  <a:lnTo>
                    <a:pt x="27323" y="13599"/>
                  </a:lnTo>
                  <a:lnTo>
                    <a:pt x="27558" y="13003"/>
                  </a:lnTo>
                  <a:lnTo>
                    <a:pt x="27793" y="12389"/>
                  </a:lnTo>
                  <a:lnTo>
                    <a:pt x="28009" y="11757"/>
                  </a:lnTo>
                  <a:lnTo>
                    <a:pt x="28208" y="11143"/>
                  </a:lnTo>
                  <a:lnTo>
                    <a:pt x="28389" y="10492"/>
                  </a:lnTo>
                  <a:lnTo>
                    <a:pt x="28569" y="9860"/>
                  </a:lnTo>
                  <a:lnTo>
                    <a:pt x="28714" y="9192"/>
                  </a:lnTo>
                  <a:lnTo>
                    <a:pt x="28858" y="8542"/>
                  </a:lnTo>
                  <a:lnTo>
                    <a:pt x="28984" y="7874"/>
                  </a:lnTo>
                  <a:lnTo>
                    <a:pt x="29093" y="7188"/>
                  </a:lnTo>
                  <a:lnTo>
                    <a:pt x="29183" y="6502"/>
                  </a:lnTo>
                  <a:lnTo>
                    <a:pt x="29255" y="5797"/>
                  </a:lnTo>
                  <a:lnTo>
                    <a:pt x="29309" y="5075"/>
                  </a:lnTo>
                  <a:lnTo>
                    <a:pt x="29364" y="4353"/>
                  </a:lnTo>
                  <a:lnTo>
                    <a:pt x="29382" y="3612"/>
                  </a:lnTo>
                  <a:lnTo>
                    <a:pt x="29364" y="2890"/>
                  </a:lnTo>
                  <a:lnTo>
                    <a:pt x="29346" y="2529"/>
                  </a:lnTo>
                  <a:lnTo>
                    <a:pt x="29309" y="2168"/>
                  </a:lnTo>
                  <a:lnTo>
                    <a:pt x="29255" y="1806"/>
                  </a:lnTo>
                  <a:lnTo>
                    <a:pt x="29201" y="1445"/>
                  </a:lnTo>
                  <a:lnTo>
                    <a:pt x="29111" y="1084"/>
                  </a:lnTo>
                  <a:lnTo>
                    <a:pt x="29021" y="723"/>
                  </a:lnTo>
                  <a:lnTo>
                    <a:pt x="28894" y="380"/>
                  </a:lnTo>
                  <a:lnTo>
                    <a:pt x="28768" y="19"/>
                  </a:lnTo>
                  <a:lnTo>
                    <a:pt x="26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623725" y="243525"/>
              <a:ext cx="598650" cy="729600"/>
            </a:xfrm>
            <a:custGeom>
              <a:avLst/>
              <a:gdLst/>
              <a:ahLst/>
              <a:cxnLst/>
              <a:rect l="l" t="t" r="r" b="b"/>
              <a:pathLst>
                <a:path w="23946" h="29184" extrusionOk="0">
                  <a:moveTo>
                    <a:pt x="22429" y="1"/>
                  </a:moveTo>
                  <a:lnTo>
                    <a:pt x="22663" y="976"/>
                  </a:lnTo>
                  <a:lnTo>
                    <a:pt x="22754" y="1463"/>
                  </a:lnTo>
                  <a:lnTo>
                    <a:pt x="22844" y="1951"/>
                  </a:lnTo>
                  <a:lnTo>
                    <a:pt x="22916" y="2439"/>
                  </a:lnTo>
                  <a:lnTo>
                    <a:pt x="22970" y="2926"/>
                  </a:lnTo>
                  <a:lnTo>
                    <a:pt x="23024" y="3414"/>
                  </a:lnTo>
                  <a:lnTo>
                    <a:pt x="23043" y="3901"/>
                  </a:lnTo>
                  <a:lnTo>
                    <a:pt x="23061" y="4407"/>
                  </a:lnTo>
                  <a:lnTo>
                    <a:pt x="23061" y="4895"/>
                  </a:lnTo>
                  <a:lnTo>
                    <a:pt x="23043" y="5382"/>
                  </a:lnTo>
                  <a:lnTo>
                    <a:pt x="23006" y="5870"/>
                  </a:lnTo>
                  <a:lnTo>
                    <a:pt x="22952" y="6357"/>
                  </a:lnTo>
                  <a:lnTo>
                    <a:pt x="22880" y="6845"/>
                  </a:lnTo>
                  <a:lnTo>
                    <a:pt x="22790" y="7314"/>
                  </a:lnTo>
                  <a:lnTo>
                    <a:pt x="22681" y="7802"/>
                  </a:lnTo>
                  <a:lnTo>
                    <a:pt x="22501" y="8488"/>
                  </a:lnTo>
                  <a:lnTo>
                    <a:pt x="22302" y="9174"/>
                  </a:lnTo>
                  <a:lnTo>
                    <a:pt x="22085" y="9843"/>
                  </a:lnTo>
                  <a:lnTo>
                    <a:pt x="21851" y="10493"/>
                  </a:lnTo>
                  <a:lnTo>
                    <a:pt x="21616" y="11143"/>
                  </a:lnTo>
                  <a:lnTo>
                    <a:pt x="21363" y="11775"/>
                  </a:lnTo>
                  <a:lnTo>
                    <a:pt x="21092" y="12389"/>
                  </a:lnTo>
                  <a:lnTo>
                    <a:pt x="20803" y="13003"/>
                  </a:lnTo>
                  <a:lnTo>
                    <a:pt x="20496" y="13581"/>
                  </a:lnTo>
                  <a:lnTo>
                    <a:pt x="20189" y="14159"/>
                  </a:lnTo>
                  <a:lnTo>
                    <a:pt x="19864" y="14736"/>
                  </a:lnTo>
                  <a:lnTo>
                    <a:pt x="19503" y="15278"/>
                  </a:lnTo>
                  <a:lnTo>
                    <a:pt x="19142" y="15820"/>
                  </a:lnTo>
                  <a:lnTo>
                    <a:pt x="18763" y="16344"/>
                  </a:lnTo>
                  <a:lnTo>
                    <a:pt x="18383" y="16849"/>
                  </a:lnTo>
                  <a:lnTo>
                    <a:pt x="17968" y="17337"/>
                  </a:lnTo>
                  <a:lnTo>
                    <a:pt x="17535" y="17824"/>
                  </a:lnTo>
                  <a:lnTo>
                    <a:pt x="17101" y="18294"/>
                  </a:lnTo>
                  <a:lnTo>
                    <a:pt x="16632" y="18745"/>
                  </a:lnTo>
                  <a:lnTo>
                    <a:pt x="16144" y="19179"/>
                  </a:lnTo>
                  <a:lnTo>
                    <a:pt x="15657" y="19594"/>
                  </a:lnTo>
                  <a:lnTo>
                    <a:pt x="15151" y="19991"/>
                  </a:lnTo>
                  <a:lnTo>
                    <a:pt x="14609" y="20389"/>
                  </a:lnTo>
                  <a:lnTo>
                    <a:pt x="14068" y="20750"/>
                  </a:lnTo>
                  <a:lnTo>
                    <a:pt x="13490" y="21111"/>
                  </a:lnTo>
                  <a:lnTo>
                    <a:pt x="12912" y="21436"/>
                  </a:lnTo>
                  <a:lnTo>
                    <a:pt x="12298" y="21761"/>
                  </a:lnTo>
                  <a:lnTo>
                    <a:pt x="11666" y="22068"/>
                  </a:lnTo>
                  <a:lnTo>
                    <a:pt x="11034" y="22357"/>
                  </a:lnTo>
                  <a:lnTo>
                    <a:pt x="10366" y="22628"/>
                  </a:lnTo>
                  <a:lnTo>
                    <a:pt x="9679" y="22881"/>
                  </a:lnTo>
                  <a:lnTo>
                    <a:pt x="8975" y="23115"/>
                  </a:lnTo>
                  <a:lnTo>
                    <a:pt x="7783" y="23495"/>
                  </a:lnTo>
                  <a:lnTo>
                    <a:pt x="6591" y="23928"/>
                  </a:lnTo>
                  <a:lnTo>
                    <a:pt x="5995" y="24145"/>
                  </a:lnTo>
                  <a:lnTo>
                    <a:pt x="5418" y="24380"/>
                  </a:lnTo>
                  <a:lnTo>
                    <a:pt x="4822" y="24632"/>
                  </a:lnTo>
                  <a:lnTo>
                    <a:pt x="4262" y="24885"/>
                  </a:lnTo>
                  <a:lnTo>
                    <a:pt x="3702" y="25156"/>
                  </a:lnTo>
                  <a:lnTo>
                    <a:pt x="3142" y="25445"/>
                  </a:lnTo>
                  <a:lnTo>
                    <a:pt x="2582" y="25752"/>
                  </a:lnTo>
                  <a:lnTo>
                    <a:pt x="2041" y="26077"/>
                  </a:lnTo>
                  <a:lnTo>
                    <a:pt x="1517" y="26420"/>
                  </a:lnTo>
                  <a:lnTo>
                    <a:pt x="993" y="26799"/>
                  </a:lnTo>
                  <a:lnTo>
                    <a:pt x="488" y="27179"/>
                  </a:lnTo>
                  <a:lnTo>
                    <a:pt x="0" y="27594"/>
                  </a:lnTo>
                  <a:lnTo>
                    <a:pt x="0" y="29183"/>
                  </a:lnTo>
                  <a:lnTo>
                    <a:pt x="144" y="29039"/>
                  </a:lnTo>
                  <a:lnTo>
                    <a:pt x="289" y="28894"/>
                  </a:lnTo>
                  <a:lnTo>
                    <a:pt x="578" y="28587"/>
                  </a:lnTo>
                  <a:lnTo>
                    <a:pt x="867" y="28280"/>
                  </a:lnTo>
                  <a:lnTo>
                    <a:pt x="1011" y="28136"/>
                  </a:lnTo>
                  <a:lnTo>
                    <a:pt x="1192" y="27991"/>
                  </a:lnTo>
                  <a:lnTo>
                    <a:pt x="1607" y="27702"/>
                  </a:lnTo>
                  <a:lnTo>
                    <a:pt x="2023" y="27431"/>
                  </a:lnTo>
                  <a:lnTo>
                    <a:pt x="2456" y="27161"/>
                  </a:lnTo>
                  <a:lnTo>
                    <a:pt x="2889" y="26908"/>
                  </a:lnTo>
                  <a:lnTo>
                    <a:pt x="3341" y="26655"/>
                  </a:lnTo>
                  <a:lnTo>
                    <a:pt x="3792" y="26438"/>
                  </a:lnTo>
                  <a:lnTo>
                    <a:pt x="4695" y="25987"/>
                  </a:lnTo>
                  <a:lnTo>
                    <a:pt x="5616" y="25589"/>
                  </a:lnTo>
                  <a:lnTo>
                    <a:pt x="6555" y="25228"/>
                  </a:lnTo>
                  <a:lnTo>
                    <a:pt x="7494" y="24867"/>
                  </a:lnTo>
                  <a:lnTo>
                    <a:pt x="8451" y="24524"/>
                  </a:lnTo>
                  <a:lnTo>
                    <a:pt x="9463" y="24181"/>
                  </a:lnTo>
                  <a:lnTo>
                    <a:pt x="10474" y="23838"/>
                  </a:lnTo>
                  <a:lnTo>
                    <a:pt x="10961" y="23657"/>
                  </a:lnTo>
                  <a:lnTo>
                    <a:pt x="11467" y="23459"/>
                  </a:lnTo>
                  <a:lnTo>
                    <a:pt x="11955" y="23242"/>
                  </a:lnTo>
                  <a:lnTo>
                    <a:pt x="12424" y="23007"/>
                  </a:lnTo>
                  <a:lnTo>
                    <a:pt x="12930" y="22718"/>
                  </a:lnTo>
                  <a:lnTo>
                    <a:pt x="13435" y="22429"/>
                  </a:lnTo>
                  <a:lnTo>
                    <a:pt x="13905" y="22140"/>
                  </a:lnTo>
                  <a:lnTo>
                    <a:pt x="14393" y="21833"/>
                  </a:lnTo>
                  <a:lnTo>
                    <a:pt x="14844" y="21508"/>
                  </a:lnTo>
                  <a:lnTo>
                    <a:pt x="15295" y="21183"/>
                  </a:lnTo>
                  <a:lnTo>
                    <a:pt x="15729" y="20858"/>
                  </a:lnTo>
                  <a:lnTo>
                    <a:pt x="16162" y="20515"/>
                  </a:lnTo>
                  <a:lnTo>
                    <a:pt x="16578" y="20154"/>
                  </a:lnTo>
                  <a:lnTo>
                    <a:pt x="16975" y="19793"/>
                  </a:lnTo>
                  <a:lnTo>
                    <a:pt x="17372" y="19414"/>
                  </a:lnTo>
                  <a:lnTo>
                    <a:pt x="17751" y="19034"/>
                  </a:lnTo>
                  <a:lnTo>
                    <a:pt x="18131" y="18655"/>
                  </a:lnTo>
                  <a:lnTo>
                    <a:pt x="18492" y="18258"/>
                  </a:lnTo>
                  <a:lnTo>
                    <a:pt x="18835" y="17842"/>
                  </a:lnTo>
                  <a:lnTo>
                    <a:pt x="19178" y="17427"/>
                  </a:lnTo>
                  <a:lnTo>
                    <a:pt x="19503" y="17012"/>
                  </a:lnTo>
                  <a:lnTo>
                    <a:pt x="19810" y="16578"/>
                  </a:lnTo>
                  <a:lnTo>
                    <a:pt x="20117" y="16127"/>
                  </a:lnTo>
                  <a:lnTo>
                    <a:pt x="20424" y="15675"/>
                  </a:lnTo>
                  <a:lnTo>
                    <a:pt x="20695" y="15224"/>
                  </a:lnTo>
                  <a:lnTo>
                    <a:pt x="20984" y="14754"/>
                  </a:lnTo>
                  <a:lnTo>
                    <a:pt x="21237" y="14285"/>
                  </a:lnTo>
                  <a:lnTo>
                    <a:pt x="21490" y="13797"/>
                  </a:lnTo>
                  <a:lnTo>
                    <a:pt x="21742" y="13310"/>
                  </a:lnTo>
                  <a:lnTo>
                    <a:pt x="21977" y="12822"/>
                  </a:lnTo>
                  <a:lnTo>
                    <a:pt x="22194" y="12317"/>
                  </a:lnTo>
                  <a:lnTo>
                    <a:pt x="22410" y="11793"/>
                  </a:lnTo>
                  <a:lnTo>
                    <a:pt x="22609" y="11269"/>
                  </a:lnTo>
                  <a:lnTo>
                    <a:pt x="22808" y="10745"/>
                  </a:lnTo>
                  <a:lnTo>
                    <a:pt x="22988" y="10204"/>
                  </a:lnTo>
                  <a:lnTo>
                    <a:pt x="23169" y="9662"/>
                  </a:lnTo>
                  <a:lnTo>
                    <a:pt x="23350" y="9066"/>
                  </a:lnTo>
                  <a:lnTo>
                    <a:pt x="23494" y="8470"/>
                  </a:lnTo>
                  <a:lnTo>
                    <a:pt x="23638" y="7856"/>
                  </a:lnTo>
                  <a:lnTo>
                    <a:pt x="23747" y="7260"/>
                  </a:lnTo>
                  <a:lnTo>
                    <a:pt x="23819" y="6664"/>
                  </a:lnTo>
                  <a:lnTo>
                    <a:pt x="23891" y="6050"/>
                  </a:lnTo>
                  <a:lnTo>
                    <a:pt x="23927" y="5454"/>
                  </a:lnTo>
                  <a:lnTo>
                    <a:pt x="23945" y="4840"/>
                  </a:lnTo>
                  <a:lnTo>
                    <a:pt x="23927" y="4226"/>
                  </a:lnTo>
                  <a:lnTo>
                    <a:pt x="23891" y="3630"/>
                  </a:lnTo>
                  <a:lnTo>
                    <a:pt x="23837" y="3016"/>
                  </a:lnTo>
                  <a:lnTo>
                    <a:pt x="23747" y="2421"/>
                  </a:lnTo>
                  <a:lnTo>
                    <a:pt x="23638" y="1807"/>
                  </a:lnTo>
                  <a:lnTo>
                    <a:pt x="23494" y="1211"/>
                  </a:lnTo>
                  <a:lnTo>
                    <a:pt x="23331" y="597"/>
                  </a:lnTo>
                  <a:lnTo>
                    <a:pt x="2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19200" y="1152775"/>
              <a:ext cx="30725" cy="45625"/>
            </a:xfrm>
            <a:custGeom>
              <a:avLst/>
              <a:gdLst/>
              <a:ahLst/>
              <a:cxnLst/>
              <a:rect l="l" t="t" r="r" b="b"/>
              <a:pathLst>
                <a:path w="1229" h="1825" extrusionOk="0">
                  <a:moveTo>
                    <a:pt x="885" y="0"/>
                  </a:moveTo>
                  <a:lnTo>
                    <a:pt x="831" y="18"/>
                  </a:lnTo>
                  <a:lnTo>
                    <a:pt x="777" y="36"/>
                  </a:lnTo>
                  <a:lnTo>
                    <a:pt x="651" y="109"/>
                  </a:lnTo>
                  <a:lnTo>
                    <a:pt x="398" y="325"/>
                  </a:lnTo>
                  <a:lnTo>
                    <a:pt x="271" y="434"/>
                  </a:lnTo>
                  <a:lnTo>
                    <a:pt x="145" y="506"/>
                  </a:lnTo>
                  <a:lnTo>
                    <a:pt x="91" y="669"/>
                  </a:lnTo>
                  <a:lnTo>
                    <a:pt x="37" y="831"/>
                  </a:lnTo>
                  <a:lnTo>
                    <a:pt x="0" y="994"/>
                  </a:lnTo>
                  <a:lnTo>
                    <a:pt x="0" y="1156"/>
                  </a:lnTo>
                  <a:lnTo>
                    <a:pt x="0" y="1337"/>
                  </a:lnTo>
                  <a:lnTo>
                    <a:pt x="37" y="1499"/>
                  </a:lnTo>
                  <a:lnTo>
                    <a:pt x="73" y="1662"/>
                  </a:lnTo>
                  <a:lnTo>
                    <a:pt x="145" y="1824"/>
                  </a:lnTo>
                  <a:lnTo>
                    <a:pt x="434" y="1445"/>
                  </a:lnTo>
                  <a:lnTo>
                    <a:pt x="578" y="1246"/>
                  </a:lnTo>
                  <a:lnTo>
                    <a:pt x="687" y="1048"/>
                  </a:lnTo>
                  <a:lnTo>
                    <a:pt x="777" y="921"/>
                  </a:lnTo>
                  <a:lnTo>
                    <a:pt x="867" y="795"/>
                  </a:lnTo>
                  <a:lnTo>
                    <a:pt x="1084" y="560"/>
                  </a:lnTo>
                  <a:lnTo>
                    <a:pt x="1174" y="452"/>
                  </a:lnTo>
                  <a:lnTo>
                    <a:pt x="1210" y="325"/>
                  </a:lnTo>
                  <a:lnTo>
                    <a:pt x="1228" y="271"/>
                  </a:lnTo>
                  <a:lnTo>
                    <a:pt x="1210" y="217"/>
                  </a:lnTo>
                  <a:lnTo>
                    <a:pt x="1192" y="163"/>
                  </a:lnTo>
                  <a:lnTo>
                    <a:pt x="1138" y="109"/>
                  </a:lnTo>
                  <a:lnTo>
                    <a:pt x="1084" y="55"/>
                  </a:lnTo>
                  <a:lnTo>
                    <a:pt x="1012" y="1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extrusionOk="0">
                  <a:moveTo>
                    <a:pt x="3324" y="1"/>
                  </a:moveTo>
                  <a:lnTo>
                    <a:pt x="3035" y="868"/>
                  </a:lnTo>
                  <a:lnTo>
                    <a:pt x="2782" y="1536"/>
                  </a:lnTo>
                  <a:lnTo>
                    <a:pt x="2656" y="1807"/>
                  </a:lnTo>
                  <a:lnTo>
                    <a:pt x="2547" y="2041"/>
                  </a:lnTo>
                  <a:lnTo>
                    <a:pt x="2421" y="2240"/>
                  </a:lnTo>
                  <a:lnTo>
                    <a:pt x="2276" y="2439"/>
                  </a:lnTo>
                  <a:lnTo>
                    <a:pt x="2132" y="2601"/>
                  </a:lnTo>
                  <a:lnTo>
                    <a:pt x="1951" y="2764"/>
                  </a:lnTo>
                  <a:lnTo>
                    <a:pt x="1771" y="2908"/>
                  </a:lnTo>
                  <a:lnTo>
                    <a:pt x="1536" y="3071"/>
                  </a:lnTo>
                  <a:lnTo>
                    <a:pt x="994" y="3396"/>
                  </a:lnTo>
                  <a:lnTo>
                    <a:pt x="272" y="3775"/>
                  </a:lnTo>
                  <a:lnTo>
                    <a:pt x="182" y="3829"/>
                  </a:lnTo>
                  <a:lnTo>
                    <a:pt x="73" y="3901"/>
                  </a:lnTo>
                  <a:lnTo>
                    <a:pt x="37" y="3937"/>
                  </a:lnTo>
                  <a:lnTo>
                    <a:pt x="19" y="3974"/>
                  </a:lnTo>
                  <a:lnTo>
                    <a:pt x="1" y="4028"/>
                  </a:lnTo>
                  <a:lnTo>
                    <a:pt x="1" y="4082"/>
                  </a:lnTo>
                  <a:lnTo>
                    <a:pt x="19" y="4154"/>
                  </a:lnTo>
                  <a:lnTo>
                    <a:pt x="55" y="4226"/>
                  </a:lnTo>
                  <a:lnTo>
                    <a:pt x="109" y="4263"/>
                  </a:lnTo>
                  <a:lnTo>
                    <a:pt x="163" y="4281"/>
                  </a:lnTo>
                  <a:lnTo>
                    <a:pt x="290" y="4299"/>
                  </a:lnTo>
                  <a:lnTo>
                    <a:pt x="416" y="4317"/>
                  </a:lnTo>
                  <a:lnTo>
                    <a:pt x="651" y="4371"/>
                  </a:lnTo>
                  <a:lnTo>
                    <a:pt x="868" y="4425"/>
                  </a:lnTo>
                  <a:lnTo>
                    <a:pt x="1048" y="4497"/>
                  </a:lnTo>
                  <a:lnTo>
                    <a:pt x="1229" y="4588"/>
                  </a:lnTo>
                  <a:lnTo>
                    <a:pt x="1391" y="4696"/>
                  </a:lnTo>
                  <a:lnTo>
                    <a:pt x="1536" y="4822"/>
                  </a:lnTo>
                  <a:lnTo>
                    <a:pt x="1680" y="4949"/>
                  </a:lnTo>
                  <a:lnTo>
                    <a:pt x="1807" y="5093"/>
                  </a:lnTo>
                  <a:lnTo>
                    <a:pt x="1915" y="5238"/>
                  </a:lnTo>
                  <a:lnTo>
                    <a:pt x="2005" y="5400"/>
                  </a:lnTo>
                  <a:lnTo>
                    <a:pt x="2096" y="5563"/>
                  </a:lnTo>
                  <a:lnTo>
                    <a:pt x="2168" y="5743"/>
                  </a:lnTo>
                  <a:lnTo>
                    <a:pt x="2294" y="6141"/>
                  </a:lnTo>
                  <a:lnTo>
                    <a:pt x="2385" y="6538"/>
                  </a:lnTo>
                  <a:lnTo>
                    <a:pt x="2547" y="7278"/>
                  </a:lnTo>
                  <a:lnTo>
                    <a:pt x="2583" y="7657"/>
                  </a:lnTo>
                  <a:lnTo>
                    <a:pt x="2601" y="7838"/>
                  </a:lnTo>
                  <a:lnTo>
                    <a:pt x="2583" y="8037"/>
                  </a:lnTo>
                  <a:lnTo>
                    <a:pt x="2583" y="8037"/>
                  </a:lnTo>
                  <a:lnTo>
                    <a:pt x="3125" y="8019"/>
                  </a:lnTo>
                  <a:lnTo>
                    <a:pt x="3270" y="7441"/>
                  </a:lnTo>
                  <a:lnTo>
                    <a:pt x="3432" y="6881"/>
                  </a:lnTo>
                  <a:lnTo>
                    <a:pt x="3522" y="6610"/>
                  </a:lnTo>
                  <a:lnTo>
                    <a:pt x="3613" y="6339"/>
                  </a:lnTo>
                  <a:lnTo>
                    <a:pt x="3739" y="6086"/>
                  </a:lnTo>
                  <a:lnTo>
                    <a:pt x="3865" y="5834"/>
                  </a:lnTo>
                  <a:lnTo>
                    <a:pt x="4010" y="5617"/>
                  </a:lnTo>
                  <a:lnTo>
                    <a:pt x="4172" y="5400"/>
                  </a:lnTo>
                  <a:lnTo>
                    <a:pt x="4371" y="5202"/>
                  </a:lnTo>
                  <a:lnTo>
                    <a:pt x="4588" y="5039"/>
                  </a:lnTo>
                  <a:lnTo>
                    <a:pt x="4841" y="4876"/>
                  </a:lnTo>
                  <a:lnTo>
                    <a:pt x="5130" y="4768"/>
                  </a:lnTo>
                  <a:lnTo>
                    <a:pt x="5437" y="4660"/>
                  </a:lnTo>
                  <a:lnTo>
                    <a:pt x="5798" y="4588"/>
                  </a:lnTo>
                  <a:lnTo>
                    <a:pt x="5870" y="4569"/>
                  </a:lnTo>
                  <a:lnTo>
                    <a:pt x="5942" y="4515"/>
                  </a:lnTo>
                  <a:lnTo>
                    <a:pt x="6014" y="4443"/>
                  </a:lnTo>
                  <a:lnTo>
                    <a:pt x="6032" y="4371"/>
                  </a:lnTo>
                  <a:lnTo>
                    <a:pt x="6032" y="4299"/>
                  </a:lnTo>
                  <a:lnTo>
                    <a:pt x="6014" y="4263"/>
                  </a:lnTo>
                  <a:lnTo>
                    <a:pt x="5996" y="4226"/>
                  </a:lnTo>
                  <a:lnTo>
                    <a:pt x="5942" y="4190"/>
                  </a:lnTo>
                  <a:lnTo>
                    <a:pt x="5852" y="4154"/>
                  </a:lnTo>
                  <a:lnTo>
                    <a:pt x="5743" y="4118"/>
                  </a:lnTo>
                  <a:lnTo>
                    <a:pt x="5491" y="4028"/>
                  </a:lnTo>
                  <a:lnTo>
                    <a:pt x="5238" y="3937"/>
                  </a:lnTo>
                  <a:lnTo>
                    <a:pt x="5021" y="3829"/>
                  </a:lnTo>
                  <a:lnTo>
                    <a:pt x="4823" y="3703"/>
                  </a:lnTo>
                  <a:lnTo>
                    <a:pt x="4642" y="3576"/>
                  </a:lnTo>
                  <a:lnTo>
                    <a:pt x="4461" y="3450"/>
                  </a:lnTo>
                  <a:lnTo>
                    <a:pt x="4317" y="3305"/>
                  </a:lnTo>
                  <a:lnTo>
                    <a:pt x="4190" y="3143"/>
                  </a:lnTo>
                  <a:lnTo>
                    <a:pt x="4064" y="2962"/>
                  </a:lnTo>
                  <a:lnTo>
                    <a:pt x="3956" y="2800"/>
                  </a:lnTo>
                  <a:lnTo>
                    <a:pt x="3883" y="2601"/>
                  </a:lnTo>
                  <a:lnTo>
                    <a:pt x="3793" y="2384"/>
                  </a:lnTo>
                  <a:lnTo>
                    <a:pt x="3739" y="2168"/>
                  </a:lnTo>
                  <a:lnTo>
                    <a:pt x="3703" y="1933"/>
                  </a:lnTo>
                  <a:lnTo>
                    <a:pt x="3667" y="1698"/>
                  </a:lnTo>
                  <a:lnTo>
                    <a:pt x="3649" y="1427"/>
                  </a:lnTo>
                  <a:lnTo>
                    <a:pt x="3613" y="1102"/>
                  </a:lnTo>
                  <a:lnTo>
                    <a:pt x="3558" y="759"/>
                  </a:lnTo>
                  <a:lnTo>
                    <a:pt x="3468" y="398"/>
                  </a:lnTo>
                  <a:lnTo>
                    <a:pt x="3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39500" y="1101300"/>
              <a:ext cx="150825" cy="200925"/>
            </a:xfrm>
            <a:custGeom>
              <a:avLst/>
              <a:gdLst/>
              <a:ahLst/>
              <a:cxnLst/>
              <a:rect l="l" t="t" r="r" b="b"/>
              <a:pathLst>
                <a:path w="6033" h="8037" fill="none" extrusionOk="0">
                  <a:moveTo>
                    <a:pt x="2583" y="8037"/>
                  </a:moveTo>
                  <a:lnTo>
                    <a:pt x="2583" y="8037"/>
                  </a:lnTo>
                  <a:lnTo>
                    <a:pt x="2601" y="7838"/>
                  </a:lnTo>
                  <a:lnTo>
                    <a:pt x="2583" y="7657"/>
                  </a:lnTo>
                  <a:lnTo>
                    <a:pt x="2547" y="7278"/>
                  </a:lnTo>
                  <a:lnTo>
                    <a:pt x="2385" y="6538"/>
                  </a:lnTo>
                  <a:lnTo>
                    <a:pt x="2385" y="6538"/>
                  </a:lnTo>
                  <a:lnTo>
                    <a:pt x="2294" y="6141"/>
                  </a:lnTo>
                  <a:lnTo>
                    <a:pt x="2168" y="5743"/>
                  </a:lnTo>
                  <a:lnTo>
                    <a:pt x="2096" y="5563"/>
                  </a:lnTo>
                  <a:lnTo>
                    <a:pt x="2005" y="5400"/>
                  </a:lnTo>
                  <a:lnTo>
                    <a:pt x="1915" y="5238"/>
                  </a:lnTo>
                  <a:lnTo>
                    <a:pt x="1807" y="5093"/>
                  </a:lnTo>
                  <a:lnTo>
                    <a:pt x="1680" y="4949"/>
                  </a:lnTo>
                  <a:lnTo>
                    <a:pt x="1536" y="4822"/>
                  </a:lnTo>
                  <a:lnTo>
                    <a:pt x="1391" y="4696"/>
                  </a:lnTo>
                  <a:lnTo>
                    <a:pt x="1229" y="4588"/>
                  </a:lnTo>
                  <a:lnTo>
                    <a:pt x="1048" y="4497"/>
                  </a:lnTo>
                  <a:lnTo>
                    <a:pt x="868" y="4425"/>
                  </a:lnTo>
                  <a:lnTo>
                    <a:pt x="651" y="4371"/>
                  </a:lnTo>
                  <a:lnTo>
                    <a:pt x="416" y="4317"/>
                  </a:lnTo>
                  <a:lnTo>
                    <a:pt x="416" y="4317"/>
                  </a:lnTo>
                  <a:lnTo>
                    <a:pt x="290" y="4299"/>
                  </a:lnTo>
                  <a:lnTo>
                    <a:pt x="163" y="4281"/>
                  </a:lnTo>
                  <a:lnTo>
                    <a:pt x="109" y="4263"/>
                  </a:lnTo>
                  <a:lnTo>
                    <a:pt x="55" y="4226"/>
                  </a:lnTo>
                  <a:lnTo>
                    <a:pt x="19" y="4154"/>
                  </a:lnTo>
                  <a:lnTo>
                    <a:pt x="1" y="4082"/>
                  </a:lnTo>
                  <a:lnTo>
                    <a:pt x="1" y="4082"/>
                  </a:lnTo>
                  <a:lnTo>
                    <a:pt x="1" y="4028"/>
                  </a:lnTo>
                  <a:lnTo>
                    <a:pt x="19" y="3974"/>
                  </a:lnTo>
                  <a:lnTo>
                    <a:pt x="37" y="3937"/>
                  </a:lnTo>
                  <a:lnTo>
                    <a:pt x="73" y="3901"/>
                  </a:lnTo>
                  <a:lnTo>
                    <a:pt x="182" y="3829"/>
                  </a:lnTo>
                  <a:lnTo>
                    <a:pt x="272" y="3775"/>
                  </a:lnTo>
                  <a:lnTo>
                    <a:pt x="272" y="3775"/>
                  </a:lnTo>
                  <a:lnTo>
                    <a:pt x="994" y="3396"/>
                  </a:lnTo>
                  <a:lnTo>
                    <a:pt x="1536" y="3071"/>
                  </a:lnTo>
                  <a:lnTo>
                    <a:pt x="1771" y="2908"/>
                  </a:lnTo>
                  <a:lnTo>
                    <a:pt x="1951" y="2764"/>
                  </a:lnTo>
                  <a:lnTo>
                    <a:pt x="2132" y="2601"/>
                  </a:lnTo>
                  <a:lnTo>
                    <a:pt x="2276" y="2439"/>
                  </a:lnTo>
                  <a:lnTo>
                    <a:pt x="2421" y="2240"/>
                  </a:lnTo>
                  <a:lnTo>
                    <a:pt x="2547" y="2041"/>
                  </a:lnTo>
                  <a:lnTo>
                    <a:pt x="2656" y="1807"/>
                  </a:lnTo>
                  <a:lnTo>
                    <a:pt x="2782" y="1536"/>
                  </a:lnTo>
                  <a:lnTo>
                    <a:pt x="3035" y="868"/>
                  </a:lnTo>
                  <a:lnTo>
                    <a:pt x="3324" y="1"/>
                  </a:lnTo>
                  <a:lnTo>
                    <a:pt x="3324" y="1"/>
                  </a:lnTo>
                  <a:lnTo>
                    <a:pt x="3468" y="398"/>
                  </a:lnTo>
                  <a:lnTo>
                    <a:pt x="3558" y="759"/>
                  </a:lnTo>
                  <a:lnTo>
                    <a:pt x="3613" y="1102"/>
                  </a:lnTo>
                  <a:lnTo>
                    <a:pt x="3649" y="1427"/>
                  </a:lnTo>
                  <a:lnTo>
                    <a:pt x="3649" y="1427"/>
                  </a:lnTo>
                  <a:lnTo>
                    <a:pt x="3667" y="1698"/>
                  </a:lnTo>
                  <a:lnTo>
                    <a:pt x="3703" y="1933"/>
                  </a:lnTo>
                  <a:lnTo>
                    <a:pt x="3739" y="2168"/>
                  </a:lnTo>
                  <a:lnTo>
                    <a:pt x="3793" y="2384"/>
                  </a:lnTo>
                  <a:lnTo>
                    <a:pt x="3883" y="2601"/>
                  </a:lnTo>
                  <a:lnTo>
                    <a:pt x="3956" y="2800"/>
                  </a:lnTo>
                  <a:lnTo>
                    <a:pt x="4064" y="2962"/>
                  </a:lnTo>
                  <a:lnTo>
                    <a:pt x="4190" y="3143"/>
                  </a:lnTo>
                  <a:lnTo>
                    <a:pt x="4317" y="3305"/>
                  </a:lnTo>
                  <a:lnTo>
                    <a:pt x="4461" y="3450"/>
                  </a:lnTo>
                  <a:lnTo>
                    <a:pt x="4642" y="3576"/>
                  </a:lnTo>
                  <a:lnTo>
                    <a:pt x="4823" y="3703"/>
                  </a:lnTo>
                  <a:lnTo>
                    <a:pt x="5021" y="3829"/>
                  </a:lnTo>
                  <a:lnTo>
                    <a:pt x="5238" y="3937"/>
                  </a:lnTo>
                  <a:lnTo>
                    <a:pt x="5491" y="4028"/>
                  </a:lnTo>
                  <a:lnTo>
                    <a:pt x="5743" y="4118"/>
                  </a:lnTo>
                  <a:lnTo>
                    <a:pt x="5743" y="4118"/>
                  </a:lnTo>
                  <a:lnTo>
                    <a:pt x="5852" y="4154"/>
                  </a:lnTo>
                  <a:lnTo>
                    <a:pt x="5942" y="4190"/>
                  </a:lnTo>
                  <a:lnTo>
                    <a:pt x="5996" y="4226"/>
                  </a:lnTo>
                  <a:lnTo>
                    <a:pt x="6014" y="4263"/>
                  </a:lnTo>
                  <a:lnTo>
                    <a:pt x="6032" y="4299"/>
                  </a:lnTo>
                  <a:lnTo>
                    <a:pt x="6032" y="4371"/>
                  </a:lnTo>
                  <a:lnTo>
                    <a:pt x="6032" y="4371"/>
                  </a:lnTo>
                  <a:lnTo>
                    <a:pt x="6014" y="4443"/>
                  </a:lnTo>
                  <a:lnTo>
                    <a:pt x="5942" y="4515"/>
                  </a:lnTo>
                  <a:lnTo>
                    <a:pt x="5870" y="4569"/>
                  </a:lnTo>
                  <a:lnTo>
                    <a:pt x="5798" y="4588"/>
                  </a:lnTo>
                  <a:lnTo>
                    <a:pt x="5798" y="4588"/>
                  </a:lnTo>
                  <a:lnTo>
                    <a:pt x="5437" y="4660"/>
                  </a:lnTo>
                  <a:lnTo>
                    <a:pt x="5130" y="4768"/>
                  </a:lnTo>
                  <a:lnTo>
                    <a:pt x="4841" y="4876"/>
                  </a:lnTo>
                  <a:lnTo>
                    <a:pt x="4588" y="5039"/>
                  </a:lnTo>
                  <a:lnTo>
                    <a:pt x="4371" y="5202"/>
                  </a:lnTo>
                  <a:lnTo>
                    <a:pt x="4172" y="5400"/>
                  </a:lnTo>
                  <a:lnTo>
                    <a:pt x="4010" y="5617"/>
                  </a:lnTo>
                  <a:lnTo>
                    <a:pt x="3865" y="5834"/>
                  </a:lnTo>
                  <a:lnTo>
                    <a:pt x="3739" y="6086"/>
                  </a:lnTo>
                  <a:lnTo>
                    <a:pt x="3613" y="6339"/>
                  </a:lnTo>
                  <a:lnTo>
                    <a:pt x="3522" y="6610"/>
                  </a:lnTo>
                  <a:lnTo>
                    <a:pt x="3432" y="6881"/>
                  </a:lnTo>
                  <a:lnTo>
                    <a:pt x="3270" y="7441"/>
                  </a:lnTo>
                  <a:lnTo>
                    <a:pt x="3125" y="801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741550" y="1043975"/>
              <a:ext cx="55100" cy="42900"/>
            </a:xfrm>
            <a:custGeom>
              <a:avLst/>
              <a:gdLst/>
              <a:ahLst/>
              <a:cxnLst/>
              <a:rect l="l" t="t" r="r" b="b"/>
              <a:pathLst>
                <a:path w="2204" h="1716" extrusionOk="0">
                  <a:moveTo>
                    <a:pt x="1788" y="0"/>
                  </a:moveTo>
                  <a:lnTo>
                    <a:pt x="1662" y="36"/>
                  </a:lnTo>
                  <a:lnTo>
                    <a:pt x="1445" y="145"/>
                  </a:lnTo>
                  <a:lnTo>
                    <a:pt x="1228" y="253"/>
                  </a:lnTo>
                  <a:lnTo>
                    <a:pt x="1030" y="380"/>
                  </a:lnTo>
                  <a:lnTo>
                    <a:pt x="831" y="524"/>
                  </a:lnTo>
                  <a:lnTo>
                    <a:pt x="632" y="668"/>
                  </a:lnTo>
                  <a:lnTo>
                    <a:pt x="452" y="831"/>
                  </a:lnTo>
                  <a:lnTo>
                    <a:pt x="109" y="1174"/>
                  </a:lnTo>
                  <a:lnTo>
                    <a:pt x="36" y="1264"/>
                  </a:lnTo>
                  <a:lnTo>
                    <a:pt x="0" y="1373"/>
                  </a:lnTo>
                  <a:lnTo>
                    <a:pt x="0" y="1409"/>
                  </a:lnTo>
                  <a:lnTo>
                    <a:pt x="18" y="1463"/>
                  </a:lnTo>
                  <a:lnTo>
                    <a:pt x="36" y="1517"/>
                  </a:lnTo>
                  <a:lnTo>
                    <a:pt x="73" y="1571"/>
                  </a:lnTo>
                  <a:lnTo>
                    <a:pt x="127" y="1626"/>
                  </a:lnTo>
                  <a:lnTo>
                    <a:pt x="199" y="1662"/>
                  </a:lnTo>
                  <a:lnTo>
                    <a:pt x="325" y="1716"/>
                  </a:lnTo>
                  <a:lnTo>
                    <a:pt x="849" y="1481"/>
                  </a:lnTo>
                  <a:lnTo>
                    <a:pt x="1084" y="1355"/>
                  </a:lnTo>
                  <a:lnTo>
                    <a:pt x="1319" y="1228"/>
                  </a:lnTo>
                  <a:lnTo>
                    <a:pt x="1535" y="1084"/>
                  </a:lnTo>
                  <a:lnTo>
                    <a:pt x="1752" y="921"/>
                  </a:lnTo>
                  <a:lnTo>
                    <a:pt x="1933" y="741"/>
                  </a:lnTo>
                  <a:lnTo>
                    <a:pt x="2113" y="524"/>
                  </a:lnTo>
                  <a:lnTo>
                    <a:pt x="2185" y="434"/>
                  </a:lnTo>
                  <a:lnTo>
                    <a:pt x="2203" y="325"/>
                  </a:lnTo>
                  <a:lnTo>
                    <a:pt x="2203" y="217"/>
                  </a:lnTo>
                  <a:lnTo>
                    <a:pt x="2185" y="163"/>
                  </a:lnTo>
                  <a:lnTo>
                    <a:pt x="2149" y="127"/>
                  </a:lnTo>
                  <a:lnTo>
                    <a:pt x="2113" y="73"/>
                  </a:lnTo>
                  <a:lnTo>
                    <a:pt x="2059" y="36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835000" y="995675"/>
              <a:ext cx="50125" cy="31175"/>
            </a:xfrm>
            <a:custGeom>
              <a:avLst/>
              <a:gdLst/>
              <a:ahLst/>
              <a:cxnLst/>
              <a:rect l="l" t="t" r="r" b="b"/>
              <a:pathLst>
                <a:path w="2005" h="1247" extrusionOk="0">
                  <a:moveTo>
                    <a:pt x="1626" y="0"/>
                  </a:moveTo>
                  <a:lnTo>
                    <a:pt x="1517" y="18"/>
                  </a:lnTo>
                  <a:lnTo>
                    <a:pt x="1084" y="126"/>
                  </a:lnTo>
                  <a:lnTo>
                    <a:pt x="867" y="199"/>
                  </a:lnTo>
                  <a:lnTo>
                    <a:pt x="650" y="289"/>
                  </a:lnTo>
                  <a:lnTo>
                    <a:pt x="452" y="379"/>
                  </a:lnTo>
                  <a:lnTo>
                    <a:pt x="362" y="452"/>
                  </a:lnTo>
                  <a:lnTo>
                    <a:pt x="271" y="524"/>
                  </a:lnTo>
                  <a:lnTo>
                    <a:pt x="199" y="596"/>
                  </a:lnTo>
                  <a:lnTo>
                    <a:pt x="127" y="686"/>
                  </a:lnTo>
                  <a:lnTo>
                    <a:pt x="73" y="795"/>
                  </a:lnTo>
                  <a:lnTo>
                    <a:pt x="18" y="903"/>
                  </a:lnTo>
                  <a:lnTo>
                    <a:pt x="0" y="1011"/>
                  </a:lnTo>
                  <a:lnTo>
                    <a:pt x="0" y="1065"/>
                  </a:lnTo>
                  <a:lnTo>
                    <a:pt x="18" y="1102"/>
                  </a:lnTo>
                  <a:lnTo>
                    <a:pt x="91" y="1156"/>
                  </a:lnTo>
                  <a:lnTo>
                    <a:pt x="181" y="1192"/>
                  </a:lnTo>
                  <a:lnTo>
                    <a:pt x="289" y="1210"/>
                  </a:lnTo>
                  <a:lnTo>
                    <a:pt x="416" y="1210"/>
                  </a:lnTo>
                  <a:lnTo>
                    <a:pt x="669" y="1246"/>
                  </a:lnTo>
                  <a:lnTo>
                    <a:pt x="1048" y="1138"/>
                  </a:lnTo>
                  <a:lnTo>
                    <a:pt x="1246" y="1084"/>
                  </a:lnTo>
                  <a:lnTo>
                    <a:pt x="1427" y="1011"/>
                  </a:lnTo>
                  <a:lnTo>
                    <a:pt x="1608" y="903"/>
                  </a:lnTo>
                  <a:lnTo>
                    <a:pt x="1680" y="849"/>
                  </a:lnTo>
                  <a:lnTo>
                    <a:pt x="1770" y="777"/>
                  </a:lnTo>
                  <a:lnTo>
                    <a:pt x="1824" y="704"/>
                  </a:lnTo>
                  <a:lnTo>
                    <a:pt x="1896" y="614"/>
                  </a:lnTo>
                  <a:lnTo>
                    <a:pt x="1951" y="506"/>
                  </a:lnTo>
                  <a:lnTo>
                    <a:pt x="1987" y="379"/>
                  </a:lnTo>
                  <a:lnTo>
                    <a:pt x="2005" y="289"/>
                  </a:lnTo>
                  <a:lnTo>
                    <a:pt x="1987" y="217"/>
                  </a:lnTo>
                  <a:lnTo>
                    <a:pt x="1933" y="145"/>
                  </a:lnTo>
                  <a:lnTo>
                    <a:pt x="1878" y="72"/>
                  </a:lnTo>
                  <a:lnTo>
                    <a:pt x="1806" y="36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69300" y="1095900"/>
              <a:ext cx="50600" cy="45600"/>
            </a:xfrm>
            <a:custGeom>
              <a:avLst/>
              <a:gdLst/>
              <a:ahLst/>
              <a:cxnLst/>
              <a:rect l="l" t="t" r="r" b="b"/>
              <a:pathLst>
                <a:path w="2024" h="1824" extrusionOk="0">
                  <a:moveTo>
                    <a:pt x="2023" y="0"/>
                  </a:moveTo>
                  <a:lnTo>
                    <a:pt x="1698" y="90"/>
                  </a:lnTo>
                  <a:lnTo>
                    <a:pt x="1409" y="181"/>
                  </a:lnTo>
                  <a:lnTo>
                    <a:pt x="1121" y="307"/>
                  </a:lnTo>
                  <a:lnTo>
                    <a:pt x="868" y="451"/>
                  </a:lnTo>
                  <a:lnTo>
                    <a:pt x="651" y="614"/>
                  </a:lnTo>
                  <a:lnTo>
                    <a:pt x="434" y="795"/>
                  </a:lnTo>
                  <a:lnTo>
                    <a:pt x="254" y="1011"/>
                  </a:lnTo>
                  <a:lnTo>
                    <a:pt x="91" y="1264"/>
                  </a:lnTo>
                  <a:lnTo>
                    <a:pt x="37" y="1391"/>
                  </a:lnTo>
                  <a:lnTo>
                    <a:pt x="1" y="1517"/>
                  </a:lnTo>
                  <a:lnTo>
                    <a:pt x="1" y="1571"/>
                  </a:lnTo>
                  <a:lnTo>
                    <a:pt x="19" y="1643"/>
                  </a:lnTo>
                  <a:lnTo>
                    <a:pt x="55" y="1698"/>
                  </a:lnTo>
                  <a:lnTo>
                    <a:pt x="109" y="1752"/>
                  </a:lnTo>
                  <a:lnTo>
                    <a:pt x="182" y="1788"/>
                  </a:lnTo>
                  <a:lnTo>
                    <a:pt x="236" y="1824"/>
                  </a:lnTo>
                  <a:lnTo>
                    <a:pt x="434" y="1824"/>
                  </a:lnTo>
                  <a:lnTo>
                    <a:pt x="489" y="1788"/>
                  </a:lnTo>
                  <a:lnTo>
                    <a:pt x="615" y="1716"/>
                  </a:lnTo>
                  <a:lnTo>
                    <a:pt x="1012" y="1391"/>
                  </a:lnTo>
                  <a:lnTo>
                    <a:pt x="1211" y="1210"/>
                  </a:lnTo>
                  <a:lnTo>
                    <a:pt x="1391" y="1011"/>
                  </a:lnTo>
                  <a:lnTo>
                    <a:pt x="1572" y="795"/>
                  </a:lnTo>
                  <a:lnTo>
                    <a:pt x="1753" y="560"/>
                  </a:lnTo>
                  <a:lnTo>
                    <a:pt x="1897" y="30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109475" y="854800"/>
              <a:ext cx="42025" cy="36150"/>
            </a:xfrm>
            <a:custGeom>
              <a:avLst/>
              <a:gdLst/>
              <a:ahLst/>
              <a:cxnLst/>
              <a:rect l="l" t="t" r="r" b="b"/>
              <a:pathLst>
                <a:path w="1681" h="1446" extrusionOk="0">
                  <a:moveTo>
                    <a:pt x="1247" y="1"/>
                  </a:moveTo>
                  <a:lnTo>
                    <a:pt x="1120" y="37"/>
                  </a:lnTo>
                  <a:lnTo>
                    <a:pt x="994" y="91"/>
                  </a:lnTo>
                  <a:lnTo>
                    <a:pt x="868" y="163"/>
                  </a:lnTo>
                  <a:lnTo>
                    <a:pt x="759" y="254"/>
                  </a:lnTo>
                  <a:lnTo>
                    <a:pt x="543" y="416"/>
                  </a:lnTo>
                  <a:lnTo>
                    <a:pt x="326" y="561"/>
                  </a:lnTo>
                  <a:lnTo>
                    <a:pt x="218" y="651"/>
                  </a:lnTo>
                  <a:lnTo>
                    <a:pt x="127" y="741"/>
                  </a:lnTo>
                  <a:lnTo>
                    <a:pt x="73" y="850"/>
                  </a:lnTo>
                  <a:lnTo>
                    <a:pt x="19" y="958"/>
                  </a:lnTo>
                  <a:lnTo>
                    <a:pt x="1" y="1084"/>
                  </a:lnTo>
                  <a:lnTo>
                    <a:pt x="19" y="1247"/>
                  </a:lnTo>
                  <a:lnTo>
                    <a:pt x="37" y="1301"/>
                  </a:lnTo>
                  <a:lnTo>
                    <a:pt x="73" y="1355"/>
                  </a:lnTo>
                  <a:lnTo>
                    <a:pt x="127" y="1391"/>
                  </a:lnTo>
                  <a:lnTo>
                    <a:pt x="181" y="1427"/>
                  </a:lnTo>
                  <a:lnTo>
                    <a:pt x="254" y="1445"/>
                  </a:lnTo>
                  <a:lnTo>
                    <a:pt x="362" y="1445"/>
                  </a:lnTo>
                  <a:lnTo>
                    <a:pt x="452" y="1409"/>
                  </a:lnTo>
                  <a:lnTo>
                    <a:pt x="579" y="1373"/>
                  </a:lnTo>
                  <a:lnTo>
                    <a:pt x="832" y="1229"/>
                  </a:lnTo>
                  <a:lnTo>
                    <a:pt x="1084" y="1048"/>
                  </a:lnTo>
                  <a:lnTo>
                    <a:pt x="1319" y="850"/>
                  </a:lnTo>
                  <a:lnTo>
                    <a:pt x="1518" y="633"/>
                  </a:lnTo>
                  <a:lnTo>
                    <a:pt x="1590" y="525"/>
                  </a:lnTo>
                  <a:lnTo>
                    <a:pt x="1644" y="416"/>
                  </a:lnTo>
                  <a:lnTo>
                    <a:pt x="1662" y="326"/>
                  </a:lnTo>
                  <a:lnTo>
                    <a:pt x="1680" y="236"/>
                  </a:lnTo>
                  <a:lnTo>
                    <a:pt x="1626" y="145"/>
                  </a:lnTo>
                  <a:lnTo>
                    <a:pt x="1590" y="91"/>
                  </a:lnTo>
                  <a:lnTo>
                    <a:pt x="1554" y="55"/>
                  </a:lnTo>
                  <a:lnTo>
                    <a:pt x="1391" y="1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385775" y="257975"/>
              <a:ext cx="25750" cy="49225"/>
            </a:xfrm>
            <a:custGeom>
              <a:avLst/>
              <a:gdLst/>
              <a:ahLst/>
              <a:cxnLst/>
              <a:rect l="l" t="t" r="r" b="b"/>
              <a:pathLst>
                <a:path w="1030" h="1969" extrusionOk="0">
                  <a:moveTo>
                    <a:pt x="217" y="1"/>
                  </a:moveTo>
                  <a:lnTo>
                    <a:pt x="163" y="19"/>
                  </a:lnTo>
                  <a:lnTo>
                    <a:pt x="109" y="55"/>
                  </a:lnTo>
                  <a:lnTo>
                    <a:pt x="55" y="109"/>
                  </a:lnTo>
                  <a:lnTo>
                    <a:pt x="19" y="181"/>
                  </a:lnTo>
                  <a:lnTo>
                    <a:pt x="1" y="235"/>
                  </a:lnTo>
                  <a:lnTo>
                    <a:pt x="1" y="308"/>
                  </a:lnTo>
                  <a:lnTo>
                    <a:pt x="19" y="380"/>
                  </a:lnTo>
                  <a:lnTo>
                    <a:pt x="73" y="578"/>
                  </a:lnTo>
                  <a:lnTo>
                    <a:pt x="109" y="813"/>
                  </a:lnTo>
                  <a:lnTo>
                    <a:pt x="127" y="1030"/>
                  </a:lnTo>
                  <a:lnTo>
                    <a:pt x="163" y="1247"/>
                  </a:lnTo>
                  <a:lnTo>
                    <a:pt x="235" y="1463"/>
                  </a:lnTo>
                  <a:lnTo>
                    <a:pt x="271" y="1554"/>
                  </a:lnTo>
                  <a:lnTo>
                    <a:pt x="326" y="1644"/>
                  </a:lnTo>
                  <a:lnTo>
                    <a:pt x="380" y="1734"/>
                  </a:lnTo>
                  <a:lnTo>
                    <a:pt x="452" y="1806"/>
                  </a:lnTo>
                  <a:lnTo>
                    <a:pt x="542" y="1879"/>
                  </a:lnTo>
                  <a:lnTo>
                    <a:pt x="651" y="1933"/>
                  </a:lnTo>
                  <a:lnTo>
                    <a:pt x="759" y="1969"/>
                  </a:lnTo>
                  <a:lnTo>
                    <a:pt x="795" y="1951"/>
                  </a:lnTo>
                  <a:lnTo>
                    <a:pt x="849" y="1951"/>
                  </a:lnTo>
                  <a:lnTo>
                    <a:pt x="903" y="1897"/>
                  </a:lnTo>
                  <a:lnTo>
                    <a:pt x="958" y="1806"/>
                  </a:lnTo>
                  <a:lnTo>
                    <a:pt x="976" y="1698"/>
                  </a:lnTo>
                  <a:lnTo>
                    <a:pt x="1012" y="1572"/>
                  </a:lnTo>
                  <a:lnTo>
                    <a:pt x="1030" y="1319"/>
                  </a:lnTo>
                  <a:lnTo>
                    <a:pt x="958" y="958"/>
                  </a:lnTo>
                  <a:lnTo>
                    <a:pt x="903" y="759"/>
                  </a:lnTo>
                  <a:lnTo>
                    <a:pt x="849" y="578"/>
                  </a:lnTo>
                  <a:lnTo>
                    <a:pt x="777" y="416"/>
                  </a:lnTo>
                  <a:lnTo>
                    <a:pt x="723" y="326"/>
                  </a:lnTo>
                  <a:lnTo>
                    <a:pt x="651" y="253"/>
                  </a:lnTo>
                  <a:lnTo>
                    <a:pt x="578" y="181"/>
                  </a:lnTo>
                  <a:lnTo>
                    <a:pt x="488" y="127"/>
                  </a:lnTo>
                  <a:lnTo>
                    <a:pt x="398" y="73"/>
                  </a:lnTo>
                  <a:lnTo>
                    <a:pt x="290" y="1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933875" y="956375"/>
              <a:ext cx="48325" cy="25325"/>
            </a:xfrm>
            <a:custGeom>
              <a:avLst/>
              <a:gdLst/>
              <a:ahLst/>
              <a:cxnLst/>
              <a:rect l="l" t="t" r="r" b="b"/>
              <a:pathLst>
                <a:path w="1933" h="1013" extrusionOk="0">
                  <a:moveTo>
                    <a:pt x="1427" y="1"/>
                  </a:moveTo>
                  <a:lnTo>
                    <a:pt x="1300" y="19"/>
                  </a:lnTo>
                  <a:lnTo>
                    <a:pt x="1029" y="73"/>
                  </a:lnTo>
                  <a:lnTo>
                    <a:pt x="777" y="163"/>
                  </a:lnTo>
                  <a:lnTo>
                    <a:pt x="524" y="272"/>
                  </a:lnTo>
                  <a:lnTo>
                    <a:pt x="307" y="398"/>
                  </a:lnTo>
                  <a:lnTo>
                    <a:pt x="127" y="525"/>
                  </a:lnTo>
                  <a:lnTo>
                    <a:pt x="72" y="597"/>
                  </a:lnTo>
                  <a:lnTo>
                    <a:pt x="18" y="669"/>
                  </a:lnTo>
                  <a:lnTo>
                    <a:pt x="0" y="723"/>
                  </a:lnTo>
                  <a:lnTo>
                    <a:pt x="0" y="796"/>
                  </a:lnTo>
                  <a:lnTo>
                    <a:pt x="18" y="886"/>
                  </a:lnTo>
                  <a:lnTo>
                    <a:pt x="72" y="940"/>
                  </a:lnTo>
                  <a:lnTo>
                    <a:pt x="127" y="976"/>
                  </a:lnTo>
                  <a:lnTo>
                    <a:pt x="181" y="1012"/>
                  </a:lnTo>
                  <a:lnTo>
                    <a:pt x="722" y="1012"/>
                  </a:lnTo>
                  <a:lnTo>
                    <a:pt x="957" y="958"/>
                  </a:lnTo>
                  <a:lnTo>
                    <a:pt x="1210" y="886"/>
                  </a:lnTo>
                  <a:lnTo>
                    <a:pt x="1427" y="814"/>
                  </a:lnTo>
                  <a:lnTo>
                    <a:pt x="1625" y="705"/>
                  </a:lnTo>
                  <a:lnTo>
                    <a:pt x="1770" y="597"/>
                  </a:lnTo>
                  <a:lnTo>
                    <a:pt x="1842" y="543"/>
                  </a:lnTo>
                  <a:lnTo>
                    <a:pt x="1878" y="470"/>
                  </a:lnTo>
                  <a:lnTo>
                    <a:pt x="1914" y="416"/>
                  </a:lnTo>
                  <a:lnTo>
                    <a:pt x="1932" y="362"/>
                  </a:lnTo>
                  <a:lnTo>
                    <a:pt x="1914" y="272"/>
                  </a:lnTo>
                  <a:lnTo>
                    <a:pt x="1896" y="200"/>
                  </a:lnTo>
                  <a:lnTo>
                    <a:pt x="1860" y="145"/>
                  </a:lnTo>
                  <a:lnTo>
                    <a:pt x="1824" y="91"/>
                  </a:lnTo>
                  <a:lnTo>
                    <a:pt x="1770" y="55"/>
                  </a:lnTo>
                  <a:lnTo>
                    <a:pt x="1698" y="37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402475" y="340150"/>
              <a:ext cx="17625" cy="46525"/>
            </a:xfrm>
            <a:custGeom>
              <a:avLst/>
              <a:gdLst/>
              <a:ahLst/>
              <a:cxnLst/>
              <a:rect l="l" t="t" r="r" b="b"/>
              <a:pathLst>
                <a:path w="705" h="1861" extrusionOk="0">
                  <a:moveTo>
                    <a:pt x="344" y="0"/>
                  </a:moveTo>
                  <a:lnTo>
                    <a:pt x="254" y="18"/>
                  </a:lnTo>
                  <a:lnTo>
                    <a:pt x="181" y="36"/>
                  </a:lnTo>
                  <a:lnTo>
                    <a:pt x="109" y="72"/>
                  </a:lnTo>
                  <a:lnTo>
                    <a:pt x="73" y="109"/>
                  </a:lnTo>
                  <a:lnTo>
                    <a:pt x="37" y="163"/>
                  </a:lnTo>
                  <a:lnTo>
                    <a:pt x="19" y="217"/>
                  </a:lnTo>
                  <a:lnTo>
                    <a:pt x="1" y="361"/>
                  </a:lnTo>
                  <a:lnTo>
                    <a:pt x="1" y="524"/>
                  </a:lnTo>
                  <a:lnTo>
                    <a:pt x="1" y="686"/>
                  </a:lnTo>
                  <a:lnTo>
                    <a:pt x="19" y="849"/>
                  </a:lnTo>
                  <a:lnTo>
                    <a:pt x="1" y="993"/>
                  </a:lnTo>
                  <a:lnTo>
                    <a:pt x="1" y="1084"/>
                  </a:lnTo>
                  <a:lnTo>
                    <a:pt x="19" y="1210"/>
                  </a:lnTo>
                  <a:lnTo>
                    <a:pt x="19" y="1337"/>
                  </a:lnTo>
                  <a:lnTo>
                    <a:pt x="1" y="1463"/>
                  </a:lnTo>
                  <a:lnTo>
                    <a:pt x="19" y="1589"/>
                  </a:lnTo>
                  <a:lnTo>
                    <a:pt x="37" y="1698"/>
                  </a:lnTo>
                  <a:lnTo>
                    <a:pt x="55" y="1734"/>
                  </a:lnTo>
                  <a:lnTo>
                    <a:pt x="91" y="1788"/>
                  </a:lnTo>
                  <a:lnTo>
                    <a:pt x="127" y="1824"/>
                  </a:lnTo>
                  <a:lnTo>
                    <a:pt x="181" y="1842"/>
                  </a:lnTo>
                  <a:lnTo>
                    <a:pt x="254" y="1860"/>
                  </a:lnTo>
                  <a:lnTo>
                    <a:pt x="380" y="1860"/>
                  </a:lnTo>
                  <a:lnTo>
                    <a:pt x="434" y="1842"/>
                  </a:lnTo>
                  <a:lnTo>
                    <a:pt x="488" y="1824"/>
                  </a:lnTo>
                  <a:lnTo>
                    <a:pt x="524" y="1788"/>
                  </a:lnTo>
                  <a:lnTo>
                    <a:pt x="597" y="1698"/>
                  </a:lnTo>
                  <a:lnTo>
                    <a:pt x="633" y="1571"/>
                  </a:lnTo>
                  <a:lnTo>
                    <a:pt x="651" y="1445"/>
                  </a:lnTo>
                  <a:lnTo>
                    <a:pt x="669" y="1318"/>
                  </a:lnTo>
                  <a:lnTo>
                    <a:pt x="705" y="1048"/>
                  </a:lnTo>
                  <a:lnTo>
                    <a:pt x="669" y="903"/>
                  </a:lnTo>
                  <a:lnTo>
                    <a:pt x="651" y="741"/>
                  </a:lnTo>
                  <a:lnTo>
                    <a:pt x="615" y="397"/>
                  </a:lnTo>
                  <a:lnTo>
                    <a:pt x="579" y="235"/>
                  </a:lnTo>
                  <a:lnTo>
                    <a:pt x="524" y="109"/>
                  </a:lnTo>
                  <a:lnTo>
                    <a:pt x="488" y="72"/>
                  </a:lnTo>
                  <a:lnTo>
                    <a:pt x="452" y="36"/>
                  </a:lnTo>
                  <a:lnTo>
                    <a:pt x="398" y="18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366825" y="515750"/>
              <a:ext cx="22600" cy="37500"/>
            </a:xfrm>
            <a:custGeom>
              <a:avLst/>
              <a:gdLst/>
              <a:ahLst/>
              <a:cxnLst/>
              <a:rect l="l" t="t" r="r" b="b"/>
              <a:pathLst>
                <a:path w="904" h="1500" extrusionOk="0">
                  <a:moveTo>
                    <a:pt x="668" y="1"/>
                  </a:moveTo>
                  <a:lnTo>
                    <a:pt x="578" y="19"/>
                  </a:lnTo>
                  <a:lnTo>
                    <a:pt x="506" y="37"/>
                  </a:lnTo>
                  <a:lnTo>
                    <a:pt x="434" y="73"/>
                  </a:lnTo>
                  <a:lnTo>
                    <a:pt x="379" y="127"/>
                  </a:lnTo>
                  <a:lnTo>
                    <a:pt x="289" y="218"/>
                  </a:lnTo>
                  <a:lnTo>
                    <a:pt x="217" y="344"/>
                  </a:lnTo>
                  <a:lnTo>
                    <a:pt x="163" y="489"/>
                  </a:lnTo>
                  <a:lnTo>
                    <a:pt x="108" y="633"/>
                  </a:lnTo>
                  <a:lnTo>
                    <a:pt x="36" y="940"/>
                  </a:lnTo>
                  <a:lnTo>
                    <a:pt x="0" y="1102"/>
                  </a:lnTo>
                  <a:lnTo>
                    <a:pt x="0" y="1211"/>
                  </a:lnTo>
                  <a:lnTo>
                    <a:pt x="0" y="1301"/>
                  </a:lnTo>
                  <a:lnTo>
                    <a:pt x="36" y="1373"/>
                  </a:lnTo>
                  <a:lnTo>
                    <a:pt x="72" y="1446"/>
                  </a:lnTo>
                  <a:lnTo>
                    <a:pt x="145" y="1482"/>
                  </a:lnTo>
                  <a:lnTo>
                    <a:pt x="253" y="1500"/>
                  </a:lnTo>
                  <a:lnTo>
                    <a:pt x="343" y="1482"/>
                  </a:lnTo>
                  <a:lnTo>
                    <a:pt x="415" y="1464"/>
                  </a:lnTo>
                  <a:lnTo>
                    <a:pt x="488" y="1428"/>
                  </a:lnTo>
                  <a:lnTo>
                    <a:pt x="542" y="1391"/>
                  </a:lnTo>
                  <a:lnTo>
                    <a:pt x="596" y="1337"/>
                  </a:lnTo>
                  <a:lnTo>
                    <a:pt x="632" y="1283"/>
                  </a:lnTo>
                  <a:lnTo>
                    <a:pt x="704" y="1157"/>
                  </a:lnTo>
                  <a:lnTo>
                    <a:pt x="741" y="1012"/>
                  </a:lnTo>
                  <a:lnTo>
                    <a:pt x="795" y="850"/>
                  </a:lnTo>
                  <a:lnTo>
                    <a:pt x="831" y="705"/>
                  </a:lnTo>
                  <a:lnTo>
                    <a:pt x="903" y="579"/>
                  </a:lnTo>
                  <a:lnTo>
                    <a:pt x="885" y="489"/>
                  </a:lnTo>
                  <a:lnTo>
                    <a:pt x="885" y="398"/>
                  </a:lnTo>
                  <a:lnTo>
                    <a:pt x="867" y="200"/>
                  </a:lnTo>
                  <a:lnTo>
                    <a:pt x="849" y="109"/>
                  </a:lnTo>
                  <a:lnTo>
                    <a:pt x="813" y="55"/>
                  </a:lnTo>
                  <a:lnTo>
                    <a:pt x="759" y="1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20550" y="760000"/>
              <a:ext cx="26200" cy="34325"/>
            </a:xfrm>
            <a:custGeom>
              <a:avLst/>
              <a:gdLst/>
              <a:ahLst/>
              <a:cxnLst/>
              <a:rect l="l" t="t" r="r" b="b"/>
              <a:pathLst>
                <a:path w="1048" h="1373" extrusionOk="0">
                  <a:moveTo>
                    <a:pt x="939" y="1"/>
                  </a:moveTo>
                  <a:lnTo>
                    <a:pt x="759" y="91"/>
                  </a:lnTo>
                  <a:lnTo>
                    <a:pt x="578" y="181"/>
                  </a:lnTo>
                  <a:lnTo>
                    <a:pt x="434" y="289"/>
                  </a:lnTo>
                  <a:lnTo>
                    <a:pt x="289" y="416"/>
                  </a:lnTo>
                  <a:lnTo>
                    <a:pt x="163" y="542"/>
                  </a:lnTo>
                  <a:lnTo>
                    <a:pt x="72" y="705"/>
                  </a:lnTo>
                  <a:lnTo>
                    <a:pt x="18" y="885"/>
                  </a:lnTo>
                  <a:lnTo>
                    <a:pt x="0" y="1102"/>
                  </a:lnTo>
                  <a:lnTo>
                    <a:pt x="0" y="1174"/>
                  </a:lnTo>
                  <a:lnTo>
                    <a:pt x="36" y="1247"/>
                  </a:lnTo>
                  <a:lnTo>
                    <a:pt x="72" y="1301"/>
                  </a:lnTo>
                  <a:lnTo>
                    <a:pt x="127" y="1337"/>
                  </a:lnTo>
                  <a:lnTo>
                    <a:pt x="181" y="1355"/>
                  </a:lnTo>
                  <a:lnTo>
                    <a:pt x="235" y="1373"/>
                  </a:lnTo>
                  <a:lnTo>
                    <a:pt x="307" y="1355"/>
                  </a:lnTo>
                  <a:lnTo>
                    <a:pt x="379" y="1337"/>
                  </a:lnTo>
                  <a:lnTo>
                    <a:pt x="560" y="1229"/>
                  </a:lnTo>
                  <a:lnTo>
                    <a:pt x="704" y="1102"/>
                  </a:lnTo>
                  <a:lnTo>
                    <a:pt x="849" y="976"/>
                  </a:lnTo>
                  <a:lnTo>
                    <a:pt x="939" y="813"/>
                  </a:lnTo>
                  <a:lnTo>
                    <a:pt x="993" y="741"/>
                  </a:lnTo>
                  <a:lnTo>
                    <a:pt x="1011" y="651"/>
                  </a:lnTo>
                  <a:lnTo>
                    <a:pt x="1030" y="560"/>
                  </a:lnTo>
                  <a:lnTo>
                    <a:pt x="1048" y="470"/>
                  </a:lnTo>
                  <a:lnTo>
                    <a:pt x="1030" y="362"/>
                  </a:lnTo>
                  <a:lnTo>
                    <a:pt x="1011" y="253"/>
                  </a:lnTo>
                  <a:lnTo>
                    <a:pt x="993" y="1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030925" y="913500"/>
              <a:ext cx="32975" cy="23500"/>
            </a:xfrm>
            <a:custGeom>
              <a:avLst/>
              <a:gdLst/>
              <a:ahLst/>
              <a:cxnLst/>
              <a:rect l="l" t="t" r="r" b="b"/>
              <a:pathLst>
                <a:path w="1319" h="940" extrusionOk="0">
                  <a:moveTo>
                    <a:pt x="1066" y="0"/>
                  </a:moveTo>
                  <a:lnTo>
                    <a:pt x="904" y="55"/>
                  </a:lnTo>
                  <a:lnTo>
                    <a:pt x="741" y="91"/>
                  </a:lnTo>
                  <a:lnTo>
                    <a:pt x="597" y="145"/>
                  </a:lnTo>
                  <a:lnTo>
                    <a:pt x="434" y="199"/>
                  </a:lnTo>
                  <a:lnTo>
                    <a:pt x="290" y="271"/>
                  </a:lnTo>
                  <a:lnTo>
                    <a:pt x="163" y="362"/>
                  </a:lnTo>
                  <a:lnTo>
                    <a:pt x="109" y="416"/>
                  </a:lnTo>
                  <a:lnTo>
                    <a:pt x="73" y="488"/>
                  </a:lnTo>
                  <a:lnTo>
                    <a:pt x="37" y="578"/>
                  </a:lnTo>
                  <a:lnTo>
                    <a:pt x="1" y="669"/>
                  </a:lnTo>
                  <a:lnTo>
                    <a:pt x="1" y="741"/>
                  </a:lnTo>
                  <a:lnTo>
                    <a:pt x="19" y="795"/>
                  </a:lnTo>
                  <a:lnTo>
                    <a:pt x="55" y="849"/>
                  </a:lnTo>
                  <a:lnTo>
                    <a:pt x="109" y="885"/>
                  </a:lnTo>
                  <a:lnTo>
                    <a:pt x="181" y="903"/>
                  </a:lnTo>
                  <a:lnTo>
                    <a:pt x="272" y="921"/>
                  </a:lnTo>
                  <a:lnTo>
                    <a:pt x="488" y="939"/>
                  </a:lnTo>
                  <a:lnTo>
                    <a:pt x="723" y="867"/>
                  </a:lnTo>
                  <a:lnTo>
                    <a:pt x="849" y="813"/>
                  </a:lnTo>
                  <a:lnTo>
                    <a:pt x="958" y="759"/>
                  </a:lnTo>
                  <a:lnTo>
                    <a:pt x="1066" y="669"/>
                  </a:lnTo>
                  <a:lnTo>
                    <a:pt x="1174" y="560"/>
                  </a:lnTo>
                  <a:lnTo>
                    <a:pt x="1247" y="434"/>
                  </a:lnTo>
                  <a:lnTo>
                    <a:pt x="1301" y="271"/>
                  </a:lnTo>
                  <a:lnTo>
                    <a:pt x="1319" y="217"/>
                  </a:lnTo>
                  <a:lnTo>
                    <a:pt x="1301" y="145"/>
                  </a:lnTo>
                  <a:lnTo>
                    <a:pt x="1301" y="91"/>
                  </a:lnTo>
                  <a:lnTo>
                    <a:pt x="1265" y="55"/>
                  </a:lnTo>
                  <a:lnTo>
                    <a:pt x="1229" y="1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28000" y="606950"/>
              <a:ext cx="20325" cy="38400"/>
            </a:xfrm>
            <a:custGeom>
              <a:avLst/>
              <a:gdLst/>
              <a:ahLst/>
              <a:cxnLst/>
              <a:rect l="l" t="t" r="r" b="b"/>
              <a:pathLst>
                <a:path w="813" h="1536" extrusionOk="0">
                  <a:moveTo>
                    <a:pt x="759" y="1"/>
                  </a:moveTo>
                  <a:lnTo>
                    <a:pt x="434" y="344"/>
                  </a:lnTo>
                  <a:lnTo>
                    <a:pt x="307" y="506"/>
                  </a:lnTo>
                  <a:lnTo>
                    <a:pt x="181" y="669"/>
                  </a:lnTo>
                  <a:lnTo>
                    <a:pt x="90" y="849"/>
                  </a:lnTo>
                  <a:lnTo>
                    <a:pt x="36" y="1012"/>
                  </a:lnTo>
                  <a:lnTo>
                    <a:pt x="0" y="1211"/>
                  </a:lnTo>
                  <a:lnTo>
                    <a:pt x="18" y="1427"/>
                  </a:lnTo>
                  <a:lnTo>
                    <a:pt x="36" y="1463"/>
                  </a:lnTo>
                  <a:lnTo>
                    <a:pt x="54" y="1500"/>
                  </a:lnTo>
                  <a:lnTo>
                    <a:pt x="90" y="1518"/>
                  </a:lnTo>
                  <a:lnTo>
                    <a:pt x="127" y="1536"/>
                  </a:lnTo>
                  <a:lnTo>
                    <a:pt x="217" y="1536"/>
                  </a:lnTo>
                  <a:lnTo>
                    <a:pt x="271" y="1518"/>
                  </a:lnTo>
                  <a:lnTo>
                    <a:pt x="307" y="1482"/>
                  </a:lnTo>
                  <a:lnTo>
                    <a:pt x="452" y="1355"/>
                  </a:lnTo>
                  <a:lnTo>
                    <a:pt x="560" y="1211"/>
                  </a:lnTo>
                  <a:lnTo>
                    <a:pt x="668" y="1048"/>
                  </a:lnTo>
                  <a:lnTo>
                    <a:pt x="740" y="886"/>
                  </a:lnTo>
                  <a:lnTo>
                    <a:pt x="795" y="705"/>
                  </a:lnTo>
                  <a:lnTo>
                    <a:pt x="813" y="488"/>
                  </a:lnTo>
                  <a:lnTo>
                    <a:pt x="795" y="254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388925" y="440825"/>
              <a:ext cx="17200" cy="32075"/>
            </a:xfrm>
            <a:custGeom>
              <a:avLst/>
              <a:gdLst/>
              <a:ahLst/>
              <a:cxnLst/>
              <a:rect l="l" t="t" r="r" b="b"/>
              <a:pathLst>
                <a:path w="688" h="1283" extrusionOk="0">
                  <a:moveTo>
                    <a:pt x="344" y="0"/>
                  </a:moveTo>
                  <a:lnTo>
                    <a:pt x="236" y="54"/>
                  </a:lnTo>
                  <a:lnTo>
                    <a:pt x="145" y="109"/>
                  </a:lnTo>
                  <a:lnTo>
                    <a:pt x="91" y="199"/>
                  </a:lnTo>
                  <a:lnTo>
                    <a:pt x="55" y="289"/>
                  </a:lnTo>
                  <a:lnTo>
                    <a:pt x="37" y="416"/>
                  </a:lnTo>
                  <a:lnTo>
                    <a:pt x="19" y="524"/>
                  </a:lnTo>
                  <a:lnTo>
                    <a:pt x="1" y="777"/>
                  </a:lnTo>
                  <a:lnTo>
                    <a:pt x="19" y="849"/>
                  </a:lnTo>
                  <a:lnTo>
                    <a:pt x="19" y="939"/>
                  </a:lnTo>
                  <a:lnTo>
                    <a:pt x="19" y="1102"/>
                  </a:lnTo>
                  <a:lnTo>
                    <a:pt x="37" y="1192"/>
                  </a:lnTo>
                  <a:lnTo>
                    <a:pt x="91" y="1246"/>
                  </a:lnTo>
                  <a:lnTo>
                    <a:pt x="164" y="1282"/>
                  </a:lnTo>
                  <a:lnTo>
                    <a:pt x="272" y="1282"/>
                  </a:lnTo>
                  <a:lnTo>
                    <a:pt x="344" y="1264"/>
                  </a:lnTo>
                  <a:lnTo>
                    <a:pt x="398" y="1246"/>
                  </a:lnTo>
                  <a:lnTo>
                    <a:pt x="489" y="1174"/>
                  </a:lnTo>
                  <a:lnTo>
                    <a:pt x="561" y="1084"/>
                  </a:lnTo>
                  <a:lnTo>
                    <a:pt x="597" y="975"/>
                  </a:lnTo>
                  <a:lnTo>
                    <a:pt x="633" y="867"/>
                  </a:lnTo>
                  <a:lnTo>
                    <a:pt x="651" y="741"/>
                  </a:lnTo>
                  <a:lnTo>
                    <a:pt x="687" y="488"/>
                  </a:lnTo>
                  <a:lnTo>
                    <a:pt x="687" y="398"/>
                  </a:lnTo>
                  <a:lnTo>
                    <a:pt x="687" y="307"/>
                  </a:lnTo>
                  <a:lnTo>
                    <a:pt x="669" y="217"/>
                  </a:lnTo>
                  <a:lnTo>
                    <a:pt x="651" y="145"/>
                  </a:lnTo>
                  <a:lnTo>
                    <a:pt x="597" y="72"/>
                  </a:lnTo>
                  <a:lnTo>
                    <a:pt x="543" y="1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73825" y="697700"/>
              <a:ext cx="25300" cy="28475"/>
            </a:xfrm>
            <a:custGeom>
              <a:avLst/>
              <a:gdLst/>
              <a:ahLst/>
              <a:cxnLst/>
              <a:rect l="l" t="t" r="r" b="b"/>
              <a:pathLst>
                <a:path w="1012" h="1139" extrusionOk="0">
                  <a:moveTo>
                    <a:pt x="795" y="0"/>
                  </a:moveTo>
                  <a:lnTo>
                    <a:pt x="704" y="19"/>
                  </a:lnTo>
                  <a:lnTo>
                    <a:pt x="578" y="73"/>
                  </a:lnTo>
                  <a:lnTo>
                    <a:pt x="452" y="127"/>
                  </a:lnTo>
                  <a:lnTo>
                    <a:pt x="343" y="217"/>
                  </a:lnTo>
                  <a:lnTo>
                    <a:pt x="235" y="307"/>
                  </a:lnTo>
                  <a:lnTo>
                    <a:pt x="163" y="416"/>
                  </a:lnTo>
                  <a:lnTo>
                    <a:pt x="90" y="542"/>
                  </a:lnTo>
                  <a:lnTo>
                    <a:pt x="36" y="687"/>
                  </a:lnTo>
                  <a:lnTo>
                    <a:pt x="0" y="831"/>
                  </a:lnTo>
                  <a:lnTo>
                    <a:pt x="0" y="940"/>
                  </a:lnTo>
                  <a:lnTo>
                    <a:pt x="18" y="994"/>
                  </a:lnTo>
                  <a:lnTo>
                    <a:pt x="36" y="1030"/>
                  </a:lnTo>
                  <a:lnTo>
                    <a:pt x="72" y="1066"/>
                  </a:lnTo>
                  <a:lnTo>
                    <a:pt x="127" y="1102"/>
                  </a:lnTo>
                  <a:lnTo>
                    <a:pt x="181" y="1120"/>
                  </a:lnTo>
                  <a:lnTo>
                    <a:pt x="235" y="1138"/>
                  </a:lnTo>
                  <a:lnTo>
                    <a:pt x="379" y="1084"/>
                  </a:lnTo>
                  <a:lnTo>
                    <a:pt x="506" y="1012"/>
                  </a:lnTo>
                  <a:lnTo>
                    <a:pt x="614" y="921"/>
                  </a:lnTo>
                  <a:lnTo>
                    <a:pt x="704" y="813"/>
                  </a:lnTo>
                  <a:lnTo>
                    <a:pt x="795" y="705"/>
                  </a:lnTo>
                  <a:lnTo>
                    <a:pt x="867" y="596"/>
                  </a:lnTo>
                  <a:lnTo>
                    <a:pt x="975" y="326"/>
                  </a:lnTo>
                  <a:lnTo>
                    <a:pt x="1011" y="253"/>
                  </a:lnTo>
                  <a:lnTo>
                    <a:pt x="1011" y="199"/>
                  </a:lnTo>
                  <a:lnTo>
                    <a:pt x="993" y="127"/>
                  </a:lnTo>
                  <a:lnTo>
                    <a:pt x="957" y="73"/>
                  </a:lnTo>
                  <a:lnTo>
                    <a:pt x="903" y="37"/>
                  </a:lnTo>
                  <a:lnTo>
                    <a:pt x="849" y="19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5" name="Google Shape;285;p6"/>
          <p:cNvGrpSpPr/>
          <p:nvPr/>
        </p:nvGrpSpPr>
        <p:grpSpPr>
          <a:xfrm>
            <a:off x="3362388" y="4758773"/>
            <a:ext cx="2419224" cy="230629"/>
            <a:chOff x="239200" y="709725"/>
            <a:chExt cx="7142675" cy="680925"/>
          </a:xfrm>
        </p:grpSpPr>
        <p:sp>
          <p:nvSpPr>
            <p:cNvPr id="286" name="Google Shape;286;p6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" name="Google Shape;291;p6"/>
          <p:cNvGrpSpPr/>
          <p:nvPr/>
        </p:nvGrpSpPr>
        <p:grpSpPr>
          <a:xfrm flipH="1">
            <a:off x="144028" y="123267"/>
            <a:ext cx="428184" cy="495719"/>
            <a:chOff x="1647700" y="365875"/>
            <a:chExt cx="349025" cy="404075"/>
          </a:xfrm>
        </p:grpSpPr>
        <p:sp>
          <p:nvSpPr>
            <p:cNvPr id="292" name="Google Shape;292;p6"/>
            <p:cNvSpPr/>
            <p:nvPr/>
          </p:nvSpPr>
          <p:spPr>
            <a:xfrm>
              <a:off x="1647700" y="365875"/>
              <a:ext cx="271350" cy="404075"/>
            </a:xfrm>
            <a:custGeom>
              <a:avLst/>
              <a:gdLst/>
              <a:ahLst/>
              <a:cxnLst/>
              <a:rect l="l" t="t" r="r" b="b"/>
              <a:pathLst>
                <a:path w="10854" h="16163" extrusionOk="0">
                  <a:moveTo>
                    <a:pt x="5274" y="1"/>
                  </a:moveTo>
                  <a:lnTo>
                    <a:pt x="5166" y="19"/>
                  </a:lnTo>
                  <a:lnTo>
                    <a:pt x="5075" y="55"/>
                  </a:lnTo>
                  <a:lnTo>
                    <a:pt x="5003" y="109"/>
                  </a:lnTo>
                  <a:lnTo>
                    <a:pt x="4949" y="163"/>
                  </a:lnTo>
                  <a:lnTo>
                    <a:pt x="4913" y="235"/>
                  </a:lnTo>
                  <a:lnTo>
                    <a:pt x="4877" y="308"/>
                  </a:lnTo>
                  <a:lnTo>
                    <a:pt x="4859" y="398"/>
                  </a:lnTo>
                  <a:lnTo>
                    <a:pt x="4822" y="578"/>
                  </a:lnTo>
                  <a:lnTo>
                    <a:pt x="4804" y="777"/>
                  </a:lnTo>
                  <a:lnTo>
                    <a:pt x="4804" y="976"/>
                  </a:lnTo>
                  <a:lnTo>
                    <a:pt x="4768" y="1174"/>
                  </a:lnTo>
                  <a:lnTo>
                    <a:pt x="4588" y="2186"/>
                  </a:lnTo>
                  <a:lnTo>
                    <a:pt x="4479" y="2691"/>
                  </a:lnTo>
                  <a:lnTo>
                    <a:pt x="4353" y="3197"/>
                  </a:lnTo>
                  <a:lnTo>
                    <a:pt x="4209" y="3684"/>
                  </a:lnTo>
                  <a:lnTo>
                    <a:pt x="4046" y="4154"/>
                  </a:lnTo>
                  <a:lnTo>
                    <a:pt x="3865" y="4605"/>
                  </a:lnTo>
                  <a:lnTo>
                    <a:pt x="3649" y="5039"/>
                  </a:lnTo>
                  <a:lnTo>
                    <a:pt x="3414" y="5472"/>
                  </a:lnTo>
                  <a:lnTo>
                    <a:pt x="3143" y="5870"/>
                  </a:lnTo>
                  <a:lnTo>
                    <a:pt x="2981" y="6050"/>
                  </a:lnTo>
                  <a:lnTo>
                    <a:pt x="2818" y="6231"/>
                  </a:lnTo>
                  <a:lnTo>
                    <a:pt x="2655" y="6411"/>
                  </a:lnTo>
                  <a:lnTo>
                    <a:pt x="2475" y="6592"/>
                  </a:lnTo>
                  <a:lnTo>
                    <a:pt x="2276" y="6754"/>
                  </a:lnTo>
                  <a:lnTo>
                    <a:pt x="2078" y="6899"/>
                  </a:lnTo>
                  <a:lnTo>
                    <a:pt x="1861" y="7061"/>
                  </a:lnTo>
                  <a:lnTo>
                    <a:pt x="1626" y="7188"/>
                  </a:lnTo>
                  <a:lnTo>
                    <a:pt x="1391" y="7332"/>
                  </a:lnTo>
                  <a:lnTo>
                    <a:pt x="1139" y="7459"/>
                  </a:lnTo>
                  <a:lnTo>
                    <a:pt x="868" y="7567"/>
                  </a:lnTo>
                  <a:lnTo>
                    <a:pt x="579" y="7675"/>
                  </a:lnTo>
                  <a:lnTo>
                    <a:pt x="362" y="7766"/>
                  </a:lnTo>
                  <a:lnTo>
                    <a:pt x="254" y="7820"/>
                  </a:lnTo>
                  <a:lnTo>
                    <a:pt x="163" y="7892"/>
                  </a:lnTo>
                  <a:lnTo>
                    <a:pt x="73" y="7964"/>
                  </a:lnTo>
                  <a:lnTo>
                    <a:pt x="37" y="8055"/>
                  </a:lnTo>
                  <a:lnTo>
                    <a:pt x="1" y="8181"/>
                  </a:lnTo>
                  <a:lnTo>
                    <a:pt x="19" y="8307"/>
                  </a:lnTo>
                  <a:lnTo>
                    <a:pt x="55" y="8380"/>
                  </a:lnTo>
                  <a:lnTo>
                    <a:pt x="91" y="8452"/>
                  </a:lnTo>
                  <a:lnTo>
                    <a:pt x="145" y="8542"/>
                  </a:lnTo>
                  <a:lnTo>
                    <a:pt x="218" y="8614"/>
                  </a:lnTo>
                  <a:lnTo>
                    <a:pt x="380" y="8723"/>
                  </a:lnTo>
                  <a:lnTo>
                    <a:pt x="470" y="8777"/>
                  </a:lnTo>
                  <a:lnTo>
                    <a:pt x="543" y="8795"/>
                  </a:lnTo>
                  <a:lnTo>
                    <a:pt x="795" y="8849"/>
                  </a:lnTo>
                  <a:lnTo>
                    <a:pt x="1030" y="8921"/>
                  </a:lnTo>
                  <a:lnTo>
                    <a:pt x="1247" y="8994"/>
                  </a:lnTo>
                  <a:lnTo>
                    <a:pt x="1464" y="9084"/>
                  </a:lnTo>
                  <a:lnTo>
                    <a:pt x="1662" y="9174"/>
                  </a:lnTo>
                  <a:lnTo>
                    <a:pt x="1843" y="9283"/>
                  </a:lnTo>
                  <a:lnTo>
                    <a:pt x="2023" y="9391"/>
                  </a:lnTo>
                  <a:lnTo>
                    <a:pt x="2186" y="9517"/>
                  </a:lnTo>
                  <a:lnTo>
                    <a:pt x="2349" y="9644"/>
                  </a:lnTo>
                  <a:lnTo>
                    <a:pt x="2493" y="9770"/>
                  </a:lnTo>
                  <a:lnTo>
                    <a:pt x="2782" y="10059"/>
                  </a:lnTo>
                  <a:lnTo>
                    <a:pt x="3017" y="10366"/>
                  </a:lnTo>
                  <a:lnTo>
                    <a:pt x="3233" y="10691"/>
                  </a:lnTo>
                  <a:lnTo>
                    <a:pt x="3432" y="11052"/>
                  </a:lnTo>
                  <a:lnTo>
                    <a:pt x="3595" y="11413"/>
                  </a:lnTo>
                  <a:lnTo>
                    <a:pt x="3757" y="11775"/>
                  </a:lnTo>
                  <a:lnTo>
                    <a:pt x="3883" y="12172"/>
                  </a:lnTo>
                  <a:lnTo>
                    <a:pt x="4010" y="12569"/>
                  </a:lnTo>
                  <a:lnTo>
                    <a:pt x="4118" y="12966"/>
                  </a:lnTo>
                  <a:lnTo>
                    <a:pt x="4353" y="13779"/>
                  </a:lnTo>
                  <a:lnTo>
                    <a:pt x="4407" y="14050"/>
                  </a:lnTo>
                  <a:lnTo>
                    <a:pt x="4479" y="14321"/>
                  </a:lnTo>
                  <a:lnTo>
                    <a:pt x="4534" y="14610"/>
                  </a:lnTo>
                  <a:lnTo>
                    <a:pt x="4606" y="14917"/>
                  </a:lnTo>
                  <a:lnTo>
                    <a:pt x="4714" y="15206"/>
                  </a:lnTo>
                  <a:lnTo>
                    <a:pt x="4841" y="15513"/>
                  </a:lnTo>
                  <a:lnTo>
                    <a:pt x="5021" y="15838"/>
                  </a:lnTo>
                  <a:lnTo>
                    <a:pt x="5148" y="16000"/>
                  </a:lnTo>
                  <a:lnTo>
                    <a:pt x="5274" y="16163"/>
                  </a:lnTo>
                  <a:lnTo>
                    <a:pt x="5581" y="14899"/>
                  </a:lnTo>
                  <a:lnTo>
                    <a:pt x="5725" y="14285"/>
                  </a:lnTo>
                  <a:lnTo>
                    <a:pt x="5888" y="13671"/>
                  </a:lnTo>
                  <a:lnTo>
                    <a:pt x="6069" y="13075"/>
                  </a:lnTo>
                  <a:lnTo>
                    <a:pt x="6267" y="12479"/>
                  </a:lnTo>
                  <a:lnTo>
                    <a:pt x="6484" y="11919"/>
                  </a:lnTo>
                  <a:lnTo>
                    <a:pt x="6719" y="11395"/>
                  </a:lnTo>
                  <a:lnTo>
                    <a:pt x="6863" y="11143"/>
                  </a:lnTo>
                  <a:lnTo>
                    <a:pt x="7008" y="10890"/>
                  </a:lnTo>
                  <a:lnTo>
                    <a:pt x="7170" y="10637"/>
                  </a:lnTo>
                  <a:lnTo>
                    <a:pt x="7333" y="10402"/>
                  </a:lnTo>
                  <a:lnTo>
                    <a:pt x="7513" y="10185"/>
                  </a:lnTo>
                  <a:lnTo>
                    <a:pt x="7712" y="9969"/>
                  </a:lnTo>
                  <a:lnTo>
                    <a:pt x="7910" y="9752"/>
                  </a:lnTo>
                  <a:lnTo>
                    <a:pt x="8127" y="9553"/>
                  </a:lnTo>
                  <a:lnTo>
                    <a:pt x="8362" y="9373"/>
                  </a:lnTo>
                  <a:lnTo>
                    <a:pt x="8615" y="9192"/>
                  </a:lnTo>
                  <a:lnTo>
                    <a:pt x="8868" y="9030"/>
                  </a:lnTo>
                  <a:lnTo>
                    <a:pt x="9157" y="8885"/>
                  </a:lnTo>
                  <a:lnTo>
                    <a:pt x="9445" y="8741"/>
                  </a:lnTo>
                  <a:lnTo>
                    <a:pt x="9770" y="8596"/>
                  </a:lnTo>
                  <a:lnTo>
                    <a:pt x="10096" y="8488"/>
                  </a:lnTo>
                  <a:lnTo>
                    <a:pt x="10457" y="8380"/>
                  </a:lnTo>
                  <a:lnTo>
                    <a:pt x="10547" y="8344"/>
                  </a:lnTo>
                  <a:lnTo>
                    <a:pt x="10637" y="8307"/>
                  </a:lnTo>
                  <a:lnTo>
                    <a:pt x="10710" y="8253"/>
                  </a:lnTo>
                  <a:lnTo>
                    <a:pt x="10764" y="8199"/>
                  </a:lnTo>
                  <a:lnTo>
                    <a:pt x="10800" y="8145"/>
                  </a:lnTo>
                  <a:lnTo>
                    <a:pt x="10836" y="8073"/>
                  </a:lnTo>
                  <a:lnTo>
                    <a:pt x="10854" y="8000"/>
                  </a:lnTo>
                  <a:lnTo>
                    <a:pt x="10854" y="7928"/>
                  </a:lnTo>
                  <a:lnTo>
                    <a:pt x="10854" y="7856"/>
                  </a:lnTo>
                  <a:lnTo>
                    <a:pt x="10818" y="7784"/>
                  </a:lnTo>
                  <a:lnTo>
                    <a:pt x="10782" y="7711"/>
                  </a:lnTo>
                  <a:lnTo>
                    <a:pt x="10746" y="7639"/>
                  </a:lnTo>
                  <a:lnTo>
                    <a:pt x="10673" y="7585"/>
                  </a:lnTo>
                  <a:lnTo>
                    <a:pt x="10601" y="7531"/>
                  </a:lnTo>
                  <a:lnTo>
                    <a:pt x="10511" y="7477"/>
                  </a:lnTo>
                  <a:lnTo>
                    <a:pt x="10403" y="7423"/>
                  </a:lnTo>
                  <a:lnTo>
                    <a:pt x="10114" y="7332"/>
                  </a:lnTo>
                  <a:lnTo>
                    <a:pt x="9861" y="7224"/>
                  </a:lnTo>
                  <a:lnTo>
                    <a:pt x="9608" y="7097"/>
                  </a:lnTo>
                  <a:lnTo>
                    <a:pt x="9355" y="6971"/>
                  </a:lnTo>
                  <a:lnTo>
                    <a:pt x="9138" y="6827"/>
                  </a:lnTo>
                  <a:lnTo>
                    <a:pt x="8922" y="6682"/>
                  </a:lnTo>
                  <a:lnTo>
                    <a:pt x="8705" y="6538"/>
                  </a:lnTo>
                  <a:lnTo>
                    <a:pt x="8506" y="6375"/>
                  </a:lnTo>
                  <a:lnTo>
                    <a:pt x="8326" y="6213"/>
                  </a:lnTo>
                  <a:lnTo>
                    <a:pt x="8145" y="6050"/>
                  </a:lnTo>
                  <a:lnTo>
                    <a:pt x="7983" y="5870"/>
                  </a:lnTo>
                  <a:lnTo>
                    <a:pt x="7820" y="5689"/>
                  </a:lnTo>
                  <a:lnTo>
                    <a:pt x="7513" y="5292"/>
                  </a:lnTo>
                  <a:lnTo>
                    <a:pt x="7260" y="4894"/>
                  </a:lnTo>
                  <a:lnTo>
                    <a:pt x="7026" y="4461"/>
                  </a:lnTo>
                  <a:lnTo>
                    <a:pt x="6809" y="4010"/>
                  </a:lnTo>
                  <a:lnTo>
                    <a:pt x="6628" y="3558"/>
                  </a:lnTo>
                  <a:lnTo>
                    <a:pt x="6466" y="3089"/>
                  </a:lnTo>
                  <a:lnTo>
                    <a:pt x="6303" y="2601"/>
                  </a:lnTo>
                  <a:lnTo>
                    <a:pt x="6177" y="2095"/>
                  </a:lnTo>
                  <a:lnTo>
                    <a:pt x="6050" y="1590"/>
                  </a:lnTo>
                  <a:lnTo>
                    <a:pt x="5942" y="1084"/>
                  </a:lnTo>
                  <a:lnTo>
                    <a:pt x="5906" y="903"/>
                  </a:lnTo>
                  <a:lnTo>
                    <a:pt x="5888" y="723"/>
                  </a:lnTo>
                  <a:lnTo>
                    <a:pt x="5870" y="560"/>
                  </a:lnTo>
                  <a:lnTo>
                    <a:pt x="5834" y="380"/>
                  </a:lnTo>
                  <a:lnTo>
                    <a:pt x="5780" y="235"/>
                  </a:lnTo>
                  <a:lnTo>
                    <a:pt x="5743" y="163"/>
                  </a:lnTo>
                  <a:lnTo>
                    <a:pt x="5689" y="109"/>
                  </a:lnTo>
                  <a:lnTo>
                    <a:pt x="5635" y="73"/>
                  </a:lnTo>
                  <a:lnTo>
                    <a:pt x="5563" y="3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959675" y="571300"/>
              <a:ext cx="37050" cy="43350"/>
            </a:xfrm>
            <a:custGeom>
              <a:avLst/>
              <a:gdLst/>
              <a:ahLst/>
              <a:cxnLst/>
              <a:rect l="l" t="t" r="r" b="b"/>
              <a:pathLst>
                <a:path w="1482" h="1734" extrusionOk="0">
                  <a:moveTo>
                    <a:pt x="686" y="0"/>
                  </a:moveTo>
                  <a:lnTo>
                    <a:pt x="488" y="36"/>
                  </a:lnTo>
                  <a:lnTo>
                    <a:pt x="343" y="90"/>
                  </a:lnTo>
                  <a:lnTo>
                    <a:pt x="217" y="181"/>
                  </a:lnTo>
                  <a:lnTo>
                    <a:pt x="127" y="289"/>
                  </a:lnTo>
                  <a:lnTo>
                    <a:pt x="54" y="434"/>
                  </a:lnTo>
                  <a:lnTo>
                    <a:pt x="18" y="578"/>
                  </a:lnTo>
                  <a:lnTo>
                    <a:pt x="0" y="741"/>
                  </a:lnTo>
                  <a:lnTo>
                    <a:pt x="0" y="921"/>
                  </a:lnTo>
                  <a:lnTo>
                    <a:pt x="18" y="1102"/>
                  </a:lnTo>
                  <a:lnTo>
                    <a:pt x="54" y="1264"/>
                  </a:lnTo>
                  <a:lnTo>
                    <a:pt x="109" y="1409"/>
                  </a:lnTo>
                  <a:lnTo>
                    <a:pt x="199" y="1517"/>
                  </a:lnTo>
                  <a:lnTo>
                    <a:pt x="307" y="1607"/>
                  </a:lnTo>
                  <a:lnTo>
                    <a:pt x="452" y="1680"/>
                  </a:lnTo>
                  <a:lnTo>
                    <a:pt x="614" y="1716"/>
                  </a:lnTo>
                  <a:lnTo>
                    <a:pt x="813" y="1734"/>
                  </a:lnTo>
                  <a:lnTo>
                    <a:pt x="993" y="1698"/>
                  </a:lnTo>
                  <a:lnTo>
                    <a:pt x="1138" y="1625"/>
                  </a:lnTo>
                  <a:lnTo>
                    <a:pt x="1264" y="1535"/>
                  </a:lnTo>
                  <a:lnTo>
                    <a:pt x="1355" y="1427"/>
                  </a:lnTo>
                  <a:lnTo>
                    <a:pt x="1427" y="1300"/>
                  </a:lnTo>
                  <a:lnTo>
                    <a:pt x="1463" y="1156"/>
                  </a:lnTo>
                  <a:lnTo>
                    <a:pt x="1481" y="993"/>
                  </a:lnTo>
                  <a:lnTo>
                    <a:pt x="1481" y="813"/>
                  </a:lnTo>
                  <a:lnTo>
                    <a:pt x="1463" y="632"/>
                  </a:lnTo>
                  <a:lnTo>
                    <a:pt x="1427" y="470"/>
                  </a:lnTo>
                  <a:lnTo>
                    <a:pt x="1373" y="325"/>
                  </a:lnTo>
                  <a:lnTo>
                    <a:pt x="1282" y="199"/>
                  </a:lnTo>
                  <a:lnTo>
                    <a:pt x="1174" y="108"/>
                  </a:lnTo>
                  <a:lnTo>
                    <a:pt x="1030" y="3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6"/>
          <p:cNvGrpSpPr/>
          <p:nvPr/>
        </p:nvGrpSpPr>
        <p:grpSpPr>
          <a:xfrm>
            <a:off x="8305798" y="168114"/>
            <a:ext cx="734704" cy="742777"/>
            <a:chOff x="8363650" y="2930601"/>
            <a:chExt cx="734704" cy="742777"/>
          </a:xfrm>
        </p:grpSpPr>
        <p:sp>
          <p:nvSpPr>
            <p:cNvPr id="295" name="Google Shape;295;p6"/>
            <p:cNvSpPr/>
            <p:nvPr/>
          </p:nvSpPr>
          <p:spPr>
            <a:xfrm>
              <a:off x="8474851" y="3050980"/>
              <a:ext cx="530113" cy="527412"/>
            </a:xfrm>
            <a:custGeom>
              <a:avLst/>
              <a:gdLst/>
              <a:ahLst/>
              <a:cxnLst/>
              <a:rect l="l" t="t" r="r" b="b"/>
              <a:pathLst>
                <a:path w="18253" h="18160" extrusionOk="0">
                  <a:moveTo>
                    <a:pt x="9628" y="0"/>
                  </a:moveTo>
                  <a:lnTo>
                    <a:pt x="9442" y="93"/>
                  </a:lnTo>
                  <a:lnTo>
                    <a:pt x="9350" y="149"/>
                  </a:lnTo>
                  <a:lnTo>
                    <a:pt x="9257" y="242"/>
                  </a:lnTo>
                  <a:lnTo>
                    <a:pt x="9071" y="1171"/>
                  </a:lnTo>
                  <a:lnTo>
                    <a:pt x="8996" y="1468"/>
                  </a:lnTo>
                  <a:lnTo>
                    <a:pt x="8922" y="1766"/>
                  </a:lnTo>
                  <a:lnTo>
                    <a:pt x="8792" y="2230"/>
                  </a:lnTo>
                  <a:lnTo>
                    <a:pt x="8532" y="3067"/>
                  </a:lnTo>
                  <a:lnTo>
                    <a:pt x="8346" y="3736"/>
                  </a:lnTo>
                  <a:lnTo>
                    <a:pt x="8197" y="4312"/>
                  </a:lnTo>
                  <a:lnTo>
                    <a:pt x="7900" y="5539"/>
                  </a:lnTo>
                  <a:lnTo>
                    <a:pt x="7807" y="6022"/>
                  </a:lnTo>
                  <a:lnTo>
                    <a:pt x="7732" y="6524"/>
                  </a:lnTo>
                  <a:lnTo>
                    <a:pt x="7732" y="6561"/>
                  </a:lnTo>
                  <a:lnTo>
                    <a:pt x="7621" y="6487"/>
                  </a:lnTo>
                  <a:lnTo>
                    <a:pt x="7472" y="6413"/>
                  </a:lnTo>
                  <a:lnTo>
                    <a:pt x="7119" y="6282"/>
                  </a:lnTo>
                  <a:lnTo>
                    <a:pt x="6785" y="6171"/>
                  </a:lnTo>
                  <a:lnTo>
                    <a:pt x="6543" y="6097"/>
                  </a:lnTo>
                  <a:lnTo>
                    <a:pt x="5576" y="5911"/>
                  </a:lnTo>
                  <a:lnTo>
                    <a:pt x="4628" y="5725"/>
                  </a:lnTo>
                  <a:lnTo>
                    <a:pt x="3662" y="5539"/>
                  </a:lnTo>
                  <a:lnTo>
                    <a:pt x="2510" y="5316"/>
                  </a:lnTo>
                  <a:lnTo>
                    <a:pt x="0" y="4777"/>
                  </a:lnTo>
                  <a:lnTo>
                    <a:pt x="1655" y="6264"/>
                  </a:lnTo>
                  <a:lnTo>
                    <a:pt x="2398" y="6914"/>
                  </a:lnTo>
                  <a:lnTo>
                    <a:pt x="2844" y="7305"/>
                  </a:lnTo>
                  <a:lnTo>
                    <a:pt x="4052" y="8327"/>
                  </a:lnTo>
                  <a:lnTo>
                    <a:pt x="4647" y="8847"/>
                  </a:lnTo>
                  <a:lnTo>
                    <a:pt x="4944" y="9108"/>
                  </a:lnTo>
                  <a:lnTo>
                    <a:pt x="5019" y="9163"/>
                  </a:lnTo>
                  <a:lnTo>
                    <a:pt x="5000" y="9201"/>
                  </a:lnTo>
                  <a:lnTo>
                    <a:pt x="4944" y="9331"/>
                  </a:lnTo>
                  <a:lnTo>
                    <a:pt x="4703" y="9740"/>
                  </a:lnTo>
                  <a:lnTo>
                    <a:pt x="4257" y="10595"/>
                  </a:lnTo>
                  <a:lnTo>
                    <a:pt x="4071" y="10948"/>
                  </a:lnTo>
                  <a:lnTo>
                    <a:pt x="3866" y="11320"/>
                  </a:lnTo>
                  <a:lnTo>
                    <a:pt x="3439" y="12026"/>
                  </a:lnTo>
                  <a:lnTo>
                    <a:pt x="2993" y="12714"/>
                  </a:lnTo>
                  <a:lnTo>
                    <a:pt x="2714" y="13178"/>
                  </a:lnTo>
                  <a:lnTo>
                    <a:pt x="2286" y="13866"/>
                  </a:lnTo>
                  <a:lnTo>
                    <a:pt x="1524" y="15167"/>
                  </a:lnTo>
                  <a:lnTo>
                    <a:pt x="1933" y="14981"/>
                  </a:lnTo>
                  <a:lnTo>
                    <a:pt x="3811" y="14145"/>
                  </a:lnTo>
                  <a:lnTo>
                    <a:pt x="4777" y="13699"/>
                  </a:lnTo>
                  <a:lnTo>
                    <a:pt x="6654" y="12825"/>
                  </a:lnTo>
                  <a:lnTo>
                    <a:pt x="7361" y="12509"/>
                  </a:lnTo>
                  <a:lnTo>
                    <a:pt x="7509" y="12453"/>
                  </a:lnTo>
                  <a:lnTo>
                    <a:pt x="7565" y="12416"/>
                  </a:lnTo>
                  <a:lnTo>
                    <a:pt x="7565" y="12509"/>
                  </a:lnTo>
                  <a:lnTo>
                    <a:pt x="7640" y="13011"/>
                  </a:lnTo>
                  <a:lnTo>
                    <a:pt x="7732" y="13531"/>
                  </a:lnTo>
                  <a:lnTo>
                    <a:pt x="7825" y="14033"/>
                  </a:lnTo>
                  <a:lnTo>
                    <a:pt x="8011" y="15074"/>
                  </a:lnTo>
                  <a:lnTo>
                    <a:pt x="8104" y="15595"/>
                  </a:lnTo>
                  <a:lnTo>
                    <a:pt x="8197" y="16115"/>
                  </a:lnTo>
                  <a:lnTo>
                    <a:pt x="8271" y="16766"/>
                  </a:lnTo>
                  <a:lnTo>
                    <a:pt x="8346" y="17621"/>
                  </a:lnTo>
                  <a:lnTo>
                    <a:pt x="8364" y="17788"/>
                  </a:lnTo>
                  <a:lnTo>
                    <a:pt x="8420" y="17899"/>
                  </a:lnTo>
                  <a:lnTo>
                    <a:pt x="8495" y="17992"/>
                  </a:lnTo>
                  <a:lnTo>
                    <a:pt x="8662" y="18160"/>
                  </a:lnTo>
                  <a:lnTo>
                    <a:pt x="9034" y="17974"/>
                  </a:lnTo>
                  <a:lnTo>
                    <a:pt x="9312" y="17230"/>
                  </a:lnTo>
                  <a:lnTo>
                    <a:pt x="9666" y="16226"/>
                  </a:lnTo>
                  <a:lnTo>
                    <a:pt x="9926" y="15502"/>
                  </a:lnTo>
                  <a:lnTo>
                    <a:pt x="10167" y="14795"/>
                  </a:lnTo>
                  <a:lnTo>
                    <a:pt x="10428" y="14070"/>
                  </a:lnTo>
                  <a:lnTo>
                    <a:pt x="10669" y="13457"/>
                  </a:lnTo>
                  <a:lnTo>
                    <a:pt x="10725" y="13308"/>
                  </a:lnTo>
                  <a:lnTo>
                    <a:pt x="10744" y="13290"/>
                  </a:lnTo>
                  <a:lnTo>
                    <a:pt x="10762" y="13253"/>
                  </a:lnTo>
                  <a:lnTo>
                    <a:pt x="10818" y="13308"/>
                  </a:lnTo>
                  <a:lnTo>
                    <a:pt x="10836" y="13308"/>
                  </a:lnTo>
                  <a:lnTo>
                    <a:pt x="10929" y="13364"/>
                  </a:lnTo>
                  <a:lnTo>
                    <a:pt x="11097" y="13476"/>
                  </a:lnTo>
                  <a:lnTo>
                    <a:pt x="11450" y="13699"/>
                  </a:lnTo>
                  <a:lnTo>
                    <a:pt x="11822" y="13903"/>
                  </a:lnTo>
                  <a:lnTo>
                    <a:pt x="12286" y="14126"/>
                  </a:lnTo>
                  <a:lnTo>
                    <a:pt x="12732" y="14349"/>
                  </a:lnTo>
                  <a:lnTo>
                    <a:pt x="13253" y="14609"/>
                  </a:lnTo>
                  <a:lnTo>
                    <a:pt x="13978" y="15037"/>
                  </a:lnTo>
                  <a:lnTo>
                    <a:pt x="15353" y="15911"/>
                  </a:lnTo>
                  <a:lnTo>
                    <a:pt x="15465" y="15892"/>
                  </a:lnTo>
                  <a:lnTo>
                    <a:pt x="15576" y="15873"/>
                  </a:lnTo>
                  <a:lnTo>
                    <a:pt x="15781" y="15818"/>
                  </a:lnTo>
                  <a:lnTo>
                    <a:pt x="15781" y="15780"/>
                  </a:lnTo>
                  <a:lnTo>
                    <a:pt x="15836" y="15595"/>
                  </a:lnTo>
                  <a:lnTo>
                    <a:pt x="15874" y="15390"/>
                  </a:lnTo>
                  <a:lnTo>
                    <a:pt x="15130" y="14312"/>
                  </a:lnTo>
                  <a:lnTo>
                    <a:pt x="14647" y="13606"/>
                  </a:lnTo>
                  <a:lnTo>
                    <a:pt x="13792" y="12379"/>
                  </a:lnTo>
                  <a:lnTo>
                    <a:pt x="12751" y="10873"/>
                  </a:lnTo>
                  <a:lnTo>
                    <a:pt x="12472" y="10483"/>
                  </a:lnTo>
                  <a:lnTo>
                    <a:pt x="12268" y="10204"/>
                  </a:lnTo>
                  <a:lnTo>
                    <a:pt x="12621" y="9888"/>
                  </a:lnTo>
                  <a:lnTo>
                    <a:pt x="13104" y="9535"/>
                  </a:lnTo>
                  <a:lnTo>
                    <a:pt x="14851" y="8308"/>
                  </a:lnTo>
                  <a:lnTo>
                    <a:pt x="15688" y="7676"/>
                  </a:lnTo>
                  <a:lnTo>
                    <a:pt x="16115" y="7360"/>
                  </a:lnTo>
                  <a:lnTo>
                    <a:pt x="16580" y="6989"/>
                  </a:lnTo>
                  <a:lnTo>
                    <a:pt x="17955" y="5929"/>
                  </a:lnTo>
                  <a:lnTo>
                    <a:pt x="18104" y="5669"/>
                  </a:lnTo>
                  <a:lnTo>
                    <a:pt x="18253" y="5409"/>
                  </a:lnTo>
                  <a:lnTo>
                    <a:pt x="17992" y="5409"/>
                  </a:lnTo>
                  <a:lnTo>
                    <a:pt x="17491" y="5465"/>
                  </a:lnTo>
                  <a:lnTo>
                    <a:pt x="16208" y="5855"/>
                  </a:lnTo>
                  <a:lnTo>
                    <a:pt x="15186" y="6134"/>
                  </a:lnTo>
                  <a:lnTo>
                    <a:pt x="14275" y="6394"/>
                  </a:lnTo>
                  <a:lnTo>
                    <a:pt x="13810" y="6524"/>
                  </a:lnTo>
                  <a:lnTo>
                    <a:pt x="13364" y="6691"/>
                  </a:lnTo>
                  <a:lnTo>
                    <a:pt x="12825" y="6859"/>
                  </a:lnTo>
                  <a:lnTo>
                    <a:pt x="12305" y="7026"/>
                  </a:lnTo>
                  <a:lnTo>
                    <a:pt x="11766" y="7175"/>
                  </a:lnTo>
                  <a:lnTo>
                    <a:pt x="11580" y="7249"/>
                  </a:lnTo>
                  <a:lnTo>
                    <a:pt x="11450" y="7286"/>
                  </a:lnTo>
                  <a:lnTo>
                    <a:pt x="11431" y="7305"/>
                  </a:lnTo>
                  <a:lnTo>
                    <a:pt x="11394" y="7100"/>
                  </a:lnTo>
                  <a:lnTo>
                    <a:pt x="11357" y="6747"/>
                  </a:lnTo>
                  <a:lnTo>
                    <a:pt x="11320" y="6357"/>
                  </a:lnTo>
                  <a:lnTo>
                    <a:pt x="11283" y="5966"/>
                  </a:lnTo>
                  <a:lnTo>
                    <a:pt x="11245" y="5725"/>
                  </a:lnTo>
                  <a:lnTo>
                    <a:pt x="11190" y="5446"/>
                  </a:lnTo>
                  <a:lnTo>
                    <a:pt x="11041" y="4870"/>
                  </a:lnTo>
                  <a:lnTo>
                    <a:pt x="10725" y="3810"/>
                  </a:lnTo>
                  <a:lnTo>
                    <a:pt x="10632" y="3439"/>
                  </a:lnTo>
                  <a:lnTo>
                    <a:pt x="10539" y="3067"/>
                  </a:lnTo>
                  <a:lnTo>
                    <a:pt x="10390" y="2342"/>
                  </a:lnTo>
                  <a:lnTo>
                    <a:pt x="10260" y="1543"/>
                  </a:lnTo>
                  <a:lnTo>
                    <a:pt x="10000" y="186"/>
                  </a:lnTo>
                  <a:lnTo>
                    <a:pt x="9814" y="93"/>
                  </a:lnTo>
                  <a:lnTo>
                    <a:pt x="9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506158" y="3065007"/>
              <a:ext cx="99354" cy="96102"/>
            </a:xfrm>
            <a:custGeom>
              <a:avLst/>
              <a:gdLst/>
              <a:ahLst/>
              <a:cxnLst/>
              <a:rect l="l" t="t" r="r" b="b"/>
              <a:pathLst>
                <a:path w="3421" h="3309" extrusionOk="0">
                  <a:moveTo>
                    <a:pt x="242" y="0"/>
                  </a:moveTo>
                  <a:lnTo>
                    <a:pt x="168" y="19"/>
                  </a:lnTo>
                  <a:lnTo>
                    <a:pt x="93" y="56"/>
                  </a:lnTo>
                  <a:lnTo>
                    <a:pt x="37" y="112"/>
                  </a:lnTo>
                  <a:lnTo>
                    <a:pt x="0" y="168"/>
                  </a:lnTo>
                  <a:lnTo>
                    <a:pt x="0" y="242"/>
                  </a:lnTo>
                  <a:lnTo>
                    <a:pt x="37" y="316"/>
                  </a:lnTo>
                  <a:lnTo>
                    <a:pt x="279" y="707"/>
                  </a:lnTo>
                  <a:lnTo>
                    <a:pt x="409" y="874"/>
                  </a:lnTo>
                  <a:lnTo>
                    <a:pt x="577" y="1023"/>
                  </a:lnTo>
                  <a:lnTo>
                    <a:pt x="930" y="1283"/>
                  </a:lnTo>
                  <a:lnTo>
                    <a:pt x="1004" y="1357"/>
                  </a:lnTo>
                  <a:lnTo>
                    <a:pt x="1078" y="1431"/>
                  </a:lnTo>
                  <a:lnTo>
                    <a:pt x="1134" y="1524"/>
                  </a:lnTo>
                  <a:lnTo>
                    <a:pt x="1190" y="1617"/>
                  </a:lnTo>
                  <a:lnTo>
                    <a:pt x="1246" y="1710"/>
                  </a:lnTo>
                  <a:lnTo>
                    <a:pt x="1301" y="1785"/>
                  </a:lnTo>
                  <a:lnTo>
                    <a:pt x="1450" y="1915"/>
                  </a:lnTo>
                  <a:lnTo>
                    <a:pt x="1617" y="2045"/>
                  </a:lnTo>
                  <a:lnTo>
                    <a:pt x="1766" y="2175"/>
                  </a:lnTo>
                  <a:lnTo>
                    <a:pt x="1878" y="2324"/>
                  </a:lnTo>
                  <a:lnTo>
                    <a:pt x="1989" y="2472"/>
                  </a:lnTo>
                  <a:lnTo>
                    <a:pt x="2119" y="2621"/>
                  </a:lnTo>
                  <a:lnTo>
                    <a:pt x="2249" y="2751"/>
                  </a:lnTo>
                  <a:lnTo>
                    <a:pt x="2584" y="3030"/>
                  </a:lnTo>
                  <a:lnTo>
                    <a:pt x="2770" y="3179"/>
                  </a:lnTo>
                  <a:lnTo>
                    <a:pt x="3030" y="3309"/>
                  </a:lnTo>
                  <a:lnTo>
                    <a:pt x="3086" y="3309"/>
                  </a:lnTo>
                  <a:lnTo>
                    <a:pt x="3179" y="3272"/>
                  </a:lnTo>
                  <a:lnTo>
                    <a:pt x="3290" y="3216"/>
                  </a:lnTo>
                  <a:lnTo>
                    <a:pt x="3365" y="3067"/>
                  </a:lnTo>
                  <a:lnTo>
                    <a:pt x="3402" y="2974"/>
                  </a:lnTo>
                  <a:lnTo>
                    <a:pt x="3420" y="2918"/>
                  </a:lnTo>
                  <a:lnTo>
                    <a:pt x="3402" y="2844"/>
                  </a:lnTo>
                  <a:lnTo>
                    <a:pt x="3365" y="2770"/>
                  </a:lnTo>
                  <a:lnTo>
                    <a:pt x="3327" y="2695"/>
                  </a:lnTo>
                  <a:lnTo>
                    <a:pt x="3272" y="2640"/>
                  </a:lnTo>
                  <a:lnTo>
                    <a:pt x="3086" y="2491"/>
                  </a:lnTo>
                  <a:lnTo>
                    <a:pt x="2863" y="2305"/>
                  </a:lnTo>
                  <a:lnTo>
                    <a:pt x="2454" y="1933"/>
                  </a:lnTo>
                  <a:lnTo>
                    <a:pt x="2045" y="1524"/>
                  </a:lnTo>
                  <a:lnTo>
                    <a:pt x="1859" y="1357"/>
                  </a:lnTo>
                  <a:lnTo>
                    <a:pt x="1655" y="1134"/>
                  </a:lnTo>
                  <a:lnTo>
                    <a:pt x="1524" y="967"/>
                  </a:lnTo>
                  <a:lnTo>
                    <a:pt x="1394" y="800"/>
                  </a:lnTo>
                  <a:lnTo>
                    <a:pt x="1264" y="632"/>
                  </a:lnTo>
                  <a:lnTo>
                    <a:pt x="1134" y="446"/>
                  </a:lnTo>
                  <a:lnTo>
                    <a:pt x="985" y="298"/>
                  </a:lnTo>
                  <a:lnTo>
                    <a:pt x="818" y="149"/>
                  </a:lnTo>
                  <a:lnTo>
                    <a:pt x="725" y="93"/>
                  </a:lnTo>
                  <a:lnTo>
                    <a:pt x="632" y="56"/>
                  </a:lnTo>
                  <a:lnTo>
                    <a:pt x="539" y="1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16808" y="2930601"/>
              <a:ext cx="56720" cy="204053"/>
            </a:xfrm>
            <a:custGeom>
              <a:avLst/>
              <a:gdLst/>
              <a:ahLst/>
              <a:cxnLst/>
              <a:rect l="l" t="t" r="r" b="b"/>
              <a:pathLst>
                <a:path w="1953" h="7026" extrusionOk="0">
                  <a:moveTo>
                    <a:pt x="298" y="0"/>
                  </a:moveTo>
                  <a:lnTo>
                    <a:pt x="149" y="112"/>
                  </a:lnTo>
                  <a:lnTo>
                    <a:pt x="75" y="167"/>
                  </a:lnTo>
                  <a:lnTo>
                    <a:pt x="38" y="223"/>
                  </a:lnTo>
                  <a:lnTo>
                    <a:pt x="1" y="335"/>
                  </a:lnTo>
                  <a:lnTo>
                    <a:pt x="1" y="465"/>
                  </a:lnTo>
                  <a:lnTo>
                    <a:pt x="1" y="576"/>
                  </a:lnTo>
                  <a:lnTo>
                    <a:pt x="19" y="706"/>
                  </a:lnTo>
                  <a:lnTo>
                    <a:pt x="112" y="1078"/>
                  </a:lnTo>
                  <a:lnTo>
                    <a:pt x="224" y="1561"/>
                  </a:lnTo>
                  <a:lnTo>
                    <a:pt x="410" y="2416"/>
                  </a:lnTo>
                  <a:lnTo>
                    <a:pt x="595" y="3309"/>
                  </a:lnTo>
                  <a:lnTo>
                    <a:pt x="781" y="4201"/>
                  </a:lnTo>
                  <a:lnTo>
                    <a:pt x="818" y="4517"/>
                  </a:lnTo>
                  <a:lnTo>
                    <a:pt x="874" y="4851"/>
                  </a:lnTo>
                  <a:lnTo>
                    <a:pt x="911" y="5204"/>
                  </a:lnTo>
                  <a:lnTo>
                    <a:pt x="967" y="5558"/>
                  </a:lnTo>
                  <a:lnTo>
                    <a:pt x="1023" y="5911"/>
                  </a:lnTo>
                  <a:lnTo>
                    <a:pt x="1134" y="6227"/>
                  </a:lnTo>
                  <a:lnTo>
                    <a:pt x="1190" y="6394"/>
                  </a:lnTo>
                  <a:lnTo>
                    <a:pt x="1265" y="6543"/>
                  </a:lnTo>
                  <a:lnTo>
                    <a:pt x="1357" y="6673"/>
                  </a:lnTo>
                  <a:lnTo>
                    <a:pt x="1450" y="6803"/>
                  </a:lnTo>
                  <a:lnTo>
                    <a:pt x="1525" y="6896"/>
                  </a:lnTo>
                  <a:lnTo>
                    <a:pt x="1618" y="6952"/>
                  </a:lnTo>
                  <a:lnTo>
                    <a:pt x="1692" y="7007"/>
                  </a:lnTo>
                  <a:lnTo>
                    <a:pt x="1785" y="7026"/>
                  </a:lnTo>
                  <a:lnTo>
                    <a:pt x="1859" y="7007"/>
                  </a:lnTo>
                  <a:lnTo>
                    <a:pt x="1897" y="6989"/>
                  </a:lnTo>
                  <a:lnTo>
                    <a:pt x="1915" y="6970"/>
                  </a:lnTo>
                  <a:lnTo>
                    <a:pt x="1952" y="6877"/>
                  </a:lnTo>
                  <a:lnTo>
                    <a:pt x="1952" y="6747"/>
                  </a:lnTo>
                  <a:lnTo>
                    <a:pt x="1878" y="6041"/>
                  </a:lnTo>
                  <a:lnTo>
                    <a:pt x="1822" y="5688"/>
                  </a:lnTo>
                  <a:lnTo>
                    <a:pt x="1748" y="5353"/>
                  </a:lnTo>
                  <a:lnTo>
                    <a:pt x="1525" y="4703"/>
                  </a:lnTo>
                  <a:lnTo>
                    <a:pt x="1488" y="4535"/>
                  </a:lnTo>
                  <a:lnTo>
                    <a:pt x="1450" y="4368"/>
                  </a:lnTo>
                  <a:lnTo>
                    <a:pt x="1432" y="4201"/>
                  </a:lnTo>
                  <a:lnTo>
                    <a:pt x="1432" y="4015"/>
                  </a:lnTo>
                  <a:lnTo>
                    <a:pt x="1432" y="3866"/>
                  </a:lnTo>
                  <a:lnTo>
                    <a:pt x="1395" y="3699"/>
                  </a:lnTo>
                  <a:lnTo>
                    <a:pt x="1320" y="3402"/>
                  </a:lnTo>
                  <a:lnTo>
                    <a:pt x="1227" y="3104"/>
                  </a:lnTo>
                  <a:lnTo>
                    <a:pt x="1190" y="2955"/>
                  </a:lnTo>
                  <a:lnTo>
                    <a:pt x="1153" y="2807"/>
                  </a:lnTo>
                  <a:lnTo>
                    <a:pt x="1116" y="2509"/>
                  </a:lnTo>
                  <a:lnTo>
                    <a:pt x="1097" y="2212"/>
                  </a:lnTo>
                  <a:lnTo>
                    <a:pt x="1060" y="1915"/>
                  </a:lnTo>
                  <a:lnTo>
                    <a:pt x="1004" y="1617"/>
                  </a:lnTo>
                  <a:lnTo>
                    <a:pt x="837" y="948"/>
                  </a:lnTo>
                  <a:lnTo>
                    <a:pt x="726" y="595"/>
                  </a:lnTo>
                  <a:lnTo>
                    <a:pt x="595" y="167"/>
                  </a:lnTo>
                  <a:lnTo>
                    <a:pt x="521" y="112"/>
                  </a:lnTo>
                  <a:lnTo>
                    <a:pt x="428" y="37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834883" y="3006691"/>
              <a:ext cx="62122" cy="149017"/>
            </a:xfrm>
            <a:custGeom>
              <a:avLst/>
              <a:gdLst/>
              <a:ahLst/>
              <a:cxnLst/>
              <a:rect l="l" t="t" r="r" b="b"/>
              <a:pathLst>
                <a:path w="2139" h="5131" extrusionOk="0">
                  <a:moveTo>
                    <a:pt x="1692" y="1"/>
                  </a:moveTo>
                  <a:lnTo>
                    <a:pt x="1636" y="19"/>
                  </a:lnTo>
                  <a:lnTo>
                    <a:pt x="1562" y="75"/>
                  </a:lnTo>
                  <a:lnTo>
                    <a:pt x="1488" y="150"/>
                  </a:lnTo>
                  <a:lnTo>
                    <a:pt x="1432" y="224"/>
                  </a:lnTo>
                  <a:lnTo>
                    <a:pt x="1413" y="317"/>
                  </a:lnTo>
                  <a:lnTo>
                    <a:pt x="1320" y="596"/>
                  </a:lnTo>
                  <a:lnTo>
                    <a:pt x="1190" y="930"/>
                  </a:lnTo>
                  <a:lnTo>
                    <a:pt x="967" y="1562"/>
                  </a:lnTo>
                  <a:lnTo>
                    <a:pt x="744" y="2213"/>
                  </a:lnTo>
                  <a:lnTo>
                    <a:pt x="521" y="2863"/>
                  </a:lnTo>
                  <a:lnTo>
                    <a:pt x="447" y="3086"/>
                  </a:lnTo>
                  <a:lnTo>
                    <a:pt x="335" y="3328"/>
                  </a:lnTo>
                  <a:lnTo>
                    <a:pt x="224" y="3570"/>
                  </a:lnTo>
                  <a:lnTo>
                    <a:pt x="131" y="3811"/>
                  </a:lnTo>
                  <a:lnTo>
                    <a:pt x="38" y="4071"/>
                  </a:lnTo>
                  <a:lnTo>
                    <a:pt x="1" y="4332"/>
                  </a:lnTo>
                  <a:lnTo>
                    <a:pt x="1" y="4462"/>
                  </a:lnTo>
                  <a:lnTo>
                    <a:pt x="1" y="4573"/>
                  </a:lnTo>
                  <a:lnTo>
                    <a:pt x="19" y="4703"/>
                  </a:lnTo>
                  <a:lnTo>
                    <a:pt x="57" y="4834"/>
                  </a:lnTo>
                  <a:lnTo>
                    <a:pt x="94" y="4908"/>
                  </a:lnTo>
                  <a:lnTo>
                    <a:pt x="149" y="5001"/>
                  </a:lnTo>
                  <a:lnTo>
                    <a:pt x="205" y="5057"/>
                  </a:lnTo>
                  <a:lnTo>
                    <a:pt x="280" y="5112"/>
                  </a:lnTo>
                  <a:lnTo>
                    <a:pt x="335" y="5131"/>
                  </a:lnTo>
                  <a:lnTo>
                    <a:pt x="410" y="5131"/>
                  </a:lnTo>
                  <a:lnTo>
                    <a:pt x="484" y="5075"/>
                  </a:lnTo>
                  <a:lnTo>
                    <a:pt x="540" y="4982"/>
                  </a:lnTo>
                  <a:lnTo>
                    <a:pt x="744" y="4499"/>
                  </a:lnTo>
                  <a:lnTo>
                    <a:pt x="837" y="4257"/>
                  </a:lnTo>
                  <a:lnTo>
                    <a:pt x="912" y="4016"/>
                  </a:lnTo>
                  <a:lnTo>
                    <a:pt x="949" y="3755"/>
                  </a:lnTo>
                  <a:lnTo>
                    <a:pt x="986" y="3514"/>
                  </a:lnTo>
                  <a:lnTo>
                    <a:pt x="1023" y="3384"/>
                  </a:lnTo>
                  <a:lnTo>
                    <a:pt x="1060" y="3254"/>
                  </a:lnTo>
                  <a:lnTo>
                    <a:pt x="1116" y="3142"/>
                  </a:lnTo>
                  <a:lnTo>
                    <a:pt x="1190" y="3031"/>
                  </a:lnTo>
                  <a:lnTo>
                    <a:pt x="1246" y="2938"/>
                  </a:lnTo>
                  <a:lnTo>
                    <a:pt x="1302" y="2826"/>
                  </a:lnTo>
                  <a:lnTo>
                    <a:pt x="1358" y="2603"/>
                  </a:lnTo>
                  <a:lnTo>
                    <a:pt x="1395" y="2380"/>
                  </a:lnTo>
                  <a:lnTo>
                    <a:pt x="1432" y="2268"/>
                  </a:lnTo>
                  <a:lnTo>
                    <a:pt x="1469" y="2157"/>
                  </a:lnTo>
                  <a:lnTo>
                    <a:pt x="1562" y="1953"/>
                  </a:lnTo>
                  <a:lnTo>
                    <a:pt x="1655" y="1767"/>
                  </a:lnTo>
                  <a:lnTo>
                    <a:pt x="1767" y="1562"/>
                  </a:lnTo>
                  <a:lnTo>
                    <a:pt x="1841" y="1358"/>
                  </a:lnTo>
                  <a:lnTo>
                    <a:pt x="1990" y="874"/>
                  </a:lnTo>
                  <a:lnTo>
                    <a:pt x="2064" y="596"/>
                  </a:lnTo>
                  <a:lnTo>
                    <a:pt x="2138" y="280"/>
                  </a:lnTo>
                  <a:lnTo>
                    <a:pt x="2101" y="205"/>
                  </a:lnTo>
                  <a:lnTo>
                    <a:pt x="2045" y="112"/>
                  </a:lnTo>
                  <a:lnTo>
                    <a:pt x="1971" y="19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907778" y="3112490"/>
              <a:ext cx="100429" cy="73448"/>
            </a:xfrm>
            <a:custGeom>
              <a:avLst/>
              <a:gdLst/>
              <a:ahLst/>
              <a:cxnLst/>
              <a:rect l="l" t="t" r="r" b="b"/>
              <a:pathLst>
                <a:path w="3458" h="2529" extrusionOk="0">
                  <a:moveTo>
                    <a:pt x="3067" y="1"/>
                  </a:moveTo>
                  <a:lnTo>
                    <a:pt x="2993" y="20"/>
                  </a:lnTo>
                  <a:lnTo>
                    <a:pt x="2937" y="57"/>
                  </a:lnTo>
                  <a:lnTo>
                    <a:pt x="2751" y="187"/>
                  </a:lnTo>
                  <a:lnTo>
                    <a:pt x="2528" y="336"/>
                  </a:lnTo>
                  <a:lnTo>
                    <a:pt x="2100" y="596"/>
                  </a:lnTo>
                  <a:lnTo>
                    <a:pt x="1654" y="875"/>
                  </a:lnTo>
                  <a:lnTo>
                    <a:pt x="1208" y="1153"/>
                  </a:lnTo>
                  <a:lnTo>
                    <a:pt x="1041" y="1228"/>
                  </a:lnTo>
                  <a:lnTo>
                    <a:pt x="874" y="1321"/>
                  </a:lnTo>
                  <a:lnTo>
                    <a:pt x="688" y="1395"/>
                  </a:lnTo>
                  <a:lnTo>
                    <a:pt x="502" y="1488"/>
                  </a:lnTo>
                  <a:lnTo>
                    <a:pt x="335" y="1599"/>
                  </a:lnTo>
                  <a:lnTo>
                    <a:pt x="186" y="1730"/>
                  </a:lnTo>
                  <a:lnTo>
                    <a:pt x="130" y="1804"/>
                  </a:lnTo>
                  <a:lnTo>
                    <a:pt x="74" y="1897"/>
                  </a:lnTo>
                  <a:lnTo>
                    <a:pt x="37" y="1990"/>
                  </a:lnTo>
                  <a:lnTo>
                    <a:pt x="0" y="2101"/>
                  </a:lnTo>
                  <a:lnTo>
                    <a:pt x="0" y="2176"/>
                  </a:lnTo>
                  <a:lnTo>
                    <a:pt x="0" y="2250"/>
                  </a:lnTo>
                  <a:lnTo>
                    <a:pt x="19" y="2343"/>
                  </a:lnTo>
                  <a:lnTo>
                    <a:pt x="37" y="2417"/>
                  </a:lnTo>
                  <a:lnTo>
                    <a:pt x="93" y="2473"/>
                  </a:lnTo>
                  <a:lnTo>
                    <a:pt x="149" y="2510"/>
                  </a:lnTo>
                  <a:lnTo>
                    <a:pt x="204" y="2529"/>
                  </a:lnTo>
                  <a:lnTo>
                    <a:pt x="297" y="2510"/>
                  </a:lnTo>
                  <a:lnTo>
                    <a:pt x="651" y="2343"/>
                  </a:lnTo>
                  <a:lnTo>
                    <a:pt x="836" y="2250"/>
                  </a:lnTo>
                  <a:lnTo>
                    <a:pt x="985" y="2138"/>
                  </a:lnTo>
                  <a:lnTo>
                    <a:pt x="1115" y="2008"/>
                  </a:lnTo>
                  <a:lnTo>
                    <a:pt x="1264" y="1860"/>
                  </a:lnTo>
                  <a:lnTo>
                    <a:pt x="1338" y="1804"/>
                  </a:lnTo>
                  <a:lnTo>
                    <a:pt x="1413" y="1748"/>
                  </a:lnTo>
                  <a:lnTo>
                    <a:pt x="1506" y="1711"/>
                  </a:lnTo>
                  <a:lnTo>
                    <a:pt x="1599" y="1692"/>
                  </a:lnTo>
                  <a:lnTo>
                    <a:pt x="1691" y="1674"/>
                  </a:lnTo>
                  <a:lnTo>
                    <a:pt x="1766" y="1637"/>
                  </a:lnTo>
                  <a:lnTo>
                    <a:pt x="1915" y="1525"/>
                  </a:lnTo>
                  <a:lnTo>
                    <a:pt x="2045" y="1414"/>
                  </a:lnTo>
                  <a:lnTo>
                    <a:pt x="2100" y="1358"/>
                  </a:lnTo>
                  <a:lnTo>
                    <a:pt x="2175" y="1321"/>
                  </a:lnTo>
                  <a:lnTo>
                    <a:pt x="2342" y="1246"/>
                  </a:lnTo>
                  <a:lnTo>
                    <a:pt x="2491" y="1191"/>
                  </a:lnTo>
                  <a:lnTo>
                    <a:pt x="2639" y="1116"/>
                  </a:lnTo>
                  <a:lnTo>
                    <a:pt x="2788" y="1042"/>
                  </a:lnTo>
                  <a:lnTo>
                    <a:pt x="3104" y="819"/>
                  </a:lnTo>
                  <a:lnTo>
                    <a:pt x="3271" y="689"/>
                  </a:lnTo>
                  <a:lnTo>
                    <a:pt x="3457" y="521"/>
                  </a:lnTo>
                  <a:lnTo>
                    <a:pt x="3457" y="447"/>
                  </a:lnTo>
                  <a:lnTo>
                    <a:pt x="3457" y="354"/>
                  </a:lnTo>
                  <a:lnTo>
                    <a:pt x="3457" y="243"/>
                  </a:lnTo>
                  <a:lnTo>
                    <a:pt x="3327" y="94"/>
                  </a:lnTo>
                  <a:lnTo>
                    <a:pt x="3271" y="38"/>
                  </a:lnTo>
                  <a:lnTo>
                    <a:pt x="3216" y="2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20178" y="3398059"/>
              <a:ext cx="141989" cy="73448"/>
            </a:xfrm>
            <a:custGeom>
              <a:avLst/>
              <a:gdLst/>
              <a:ahLst/>
              <a:cxnLst/>
              <a:rect l="l" t="t" r="r" b="b"/>
              <a:pathLst>
                <a:path w="4889" h="2529" extrusionOk="0">
                  <a:moveTo>
                    <a:pt x="447" y="0"/>
                  </a:moveTo>
                  <a:lnTo>
                    <a:pt x="335" y="19"/>
                  </a:lnTo>
                  <a:lnTo>
                    <a:pt x="242" y="56"/>
                  </a:lnTo>
                  <a:lnTo>
                    <a:pt x="168" y="93"/>
                  </a:lnTo>
                  <a:lnTo>
                    <a:pt x="93" y="149"/>
                  </a:lnTo>
                  <a:lnTo>
                    <a:pt x="38" y="205"/>
                  </a:lnTo>
                  <a:lnTo>
                    <a:pt x="1" y="279"/>
                  </a:lnTo>
                  <a:lnTo>
                    <a:pt x="1" y="354"/>
                  </a:lnTo>
                  <a:lnTo>
                    <a:pt x="38" y="409"/>
                  </a:lnTo>
                  <a:lnTo>
                    <a:pt x="131" y="484"/>
                  </a:lnTo>
                  <a:lnTo>
                    <a:pt x="577" y="744"/>
                  </a:lnTo>
                  <a:lnTo>
                    <a:pt x="800" y="874"/>
                  </a:lnTo>
                  <a:lnTo>
                    <a:pt x="1041" y="948"/>
                  </a:lnTo>
                  <a:lnTo>
                    <a:pt x="1283" y="1023"/>
                  </a:lnTo>
                  <a:lnTo>
                    <a:pt x="1525" y="1079"/>
                  </a:lnTo>
                  <a:lnTo>
                    <a:pt x="1636" y="1134"/>
                  </a:lnTo>
                  <a:lnTo>
                    <a:pt x="1748" y="1171"/>
                  </a:lnTo>
                  <a:lnTo>
                    <a:pt x="1859" y="1246"/>
                  </a:lnTo>
                  <a:lnTo>
                    <a:pt x="1971" y="1320"/>
                  </a:lnTo>
                  <a:lnTo>
                    <a:pt x="2064" y="1394"/>
                  </a:lnTo>
                  <a:lnTo>
                    <a:pt x="2157" y="1450"/>
                  </a:lnTo>
                  <a:lnTo>
                    <a:pt x="2361" y="1543"/>
                  </a:lnTo>
                  <a:lnTo>
                    <a:pt x="2584" y="1599"/>
                  </a:lnTo>
                  <a:lnTo>
                    <a:pt x="2696" y="1636"/>
                  </a:lnTo>
                  <a:lnTo>
                    <a:pt x="2789" y="1692"/>
                  </a:lnTo>
                  <a:lnTo>
                    <a:pt x="2974" y="1803"/>
                  </a:lnTo>
                  <a:lnTo>
                    <a:pt x="3160" y="1915"/>
                  </a:lnTo>
                  <a:lnTo>
                    <a:pt x="3346" y="2045"/>
                  </a:lnTo>
                  <a:lnTo>
                    <a:pt x="3551" y="2138"/>
                  </a:lnTo>
                  <a:lnTo>
                    <a:pt x="4015" y="2324"/>
                  </a:lnTo>
                  <a:lnTo>
                    <a:pt x="4276" y="2435"/>
                  </a:lnTo>
                  <a:lnTo>
                    <a:pt x="4592" y="2528"/>
                  </a:lnTo>
                  <a:lnTo>
                    <a:pt x="4647" y="2491"/>
                  </a:lnTo>
                  <a:lnTo>
                    <a:pt x="4740" y="2454"/>
                  </a:lnTo>
                  <a:lnTo>
                    <a:pt x="4852" y="2380"/>
                  </a:lnTo>
                  <a:lnTo>
                    <a:pt x="4870" y="2194"/>
                  </a:lnTo>
                  <a:lnTo>
                    <a:pt x="4889" y="2119"/>
                  </a:lnTo>
                  <a:lnTo>
                    <a:pt x="4870" y="2045"/>
                  </a:lnTo>
                  <a:lnTo>
                    <a:pt x="4833" y="1971"/>
                  </a:lnTo>
                  <a:lnTo>
                    <a:pt x="4759" y="1896"/>
                  </a:lnTo>
                  <a:lnTo>
                    <a:pt x="4703" y="1841"/>
                  </a:lnTo>
                  <a:lnTo>
                    <a:pt x="4610" y="1803"/>
                  </a:lnTo>
                  <a:lnTo>
                    <a:pt x="4350" y="1692"/>
                  </a:lnTo>
                  <a:lnTo>
                    <a:pt x="4015" y="1543"/>
                  </a:lnTo>
                  <a:lnTo>
                    <a:pt x="3439" y="1264"/>
                  </a:lnTo>
                  <a:lnTo>
                    <a:pt x="2826" y="967"/>
                  </a:lnTo>
                  <a:lnTo>
                    <a:pt x="2194" y="688"/>
                  </a:lnTo>
                  <a:lnTo>
                    <a:pt x="1989" y="577"/>
                  </a:lnTo>
                  <a:lnTo>
                    <a:pt x="1766" y="447"/>
                  </a:lnTo>
                  <a:lnTo>
                    <a:pt x="1543" y="316"/>
                  </a:lnTo>
                  <a:lnTo>
                    <a:pt x="1320" y="205"/>
                  </a:lnTo>
                  <a:lnTo>
                    <a:pt x="1079" y="93"/>
                  </a:lnTo>
                  <a:lnTo>
                    <a:pt x="837" y="19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943383" y="3333295"/>
              <a:ext cx="154971" cy="23757"/>
            </a:xfrm>
            <a:custGeom>
              <a:avLst/>
              <a:gdLst/>
              <a:ahLst/>
              <a:cxnLst/>
              <a:rect l="l" t="t" r="r" b="b"/>
              <a:pathLst>
                <a:path w="5336" h="818" extrusionOk="0">
                  <a:moveTo>
                    <a:pt x="930" y="0"/>
                  </a:moveTo>
                  <a:lnTo>
                    <a:pt x="670" y="19"/>
                  </a:lnTo>
                  <a:lnTo>
                    <a:pt x="540" y="56"/>
                  </a:lnTo>
                  <a:lnTo>
                    <a:pt x="428" y="93"/>
                  </a:lnTo>
                  <a:lnTo>
                    <a:pt x="317" y="149"/>
                  </a:lnTo>
                  <a:lnTo>
                    <a:pt x="205" y="204"/>
                  </a:lnTo>
                  <a:lnTo>
                    <a:pt x="131" y="279"/>
                  </a:lnTo>
                  <a:lnTo>
                    <a:pt x="75" y="335"/>
                  </a:lnTo>
                  <a:lnTo>
                    <a:pt x="19" y="409"/>
                  </a:lnTo>
                  <a:lnTo>
                    <a:pt x="1" y="502"/>
                  </a:lnTo>
                  <a:lnTo>
                    <a:pt x="1" y="576"/>
                  </a:lnTo>
                  <a:lnTo>
                    <a:pt x="19" y="632"/>
                  </a:lnTo>
                  <a:lnTo>
                    <a:pt x="75" y="688"/>
                  </a:lnTo>
                  <a:lnTo>
                    <a:pt x="187" y="725"/>
                  </a:lnTo>
                  <a:lnTo>
                    <a:pt x="707" y="799"/>
                  </a:lnTo>
                  <a:lnTo>
                    <a:pt x="967" y="818"/>
                  </a:lnTo>
                  <a:lnTo>
                    <a:pt x="1228" y="799"/>
                  </a:lnTo>
                  <a:lnTo>
                    <a:pt x="1729" y="725"/>
                  </a:lnTo>
                  <a:lnTo>
                    <a:pt x="1990" y="725"/>
                  </a:lnTo>
                  <a:lnTo>
                    <a:pt x="2120" y="744"/>
                  </a:lnTo>
                  <a:lnTo>
                    <a:pt x="2250" y="762"/>
                  </a:lnTo>
                  <a:lnTo>
                    <a:pt x="2361" y="799"/>
                  </a:lnTo>
                  <a:lnTo>
                    <a:pt x="2696" y="799"/>
                  </a:lnTo>
                  <a:lnTo>
                    <a:pt x="2938" y="762"/>
                  </a:lnTo>
                  <a:lnTo>
                    <a:pt x="3049" y="744"/>
                  </a:lnTo>
                  <a:lnTo>
                    <a:pt x="3161" y="744"/>
                  </a:lnTo>
                  <a:lnTo>
                    <a:pt x="3384" y="781"/>
                  </a:lnTo>
                  <a:lnTo>
                    <a:pt x="3607" y="799"/>
                  </a:lnTo>
                  <a:lnTo>
                    <a:pt x="3830" y="818"/>
                  </a:lnTo>
                  <a:lnTo>
                    <a:pt x="4053" y="818"/>
                  </a:lnTo>
                  <a:lnTo>
                    <a:pt x="4555" y="799"/>
                  </a:lnTo>
                  <a:lnTo>
                    <a:pt x="4852" y="762"/>
                  </a:lnTo>
                  <a:lnTo>
                    <a:pt x="5168" y="706"/>
                  </a:lnTo>
                  <a:lnTo>
                    <a:pt x="5224" y="651"/>
                  </a:lnTo>
                  <a:lnTo>
                    <a:pt x="5279" y="558"/>
                  </a:lnTo>
                  <a:lnTo>
                    <a:pt x="5335" y="465"/>
                  </a:lnTo>
                  <a:lnTo>
                    <a:pt x="5279" y="279"/>
                  </a:lnTo>
                  <a:lnTo>
                    <a:pt x="5261" y="204"/>
                  </a:lnTo>
                  <a:lnTo>
                    <a:pt x="5224" y="149"/>
                  </a:lnTo>
                  <a:lnTo>
                    <a:pt x="5131" y="93"/>
                  </a:lnTo>
                  <a:lnTo>
                    <a:pt x="5056" y="74"/>
                  </a:lnTo>
                  <a:lnTo>
                    <a:pt x="4964" y="37"/>
                  </a:lnTo>
                  <a:lnTo>
                    <a:pt x="4871" y="37"/>
                  </a:lnTo>
                  <a:lnTo>
                    <a:pt x="4573" y="74"/>
                  </a:lnTo>
                  <a:lnTo>
                    <a:pt x="4220" y="74"/>
                  </a:lnTo>
                  <a:lnTo>
                    <a:pt x="3569" y="93"/>
                  </a:lnTo>
                  <a:lnTo>
                    <a:pt x="2194" y="93"/>
                  </a:lnTo>
                  <a:lnTo>
                    <a:pt x="1952" y="74"/>
                  </a:lnTo>
                  <a:lnTo>
                    <a:pt x="1711" y="56"/>
                  </a:lnTo>
                  <a:lnTo>
                    <a:pt x="1451" y="1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817080" y="3540015"/>
              <a:ext cx="44842" cy="133363"/>
            </a:xfrm>
            <a:custGeom>
              <a:avLst/>
              <a:gdLst/>
              <a:ahLst/>
              <a:cxnLst/>
              <a:rect l="l" t="t" r="r" b="b"/>
              <a:pathLst>
                <a:path w="1544" h="4592" extrusionOk="0">
                  <a:moveTo>
                    <a:pt x="131" y="1"/>
                  </a:moveTo>
                  <a:lnTo>
                    <a:pt x="56" y="38"/>
                  </a:lnTo>
                  <a:lnTo>
                    <a:pt x="19" y="112"/>
                  </a:lnTo>
                  <a:lnTo>
                    <a:pt x="0" y="205"/>
                  </a:lnTo>
                  <a:lnTo>
                    <a:pt x="19" y="670"/>
                  </a:lnTo>
                  <a:lnTo>
                    <a:pt x="38" y="893"/>
                  </a:lnTo>
                  <a:lnTo>
                    <a:pt x="93" y="1116"/>
                  </a:lnTo>
                  <a:lnTo>
                    <a:pt x="242" y="1544"/>
                  </a:lnTo>
                  <a:lnTo>
                    <a:pt x="279" y="1655"/>
                  </a:lnTo>
                  <a:lnTo>
                    <a:pt x="298" y="1767"/>
                  </a:lnTo>
                  <a:lnTo>
                    <a:pt x="298" y="1878"/>
                  </a:lnTo>
                  <a:lnTo>
                    <a:pt x="298" y="2008"/>
                  </a:lnTo>
                  <a:lnTo>
                    <a:pt x="298" y="2101"/>
                  </a:lnTo>
                  <a:lnTo>
                    <a:pt x="298" y="2213"/>
                  </a:lnTo>
                  <a:lnTo>
                    <a:pt x="354" y="2399"/>
                  </a:lnTo>
                  <a:lnTo>
                    <a:pt x="428" y="2603"/>
                  </a:lnTo>
                  <a:lnTo>
                    <a:pt x="484" y="2789"/>
                  </a:lnTo>
                  <a:lnTo>
                    <a:pt x="502" y="2993"/>
                  </a:lnTo>
                  <a:lnTo>
                    <a:pt x="521" y="3198"/>
                  </a:lnTo>
                  <a:lnTo>
                    <a:pt x="539" y="3384"/>
                  </a:lnTo>
                  <a:lnTo>
                    <a:pt x="595" y="3588"/>
                  </a:lnTo>
                  <a:lnTo>
                    <a:pt x="725" y="4016"/>
                  </a:lnTo>
                  <a:lnTo>
                    <a:pt x="818" y="4239"/>
                  </a:lnTo>
                  <a:lnTo>
                    <a:pt x="948" y="4518"/>
                  </a:lnTo>
                  <a:lnTo>
                    <a:pt x="1004" y="4536"/>
                  </a:lnTo>
                  <a:lnTo>
                    <a:pt x="1097" y="4573"/>
                  </a:lnTo>
                  <a:lnTo>
                    <a:pt x="1227" y="4592"/>
                  </a:lnTo>
                  <a:lnTo>
                    <a:pt x="1376" y="4499"/>
                  </a:lnTo>
                  <a:lnTo>
                    <a:pt x="1450" y="4462"/>
                  </a:lnTo>
                  <a:lnTo>
                    <a:pt x="1487" y="4406"/>
                  </a:lnTo>
                  <a:lnTo>
                    <a:pt x="1525" y="4332"/>
                  </a:lnTo>
                  <a:lnTo>
                    <a:pt x="1543" y="4257"/>
                  </a:lnTo>
                  <a:lnTo>
                    <a:pt x="1543" y="4164"/>
                  </a:lnTo>
                  <a:lnTo>
                    <a:pt x="1525" y="4090"/>
                  </a:lnTo>
                  <a:lnTo>
                    <a:pt x="1432" y="3848"/>
                  </a:lnTo>
                  <a:lnTo>
                    <a:pt x="1357" y="3551"/>
                  </a:lnTo>
                  <a:lnTo>
                    <a:pt x="1209" y="2993"/>
                  </a:lnTo>
                  <a:lnTo>
                    <a:pt x="1078" y="2417"/>
                  </a:lnTo>
                  <a:lnTo>
                    <a:pt x="1004" y="2138"/>
                  </a:lnTo>
                  <a:lnTo>
                    <a:pt x="948" y="1822"/>
                  </a:lnTo>
                  <a:lnTo>
                    <a:pt x="930" y="1618"/>
                  </a:lnTo>
                  <a:lnTo>
                    <a:pt x="911" y="1395"/>
                  </a:lnTo>
                  <a:lnTo>
                    <a:pt x="893" y="1153"/>
                  </a:lnTo>
                  <a:lnTo>
                    <a:pt x="874" y="930"/>
                  </a:lnTo>
                  <a:lnTo>
                    <a:pt x="837" y="707"/>
                  </a:lnTo>
                  <a:lnTo>
                    <a:pt x="762" y="484"/>
                  </a:lnTo>
                  <a:lnTo>
                    <a:pt x="725" y="391"/>
                  </a:lnTo>
                  <a:lnTo>
                    <a:pt x="651" y="298"/>
                  </a:lnTo>
                  <a:lnTo>
                    <a:pt x="595" y="205"/>
                  </a:lnTo>
                  <a:lnTo>
                    <a:pt x="502" y="131"/>
                  </a:lnTo>
                  <a:lnTo>
                    <a:pt x="447" y="75"/>
                  </a:lnTo>
                  <a:lnTo>
                    <a:pt x="354" y="3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80769" y="3554594"/>
              <a:ext cx="65897" cy="81000"/>
            </a:xfrm>
            <a:custGeom>
              <a:avLst/>
              <a:gdLst/>
              <a:ahLst/>
              <a:cxnLst/>
              <a:rect l="l" t="t" r="r" b="b"/>
              <a:pathLst>
                <a:path w="2269" h="2789" extrusionOk="0">
                  <a:moveTo>
                    <a:pt x="391" y="1"/>
                  </a:moveTo>
                  <a:lnTo>
                    <a:pt x="317" y="19"/>
                  </a:lnTo>
                  <a:lnTo>
                    <a:pt x="242" y="38"/>
                  </a:lnTo>
                  <a:lnTo>
                    <a:pt x="168" y="56"/>
                  </a:lnTo>
                  <a:lnTo>
                    <a:pt x="94" y="112"/>
                  </a:lnTo>
                  <a:lnTo>
                    <a:pt x="38" y="149"/>
                  </a:lnTo>
                  <a:lnTo>
                    <a:pt x="1" y="205"/>
                  </a:lnTo>
                  <a:lnTo>
                    <a:pt x="1" y="280"/>
                  </a:lnTo>
                  <a:lnTo>
                    <a:pt x="1" y="335"/>
                  </a:lnTo>
                  <a:lnTo>
                    <a:pt x="149" y="633"/>
                  </a:lnTo>
                  <a:lnTo>
                    <a:pt x="224" y="763"/>
                  </a:lnTo>
                  <a:lnTo>
                    <a:pt x="335" y="893"/>
                  </a:lnTo>
                  <a:lnTo>
                    <a:pt x="465" y="986"/>
                  </a:lnTo>
                  <a:lnTo>
                    <a:pt x="577" y="1079"/>
                  </a:lnTo>
                  <a:lnTo>
                    <a:pt x="633" y="1135"/>
                  </a:lnTo>
                  <a:lnTo>
                    <a:pt x="670" y="1209"/>
                  </a:lnTo>
                  <a:lnTo>
                    <a:pt x="707" y="1265"/>
                  </a:lnTo>
                  <a:lnTo>
                    <a:pt x="726" y="1358"/>
                  </a:lnTo>
                  <a:lnTo>
                    <a:pt x="744" y="1432"/>
                  </a:lnTo>
                  <a:lnTo>
                    <a:pt x="781" y="1488"/>
                  </a:lnTo>
                  <a:lnTo>
                    <a:pt x="874" y="1599"/>
                  </a:lnTo>
                  <a:lnTo>
                    <a:pt x="967" y="1692"/>
                  </a:lnTo>
                  <a:lnTo>
                    <a:pt x="1023" y="1729"/>
                  </a:lnTo>
                  <a:lnTo>
                    <a:pt x="1060" y="1785"/>
                  </a:lnTo>
                  <a:lnTo>
                    <a:pt x="1116" y="1915"/>
                  </a:lnTo>
                  <a:lnTo>
                    <a:pt x="1172" y="2045"/>
                  </a:lnTo>
                  <a:lnTo>
                    <a:pt x="1227" y="2157"/>
                  </a:lnTo>
                  <a:lnTo>
                    <a:pt x="1283" y="2268"/>
                  </a:lnTo>
                  <a:lnTo>
                    <a:pt x="1488" y="2510"/>
                  </a:lnTo>
                  <a:lnTo>
                    <a:pt x="1599" y="2640"/>
                  </a:lnTo>
                  <a:lnTo>
                    <a:pt x="1748" y="2789"/>
                  </a:lnTo>
                  <a:lnTo>
                    <a:pt x="1822" y="2789"/>
                  </a:lnTo>
                  <a:lnTo>
                    <a:pt x="1915" y="2770"/>
                  </a:lnTo>
                  <a:lnTo>
                    <a:pt x="2027" y="2752"/>
                  </a:lnTo>
                  <a:lnTo>
                    <a:pt x="2157" y="2621"/>
                  </a:lnTo>
                  <a:lnTo>
                    <a:pt x="2213" y="2566"/>
                  </a:lnTo>
                  <a:lnTo>
                    <a:pt x="2250" y="2529"/>
                  </a:lnTo>
                  <a:lnTo>
                    <a:pt x="2268" y="2454"/>
                  </a:lnTo>
                  <a:lnTo>
                    <a:pt x="2268" y="2398"/>
                  </a:lnTo>
                  <a:lnTo>
                    <a:pt x="2250" y="2343"/>
                  </a:lnTo>
                  <a:lnTo>
                    <a:pt x="2231" y="2287"/>
                  </a:lnTo>
                  <a:lnTo>
                    <a:pt x="2101" y="2138"/>
                  </a:lnTo>
                  <a:lnTo>
                    <a:pt x="1971" y="1952"/>
                  </a:lnTo>
                  <a:lnTo>
                    <a:pt x="1748" y="1618"/>
                  </a:lnTo>
                  <a:lnTo>
                    <a:pt x="1506" y="1265"/>
                  </a:lnTo>
                  <a:lnTo>
                    <a:pt x="1246" y="930"/>
                  </a:lnTo>
                  <a:lnTo>
                    <a:pt x="1172" y="800"/>
                  </a:lnTo>
                  <a:lnTo>
                    <a:pt x="1097" y="651"/>
                  </a:lnTo>
                  <a:lnTo>
                    <a:pt x="1023" y="503"/>
                  </a:lnTo>
                  <a:lnTo>
                    <a:pt x="930" y="354"/>
                  </a:lnTo>
                  <a:lnTo>
                    <a:pt x="837" y="224"/>
                  </a:lnTo>
                  <a:lnTo>
                    <a:pt x="726" y="112"/>
                  </a:lnTo>
                  <a:lnTo>
                    <a:pt x="651" y="75"/>
                  </a:lnTo>
                  <a:lnTo>
                    <a:pt x="577" y="38"/>
                  </a:lnTo>
                  <a:lnTo>
                    <a:pt x="484" y="1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555268" y="3482280"/>
              <a:ext cx="82626" cy="126335"/>
            </a:xfrm>
            <a:custGeom>
              <a:avLst/>
              <a:gdLst/>
              <a:ahLst/>
              <a:cxnLst/>
              <a:rect l="l" t="t" r="r" b="b"/>
              <a:pathLst>
                <a:path w="2845" h="4350" extrusionOk="0">
                  <a:moveTo>
                    <a:pt x="2380" y="0"/>
                  </a:moveTo>
                  <a:lnTo>
                    <a:pt x="2306" y="56"/>
                  </a:lnTo>
                  <a:lnTo>
                    <a:pt x="2231" y="93"/>
                  </a:lnTo>
                  <a:lnTo>
                    <a:pt x="2175" y="167"/>
                  </a:lnTo>
                  <a:lnTo>
                    <a:pt x="2138" y="223"/>
                  </a:lnTo>
                  <a:lnTo>
                    <a:pt x="2008" y="483"/>
                  </a:lnTo>
                  <a:lnTo>
                    <a:pt x="1859" y="762"/>
                  </a:lnTo>
                  <a:lnTo>
                    <a:pt x="1562" y="1283"/>
                  </a:lnTo>
                  <a:lnTo>
                    <a:pt x="1227" y="1822"/>
                  </a:lnTo>
                  <a:lnTo>
                    <a:pt x="1079" y="2082"/>
                  </a:lnTo>
                  <a:lnTo>
                    <a:pt x="893" y="2361"/>
                  </a:lnTo>
                  <a:lnTo>
                    <a:pt x="763" y="2546"/>
                  </a:lnTo>
                  <a:lnTo>
                    <a:pt x="614" y="2714"/>
                  </a:lnTo>
                  <a:lnTo>
                    <a:pt x="465" y="2900"/>
                  </a:lnTo>
                  <a:lnTo>
                    <a:pt x="317" y="3104"/>
                  </a:lnTo>
                  <a:lnTo>
                    <a:pt x="187" y="3290"/>
                  </a:lnTo>
                  <a:lnTo>
                    <a:pt x="75" y="3513"/>
                  </a:lnTo>
                  <a:lnTo>
                    <a:pt x="38" y="3625"/>
                  </a:lnTo>
                  <a:lnTo>
                    <a:pt x="1" y="3736"/>
                  </a:lnTo>
                  <a:lnTo>
                    <a:pt x="1" y="3848"/>
                  </a:lnTo>
                  <a:lnTo>
                    <a:pt x="1" y="3959"/>
                  </a:lnTo>
                  <a:lnTo>
                    <a:pt x="1" y="4052"/>
                  </a:lnTo>
                  <a:lnTo>
                    <a:pt x="38" y="4145"/>
                  </a:lnTo>
                  <a:lnTo>
                    <a:pt x="75" y="4219"/>
                  </a:lnTo>
                  <a:lnTo>
                    <a:pt x="131" y="4275"/>
                  </a:lnTo>
                  <a:lnTo>
                    <a:pt x="187" y="4331"/>
                  </a:lnTo>
                  <a:lnTo>
                    <a:pt x="261" y="4349"/>
                  </a:lnTo>
                  <a:lnTo>
                    <a:pt x="335" y="4331"/>
                  </a:lnTo>
                  <a:lnTo>
                    <a:pt x="410" y="4256"/>
                  </a:lnTo>
                  <a:lnTo>
                    <a:pt x="744" y="3903"/>
                  </a:lnTo>
                  <a:lnTo>
                    <a:pt x="893" y="3717"/>
                  </a:lnTo>
                  <a:lnTo>
                    <a:pt x="1004" y="3494"/>
                  </a:lnTo>
                  <a:lnTo>
                    <a:pt x="1209" y="3067"/>
                  </a:lnTo>
                  <a:lnTo>
                    <a:pt x="1265" y="2955"/>
                  </a:lnTo>
                  <a:lnTo>
                    <a:pt x="1320" y="2862"/>
                  </a:lnTo>
                  <a:lnTo>
                    <a:pt x="1413" y="2770"/>
                  </a:lnTo>
                  <a:lnTo>
                    <a:pt x="1488" y="2695"/>
                  </a:lnTo>
                  <a:lnTo>
                    <a:pt x="1581" y="2602"/>
                  </a:lnTo>
                  <a:lnTo>
                    <a:pt x="1636" y="2528"/>
                  </a:lnTo>
                  <a:lnTo>
                    <a:pt x="1748" y="2342"/>
                  </a:lnTo>
                  <a:lnTo>
                    <a:pt x="1822" y="2138"/>
                  </a:lnTo>
                  <a:lnTo>
                    <a:pt x="1934" y="1952"/>
                  </a:lnTo>
                  <a:lnTo>
                    <a:pt x="2064" y="1784"/>
                  </a:lnTo>
                  <a:lnTo>
                    <a:pt x="2194" y="1617"/>
                  </a:lnTo>
                  <a:lnTo>
                    <a:pt x="2324" y="1450"/>
                  </a:lnTo>
                  <a:lnTo>
                    <a:pt x="2417" y="1283"/>
                  </a:lnTo>
                  <a:lnTo>
                    <a:pt x="2640" y="855"/>
                  </a:lnTo>
                  <a:lnTo>
                    <a:pt x="2752" y="613"/>
                  </a:lnTo>
                  <a:lnTo>
                    <a:pt x="2845" y="316"/>
                  </a:lnTo>
                  <a:lnTo>
                    <a:pt x="2826" y="242"/>
                  </a:lnTo>
                  <a:lnTo>
                    <a:pt x="2770" y="149"/>
                  </a:lnTo>
                  <a:lnTo>
                    <a:pt x="2696" y="56"/>
                  </a:lnTo>
                  <a:lnTo>
                    <a:pt x="2529" y="19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8652442" y="3542716"/>
              <a:ext cx="38888" cy="116083"/>
            </a:xfrm>
            <a:custGeom>
              <a:avLst/>
              <a:gdLst/>
              <a:ahLst/>
              <a:cxnLst/>
              <a:rect l="l" t="t" r="r" b="b"/>
              <a:pathLst>
                <a:path w="1339" h="3997" extrusionOk="0">
                  <a:moveTo>
                    <a:pt x="1078" y="1"/>
                  </a:moveTo>
                  <a:lnTo>
                    <a:pt x="911" y="19"/>
                  </a:lnTo>
                  <a:lnTo>
                    <a:pt x="818" y="19"/>
                  </a:lnTo>
                  <a:lnTo>
                    <a:pt x="762" y="38"/>
                  </a:lnTo>
                  <a:lnTo>
                    <a:pt x="707" y="94"/>
                  </a:lnTo>
                  <a:lnTo>
                    <a:pt x="670" y="168"/>
                  </a:lnTo>
                  <a:lnTo>
                    <a:pt x="632" y="224"/>
                  </a:lnTo>
                  <a:lnTo>
                    <a:pt x="632" y="280"/>
                  </a:lnTo>
                  <a:lnTo>
                    <a:pt x="614" y="503"/>
                  </a:lnTo>
                  <a:lnTo>
                    <a:pt x="577" y="781"/>
                  </a:lnTo>
                  <a:lnTo>
                    <a:pt x="502" y="1265"/>
                  </a:lnTo>
                  <a:lnTo>
                    <a:pt x="428" y="1767"/>
                  </a:lnTo>
                  <a:lnTo>
                    <a:pt x="391" y="2008"/>
                  </a:lnTo>
                  <a:lnTo>
                    <a:pt x="316" y="2268"/>
                  </a:lnTo>
                  <a:lnTo>
                    <a:pt x="279" y="2454"/>
                  </a:lnTo>
                  <a:lnTo>
                    <a:pt x="205" y="2622"/>
                  </a:lnTo>
                  <a:lnTo>
                    <a:pt x="130" y="2807"/>
                  </a:lnTo>
                  <a:lnTo>
                    <a:pt x="75" y="3012"/>
                  </a:lnTo>
                  <a:lnTo>
                    <a:pt x="19" y="3198"/>
                  </a:lnTo>
                  <a:lnTo>
                    <a:pt x="0" y="3384"/>
                  </a:lnTo>
                  <a:lnTo>
                    <a:pt x="19" y="3477"/>
                  </a:lnTo>
                  <a:lnTo>
                    <a:pt x="38" y="3588"/>
                  </a:lnTo>
                  <a:lnTo>
                    <a:pt x="75" y="3681"/>
                  </a:lnTo>
                  <a:lnTo>
                    <a:pt x="112" y="3774"/>
                  </a:lnTo>
                  <a:lnTo>
                    <a:pt x="149" y="3830"/>
                  </a:lnTo>
                  <a:lnTo>
                    <a:pt x="223" y="3885"/>
                  </a:lnTo>
                  <a:lnTo>
                    <a:pt x="279" y="3941"/>
                  </a:lnTo>
                  <a:lnTo>
                    <a:pt x="354" y="3978"/>
                  </a:lnTo>
                  <a:lnTo>
                    <a:pt x="428" y="3997"/>
                  </a:lnTo>
                  <a:lnTo>
                    <a:pt x="502" y="3997"/>
                  </a:lnTo>
                  <a:lnTo>
                    <a:pt x="558" y="3960"/>
                  </a:lnTo>
                  <a:lnTo>
                    <a:pt x="595" y="3885"/>
                  </a:lnTo>
                  <a:lnTo>
                    <a:pt x="762" y="3514"/>
                  </a:lnTo>
                  <a:lnTo>
                    <a:pt x="837" y="3328"/>
                  </a:lnTo>
                  <a:lnTo>
                    <a:pt x="874" y="3142"/>
                  </a:lnTo>
                  <a:lnTo>
                    <a:pt x="874" y="2733"/>
                  </a:lnTo>
                  <a:lnTo>
                    <a:pt x="893" y="2640"/>
                  </a:lnTo>
                  <a:lnTo>
                    <a:pt x="911" y="2547"/>
                  </a:lnTo>
                  <a:lnTo>
                    <a:pt x="948" y="2454"/>
                  </a:lnTo>
                  <a:lnTo>
                    <a:pt x="1004" y="2361"/>
                  </a:lnTo>
                  <a:lnTo>
                    <a:pt x="1041" y="2287"/>
                  </a:lnTo>
                  <a:lnTo>
                    <a:pt x="1060" y="2213"/>
                  </a:lnTo>
                  <a:lnTo>
                    <a:pt x="1078" y="2027"/>
                  </a:lnTo>
                  <a:lnTo>
                    <a:pt x="1097" y="1859"/>
                  </a:lnTo>
                  <a:lnTo>
                    <a:pt x="1116" y="1674"/>
                  </a:lnTo>
                  <a:lnTo>
                    <a:pt x="1153" y="1506"/>
                  </a:lnTo>
                  <a:lnTo>
                    <a:pt x="1227" y="1358"/>
                  </a:lnTo>
                  <a:lnTo>
                    <a:pt x="1264" y="1190"/>
                  </a:lnTo>
                  <a:lnTo>
                    <a:pt x="1301" y="1023"/>
                  </a:lnTo>
                  <a:lnTo>
                    <a:pt x="1339" y="633"/>
                  </a:lnTo>
                  <a:lnTo>
                    <a:pt x="1339" y="428"/>
                  </a:lnTo>
                  <a:lnTo>
                    <a:pt x="1301" y="168"/>
                  </a:lnTo>
                  <a:lnTo>
                    <a:pt x="1264" y="112"/>
                  </a:lnTo>
                  <a:lnTo>
                    <a:pt x="1190" y="5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3650" y="3329491"/>
              <a:ext cx="135512" cy="25964"/>
            </a:xfrm>
            <a:custGeom>
              <a:avLst/>
              <a:gdLst/>
              <a:ahLst/>
              <a:cxnLst/>
              <a:rect l="l" t="t" r="r" b="b"/>
              <a:pathLst>
                <a:path w="4666" h="894" extrusionOk="0">
                  <a:moveTo>
                    <a:pt x="818" y="1"/>
                  </a:moveTo>
                  <a:lnTo>
                    <a:pt x="595" y="20"/>
                  </a:lnTo>
                  <a:lnTo>
                    <a:pt x="502" y="38"/>
                  </a:lnTo>
                  <a:lnTo>
                    <a:pt x="391" y="75"/>
                  </a:lnTo>
                  <a:lnTo>
                    <a:pt x="279" y="131"/>
                  </a:lnTo>
                  <a:lnTo>
                    <a:pt x="186" y="187"/>
                  </a:lnTo>
                  <a:lnTo>
                    <a:pt x="130" y="243"/>
                  </a:lnTo>
                  <a:lnTo>
                    <a:pt x="75" y="317"/>
                  </a:lnTo>
                  <a:lnTo>
                    <a:pt x="19" y="391"/>
                  </a:lnTo>
                  <a:lnTo>
                    <a:pt x="0" y="466"/>
                  </a:lnTo>
                  <a:lnTo>
                    <a:pt x="0" y="540"/>
                  </a:lnTo>
                  <a:lnTo>
                    <a:pt x="19" y="614"/>
                  </a:lnTo>
                  <a:lnTo>
                    <a:pt x="56" y="651"/>
                  </a:lnTo>
                  <a:lnTo>
                    <a:pt x="149" y="689"/>
                  </a:lnTo>
                  <a:lnTo>
                    <a:pt x="614" y="800"/>
                  </a:lnTo>
                  <a:lnTo>
                    <a:pt x="837" y="819"/>
                  </a:lnTo>
                  <a:lnTo>
                    <a:pt x="1060" y="819"/>
                  </a:lnTo>
                  <a:lnTo>
                    <a:pt x="1506" y="763"/>
                  </a:lnTo>
                  <a:lnTo>
                    <a:pt x="1729" y="763"/>
                  </a:lnTo>
                  <a:lnTo>
                    <a:pt x="1840" y="782"/>
                  </a:lnTo>
                  <a:lnTo>
                    <a:pt x="1952" y="819"/>
                  </a:lnTo>
                  <a:lnTo>
                    <a:pt x="2063" y="856"/>
                  </a:lnTo>
                  <a:lnTo>
                    <a:pt x="2361" y="856"/>
                  </a:lnTo>
                  <a:lnTo>
                    <a:pt x="2565" y="819"/>
                  </a:lnTo>
                  <a:lnTo>
                    <a:pt x="2770" y="819"/>
                  </a:lnTo>
                  <a:lnTo>
                    <a:pt x="2956" y="837"/>
                  </a:lnTo>
                  <a:lnTo>
                    <a:pt x="3160" y="875"/>
                  </a:lnTo>
                  <a:lnTo>
                    <a:pt x="3346" y="893"/>
                  </a:lnTo>
                  <a:lnTo>
                    <a:pt x="3550" y="893"/>
                  </a:lnTo>
                  <a:lnTo>
                    <a:pt x="3997" y="856"/>
                  </a:lnTo>
                  <a:lnTo>
                    <a:pt x="4238" y="819"/>
                  </a:lnTo>
                  <a:lnTo>
                    <a:pt x="4517" y="744"/>
                  </a:lnTo>
                  <a:lnTo>
                    <a:pt x="4573" y="689"/>
                  </a:lnTo>
                  <a:lnTo>
                    <a:pt x="4628" y="614"/>
                  </a:lnTo>
                  <a:lnTo>
                    <a:pt x="4666" y="503"/>
                  </a:lnTo>
                  <a:lnTo>
                    <a:pt x="4610" y="317"/>
                  </a:lnTo>
                  <a:lnTo>
                    <a:pt x="4591" y="243"/>
                  </a:lnTo>
                  <a:lnTo>
                    <a:pt x="4554" y="205"/>
                  </a:lnTo>
                  <a:lnTo>
                    <a:pt x="4480" y="150"/>
                  </a:lnTo>
                  <a:lnTo>
                    <a:pt x="4405" y="112"/>
                  </a:lnTo>
                  <a:lnTo>
                    <a:pt x="4331" y="94"/>
                  </a:lnTo>
                  <a:lnTo>
                    <a:pt x="4257" y="94"/>
                  </a:lnTo>
                  <a:lnTo>
                    <a:pt x="3997" y="131"/>
                  </a:lnTo>
                  <a:lnTo>
                    <a:pt x="3681" y="150"/>
                  </a:lnTo>
                  <a:lnTo>
                    <a:pt x="1933" y="150"/>
                  </a:lnTo>
                  <a:lnTo>
                    <a:pt x="1729" y="131"/>
                  </a:lnTo>
                  <a:lnTo>
                    <a:pt x="1506" y="94"/>
                  </a:lnTo>
                  <a:lnTo>
                    <a:pt x="1283" y="57"/>
                  </a:lnTo>
                  <a:lnTo>
                    <a:pt x="1041" y="20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89555" y="3227467"/>
              <a:ext cx="106905" cy="49692"/>
            </a:xfrm>
            <a:custGeom>
              <a:avLst/>
              <a:gdLst/>
              <a:ahLst/>
              <a:cxnLst/>
              <a:rect l="l" t="t" r="r" b="b"/>
              <a:pathLst>
                <a:path w="3681" h="1711" extrusionOk="0">
                  <a:moveTo>
                    <a:pt x="484" y="1"/>
                  </a:moveTo>
                  <a:lnTo>
                    <a:pt x="391" y="20"/>
                  </a:lnTo>
                  <a:lnTo>
                    <a:pt x="279" y="38"/>
                  </a:lnTo>
                  <a:lnTo>
                    <a:pt x="224" y="75"/>
                  </a:lnTo>
                  <a:lnTo>
                    <a:pt x="149" y="112"/>
                  </a:lnTo>
                  <a:lnTo>
                    <a:pt x="93" y="168"/>
                  </a:lnTo>
                  <a:lnTo>
                    <a:pt x="38" y="243"/>
                  </a:lnTo>
                  <a:lnTo>
                    <a:pt x="1" y="298"/>
                  </a:lnTo>
                  <a:lnTo>
                    <a:pt x="1" y="373"/>
                  </a:lnTo>
                  <a:lnTo>
                    <a:pt x="19" y="428"/>
                  </a:lnTo>
                  <a:lnTo>
                    <a:pt x="75" y="503"/>
                  </a:lnTo>
                  <a:lnTo>
                    <a:pt x="372" y="726"/>
                  </a:lnTo>
                  <a:lnTo>
                    <a:pt x="540" y="819"/>
                  </a:lnTo>
                  <a:lnTo>
                    <a:pt x="725" y="893"/>
                  </a:lnTo>
                  <a:lnTo>
                    <a:pt x="1097" y="968"/>
                  </a:lnTo>
                  <a:lnTo>
                    <a:pt x="1264" y="1023"/>
                  </a:lnTo>
                  <a:lnTo>
                    <a:pt x="1357" y="1079"/>
                  </a:lnTo>
                  <a:lnTo>
                    <a:pt x="1432" y="1135"/>
                  </a:lnTo>
                  <a:lnTo>
                    <a:pt x="1487" y="1191"/>
                  </a:lnTo>
                  <a:lnTo>
                    <a:pt x="1580" y="1228"/>
                  </a:lnTo>
                  <a:lnTo>
                    <a:pt x="1729" y="1283"/>
                  </a:lnTo>
                  <a:lnTo>
                    <a:pt x="1896" y="1302"/>
                  </a:lnTo>
                  <a:lnTo>
                    <a:pt x="2064" y="1339"/>
                  </a:lnTo>
                  <a:lnTo>
                    <a:pt x="2212" y="1414"/>
                  </a:lnTo>
                  <a:lnTo>
                    <a:pt x="2361" y="1488"/>
                  </a:lnTo>
                  <a:lnTo>
                    <a:pt x="2510" y="1562"/>
                  </a:lnTo>
                  <a:lnTo>
                    <a:pt x="2677" y="1618"/>
                  </a:lnTo>
                  <a:lnTo>
                    <a:pt x="3030" y="1674"/>
                  </a:lnTo>
                  <a:lnTo>
                    <a:pt x="3253" y="1711"/>
                  </a:lnTo>
                  <a:lnTo>
                    <a:pt x="3495" y="1692"/>
                  </a:lnTo>
                  <a:lnTo>
                    <a:pt x="3551" y="1655"/>
                  </a:lnTo>
                  <a:lnTo>
                    <a:pt x="3606" y="1581"/>
                  </a:lnTo>
                  <a:lnTo>
                    <a:pt x="3662" y="1488"/>
                  </a:lnTo>
                  <a:lnTo>
                    <a:pt x="3681" y="1302"/>
                  </a:lnTo>
                  <a:lnTo>
                    <a:pt x="3662" y="1228"/>
                  </a:lnTo>
                  <a:lnTo>
                    <a:pt x="3662" y="1172"/>
                  </a:lnTo>
                  <a:lnTo>
                    <a:pt x="3606" y="1098"/>
                  </a:lnTo>
                  <a:lnTo>
                    <a:pt x="3551" y="1060"/>
                  </a:lnTo>
                  <a:lnTo>
                    <a:pt x="3495" y="1023"/>
                  </a:lnTo>
                  <a:lnTo>
                    <a:pt x="3439" y="1005"/>
                  </a:lnTo>
                  <a:lnTo>
                    <a:pt x="3235" y="986"/>
                  </a:lnTo>
                  <a:lnTo>
                    <a:pt x="2993" y="930"/>
                  </a:lnTo>
                  <a:lnTo>
                    <a:pt x="2547" y="800"/>
                  </a:lnTo>
                  <a:lnTo>
                    <a:pt x="2082" y="652"/>
                  </a:lnTo>
                  <a:lnTo>
                    <a:pt x="1878" y="596"/>
                  </a:lnTo>
                  <a:lnTo>
                    <a:pt x="1636" y="503"/>
                  </a:lnTo>
                  <a:lnTo>
                    <a:pt x="1469" y="410"/>
                  </a:lnTo>
                  <a:lnTo>
                    <a:pt x="1320" y="317"/>
                  </a:lnTo>
                  <a:lnTo>
                    <a:pt x="1004" y="131"/>
                  </a:lnTo>
                  <a:lnTo>
                    <a:pt x="837" y="5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6"/>
          <p:cNvGrpSpPr/>
          <p:nvPr/>
        </p:nvGrpSpPr>
        <p:grpSpPr>
          <a:xfrm flipH="1">
            <a:off x="-295527" y="3180448"/>
            <a:ext cx="1169467" cy="2005421"/>
            <a:chOff x="4836850" y="2886550"/>
            <a:chExt cx="853750" cy="1464025"/>
          </a:xfrm>
        </p:grpSpPr>
        <p:sp>
          <p:nvSpPr>
            <p:cNvPr id="309" name="Google Shape;309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877425" y="2886550"/>
              <a:ext cx="441425" cy="386325"/>
            </a:xfrm>
            <a:custGeom>
              <a:avLst/>
              <a:gdLst/>
              <a:ahLst/>
              <a:cxnLst/>
              <a:rect l="l" t="t" r="r" b="b"/>
              <a:pathLst>
                <a:path w="17657" h="15453" extrusionOk="0">
                  <a:moveTo>
                    <a:pt x="1644" y="201"/>
                  </a:moveTo>
                  <a:lnTo>
                    <a:pt x="2305" y="241"/>
                  </a:lnTo>
                  <a:lnTo>
                    <a:pt x="3027" y="301"/>
                  </a:lnTo>
                  <a:lnTo>
                    <a:pt x="3407" y="341"/>
                  </a:lnTo>
                  <a:lnTo>
                    <a:pt x="3788" y="421"/>
                  </a:lnTo>
                  <a:lnTo>
                    <a:pt x="4169" y="501"/>
                  </a:lnTo>
                  <a:lnTo>
                    <a:pt x="4530" y="602"/>
                  </a:lnTo>
                  <a:lnTo>
                    <a:pt x="4870" y="722"/>
                  </a:lnTo>
                  <a:lnTo>
                    <a:pt x="5191" y="862"/>
                  </a:lnTo>
                  <a:lnTo>
                    <a:pt x="5492" y="1022"/>
                  </a:lnTo>
                  <a:lnTo>
                    <a:pt x="5752" y="1223"/>
                  </a:lnTo>
                  <a:lnTo>
                    <a:pt x="6033" y="1443"/>
                  </a:lnTo>
                  <a:lnTo>
                    <a:pt x="6293" y="1704"/>
                  </a:lnTo>
                  <a:lnTo>
                    <a:pt x="6554" y="1964"/>
                  </a:lnTo>
                  <a:lnTo>
                    <a:pt x="6814" y="2245"/>
                  </a:lnTo>
                  <a:lnTo>
                    <a:pt x="7335" y="2866"/>
                  </a:lnTo>
                  <a:lnTo>
                    <a:pt x="7877" y="3528"/>
                  </a:lnTo>
                  <a:lnTo>
                    <a:pt x="8478" y="4249"/>
                  </a:lnTo>
                  <a:lnTo>
                    <a:pt x="9119" y="5011"/>
                  </a:lnTo>
                  <a:lnTo>
                    <a:pt x="9460" y="5411"/>
                  </a:lnTo>
                  <a:lnTo>
                    <a:pt x="9841" y="5792"/>
                  </a:lnTo>
                  <a:lnTo>
                    <a:pt x="10221" y="6193"/>
                  </a:lnTo>
                  <a:lnTo>
                    <a:pt x="10642" y="6574"/>
                  </a:lnTo>
                  <a:lnTo>
                    <a:pt x="11384" y="7295"/>
                  </a:lnTo>
                  <a:lnTo>
                    <a:pt x="12125" y="7997"/>
                  </a:lnTo>
                  <a:lnTo>
                    <a:pt x="12907" y="8658"/>
                  </a:lnTo>
                  <a:lnTo>
                    <a:pt x="13668" y="9299"/>
                  </a:lnTo>
                  <a:lnTo>
                    <a:pt x="14510" y="10021"/>
                  </a:lnTo>
                  <a:lnTo>
                    <a:pt x="15312" y="10702"/>
                  </a:lnTo>
                  <a:lnTo>
                    <a:pt x="15673" y="11043"/>
                  </a:lnTo>
                  <a:lnTo>
                    <a:pt x="15993" y="11384"/>
                  </a:lnTo>
                  <a:lnTo>
                    <a:pt x="16294" y="11704"/>
                  </a:lnTo>
                  <a:lnTo>
                    <a:pt x="16554" y="12005"/>
                  </a:lnTo>
                  <a:lnTo>
                    <a:pt x="16795" y="12326"/>
                  </a:lnTo>
                  <a:lnTo>
                    <a:pt x="16995" y="12626"/>
                  </a:lnTo>
                  <a:lnTo>
                    <a:pt x="17176" y="12927"/>
                  </a:lnTo>
                  <a:lnTo>
                    <a:pt x="17296" y="13207"/>
                  </a:lnTo>
                  <a:lnTo>
                    <a:pt x="17396" y="13488"/>
                  </a:lnTo>
                  <a:lnTo>
                    <a:pt x="17436" y="13749"/>
                  </a:lnTo>
                  <a:lnTo>
                    <a:pt x="17436" y="14009"/>
                  </a:lnTo>
                  <a:lnTo>
                    <a:pt x="17416" y="14230"/>
                  </a:lnTo>
                  <a:lnTo>
                    <a:pt x="17356" y="14370"/>
                  </a:lnTo>
                  <a:lnTo>
                    <a:pt x="17296" y="14510"/>
                  </a:lnTo>
                  <a:lnTo>
                    <a:pt x="17216" y="14630"/>
                  </a:lnTo>
                  <a:lnTo>
                    <a:pt x="17115" y="14751"/>
                  </a:lnTo>
                  <a:lnTo>
                    <a:pt x="16995" y="14851"/>
                  </a:lnTo>
                  <a:lnTo>
                    <a:pt x="16875" y="14931"/>
                  </a:lnTo>
                  <a:lnTo>
                    <a:pt x="16715" y="15011"/>
                  </a:lnTo>
                  <a:lnTo>
                    <a:pt x="16554" y="15091"/>
                  </a:lnTo>
                  <a:lnTo>
                    <a:pt x="16314" y="15172"/>
                  </a:lnTo>
                  <a:lnTo>
                    <a:pt x="16093" y="15212"/>
                  </a:lnTo>
                  <a:lnTo>
                    <a:pt x="15853" y="15232"/>
                  </a:lnTo>
                  <a:lnTo>
                    <a:pt x="15632" y="15232"/>
                  </a:lnTo>
                  <a:lnTo>
                    <a:pt x="15392" y="15192"/>
                  </a:lnTo>
                  <a:lnTo>
                    <a:pt x="15151" y="15151"/>
                  </a:lnTo>
                  <a:lnTo>
                    <a:pt x="14911" y="15071"/>
                  </a:lnTo>
                  <a:lnTo>
                    <a:pt x="14690" y="14971"/>
                  </a:lnTo>
                  <a:lnTo>
                    <a:pt x="14450" y="14851"/>
                  </a:lnTo>
                  <a:lnTo>
                    <a:pt x="14210" y="14691"/>
                  </a:lnTo>
                  <a:lnTo>
                    <a:pt x="13969" y="14530"/>
                  </a:lnTo>
                  <a:lnTo>
                    <a:pt x="13729" y="14330"/>
                  </a:lnTo>
                  <a:lnTo>
                    <a:pt x="13508" y="14109"/>
                  </a:lnTo>
                  <a:lnTo>
                    <a:pt x="13268" y="13869"/>
                  </a:lnTo>
                  <a:lnTo>
                    <a:pt x="13047" y="13608"/>
                  </a:lnTo>
                  <a:lnTo>
                    <a:pt x="12827" y="13328"/>
                  </a:lnTo>
                  <a:lnTo>
                    <a:pt x="12506" y="12907"/>
                  </a:lnTo>
                  <a:lnTo>
                    <a:pt x="12185" y="12446"/>
                  </a:lnTo>
                  <a:lnTo>
                    <a:pt x="11544" y="11464"/>
                  </a:lnTo>
                  <a:lnTo>
                    <a:pt x="10903" y="10462"/>
                  </a:lnTo>
                  <a:lnTo>
                    <a:pt x="10562" y="9941"/>
                  </a:lnTo>
                  <a:lnTo>
                    <a:pt x="10181" y="9400"/>
                  </a:lnTo>
                  <a:lnTo>
                    <a:pt x="9760" y="8879"/>
                  </a:lnTo>
                  <a:lnTo>
                    <a:pt x="9319" y="8358"/>
                  </a:lnTo>
                  <a:lnTo>
                    <a:pt x="8818" y="7836"/>
                  </a:lnTo>
                  <a:lnTo>
                    <a:pt x="8277" y="7315"/>
                  </a:lnTo>
                  <a:lnTo>
                    <a:pt x="7997" y="7055"/>
                  </a:lnTo>
                  <a:lnTo>
                    <a:pt x="7696" y="6774"/>
                  </a:lnTo>
                  <a:lnTo>
                    <a:pt x="7376" y="6514"/>
                  </a:lnTo>
                  <a:lnTo>
                    <a:pt x="7055" y="6273"/>
                  </a:lnTo>
                  <a:lnTo>
                    <a:pt x="6414" y="5792"/>
                  </a:lnTo>
                  <a:lnTo>
                    <a:pt x="5732" y="5351"/>
                  </a:lnTo>
                  <a:lnTo>
                    <a:pt x="5051" y="4931"/>
                  </a:lnTo>
                  <a:lnTo>
                    <a:pt x="4369" y="4530"/>
                  </a:lnTo>
                  <a:lnTo>
                    <a:pt x="3067" y="3808"/>
                  </a:lnTo>
                  <a:lnTo>
                    <a:pt x="2005" y="3207"/>
                  </a:lnTo>
                  <a:lnTo>
                    <a:pt x="1503" y="2926"/>
                  </a:lnTo>
                  <a:lnTo>
                    <a:pt x="1083" y="2666"/>
                  </a:lnTo>
                  <a:lnTo>
                    <a:pt x="882" y="2546"/>
                  </a:lnTo>
                  <a:lnTo>
                    <a:pt x="722" y="2405"/>
                  </a:lnTo>
                  <a:lnTo>
                    <a:pt x="582" y="2265"/>
                  </a:lnTo>
                  <a:lnTo>
                    <a:pt x="461" y="2145"/>
                  </a:lnTo>
                  <a:lnTo>
                    <a:pt x="361" y="1984"/>
                  </a:lnTo>
                  <a:lnTo>
                    <a:pt x="281" y="1844"/>
                  </a:lnTo>
                  <a:lnTo>
                    <a:pt x="241" y="1684"/>
                  </a:lnTo>
                  <a:lnTo>
                    <a:pt x="221" y="1524"/>
                  </a:lnTo>
                  <a:lnTo>
                    <a:pt x="201" y="1403"/>
                  </a:lnTo>
                  <a:lnTo>
                    <a:pt x="221" y="1303"/>
                  </a:lnTo>
                  <a:lnTo>
                    <a:pt x="261" y="1083"/>
                  </a:lnTo>
                  <a:lnTo>
                    <a:pt x="321" y="862"/>
                  </a:lnTo>
                  <a:lnTo>
                    <a:pt x="421" y="682"/>
                  </a:lnTo>
                  <a:lnTo>
                    <a:pt x="521" y="521"/>
                  </a:lnTo>
                  <a:lnTo>
                    <a:pt x="622" y="381"/>
                  </a:lnTo>
                  <a:lnTo>
                    <a:pt x="762" y="221"/>
                  </a:lnTo>
                  <a:lnTo>
                    <a:pt x="1103" y="201"/>
                  </a:lnTo>
                  <a:close/>
                  <a:moveTo>
                    <a:pt x="742" y="0"/>
                  </a:moveTo>
                  <a:lnTo>
                    <a:pt x="682" y="20"/>
                  </a:lnTo>
                  <a:lnTo>
                    <a:pt x="562" y="121"/>
                  </a:lnTo>
                  <a:lnTo>
                    <a:pt x="461" y="241"/>
                  </a:lnTo>
                  <a:lnTo>
                    <a:pt x="341" y="401"/>
                  </a:lnTo>
                  <a:lnTo>
                    <a:pt x="221" y="582"/>
                  </a:lnTo>
                  <a:lnTo>
                    <a:pt x="121" y="802"/>
                  </a:lnTo>
                  <a:lnTo>
                    <a:pt x="41" y="1043"/>
                  </a:lnTo>
                  <a:lnTo>
                    <a:pt x="0" y="1283"/>
                  </a:lnTo>
                  <a:lnTo>
                    <a:pt x="0" y="1524"/>
                  </a:lnTo>
                  <a:lnTo>
                    <a:pt x="20" y="1724"/>
                  </a:lnTo>
                  <a:lnTo>
                    <a:pt x="101" y="1944"/>
                  </a:lnTo>
                  <a:lnTo>
                    <a:pt x="201" y="2145"/>
                  </a:lnTo>
                  <a:lnTo>
                    <a:pt x="341" y="2325"/>
                  </a:lnTo>
                  <a:lnTo>
                    <a:pt x="521" y="2506"/>
                  </a:lnTo>
                  <a:lnTo>
                    <a:pt x="722" y="2686"/>
                  </a:lnTo>
                  <a:lnTo>
                    <a:pt x="962" y="2846"/>
                  </a:lnTo>
                  <a:lnTo>
                    <a:pt x="1403" y="3107"/>
                  </a:lnTo>
                  <a:lnTo>
                    <a:pt x="1884" y="3387"/>
                  </a:lnTo>
                  <a:lnTo>
                    <a:pt x="2966" y="3989"/>
                  </a:lnTo>
                  <a:lnTo>
                    <a:pt x="4249" y="4710"/>
                  </a:lnTo>
                  <a:lnTo>
                    <a:pt x="4931" y="5111"/>
                  </a:lnTo>
                  <a:lnTo>
                    <a:pt x="5612" y="5512"/>
                  </a:lnTo>
                  <a:lnTo>
                    <a:pt x="6273" y="5973"/>
                  </a:lnTo>
                  <a:lnTo>
                    <a:pt x="6935" y="6434"/>
                  </a:lnTo>
                  <a:lnTo>
                    <a:pt x="7556" y="6935"/>
                  </a:lnTo>
                  <a:lnTo>
                    <a:pt x="7836" y="7195"/>
                  </a:lnTo>
                  <a:lnTo>
                    <a:pt x="8117" y="7476"/>
                  </a:lnTo>
                  <a:lnTo>
                    <a:pt x="8137" y="7476"/>
                  </a:lnTo>
                  <a:lnTo>
                    <a:pt x="8678" y="7977"/>
                  </a:lnTo>
                  <a:lnTo>
                    <a:pt x="9159" y="8498"/>
                  </a:lnTo>
                  <a:lnTo>
                    <a:pt x="9600" y="9019"/>
                  </a:lnTo>
                  <a:lnTo>
                    <a:pt x="10021" y="9540"/>
                  </a:lnTo>
                  <a:lnTo>
                    <a:pt x="10382" y="10061"/>
                  </a:lnTo>
                  <a:lnTo>
                    <a:pt x="10742" y="10582"/>
                  </a:lnTo>
                  <a:lnTo>
                    <a:pt x="11364" y="11564"/>
                  </a:lnTo>
                  <a:lnTo>
                    <a:pt x="12005" y="12566"/>
                  </a:lnTo>
                  <a:lnTo>
                    <a:pt x="12326" y="13027"/>
                  </a:lnTo>
                  <a:lnTo>
                    <a:pt x="12646" y="13448"/>
                  </a:lnTo>
                  <a:lnTo>
                    <a:pt x="13027" y="13909"/>
                  </a:lnTo>
                  <a:lnTo>
                    <a:pt x="13408" y="14310"/>
                  </a:lnTo>
                  <a:lnTo>
                    <a:pt x="13608" y="14490"/>
                  </a:lnTo>
                  <a:lnTo>
                    <a:pt x="13789" y="14650"/>
                  </a:lnTo>
                  <a:lnTo>
                    <a:pt x="13989" y="14811"/>
                  </a:lnTo>
                  <a:lnTo>
                    <a:pt x="14189" y="14931"/>
                  </a:lnTo>
                  <a:lnTo>
                    <a:pt x="14390" y="15051"/>
                  </a:lnTo>
                  <a:lnTo>
                    <a:pt x="14590" y="15151"/>
                  </a:lnTo>
                  <a:lnTo>
                    <a:pt x="14791" y="15252"/>
                  </a:lnTo>
                  <a:lnTo>
                    <a:pt x="14991" y="15312"/>
                  </a:lnTo>
                  <a:lnTo>
                    <a:pt x="15192" y="15372"/>
                  </a:lnTo>
                  <a:lnTo>
                    <a:pt x="15392" y="15412"/>
                  </a:lnTo>
                  <a:lnTo>
                    <a:pt x="15572" y="15432"/>
                  </a:lnTo>
                  <a:lnTo>
                    <a:pt x="15773" y="15452"/>
                  </a:lnTo>
                  <a:lnTo>
                    <a:pt x="15993" y="15432"/>
                  </a:lnTo>
                  <a:lnTo>
                    <a:pt x="16214" y="15412"/>
                  </a:lnTo>
                  <a:lnTo>
                    <a:pt x="16414" y="15352"/>
                  </a:lnTo>
                  <a:lnTo>
                    <a:pt x="16614" y="15292"/>
                  </a:lnTo>
                  <a:lnTo>
                    <a:pt x="16815" y="15212"/>
                  </a:lnTo>
                  <a:lnTo>
                    <a:pt x="16975" y="15111"/>
                  </a:lnTo>
                  <a:lnTo>
                    <a:pt x="17135" y="15011"/>
                  </a:lnTo>
                  <a:lnTo>
                    <a:pt x="17276" y="14891"/>
                  </a:lnTo>
                  <a:lnTo>
                    <a:pt x="17396" y="14751"/>
                  </a:lnTo>
                  <a:lnTo>
                    <a:pt x="17476" y="14610"/>
                  </a:lnTo>
                  <a:lnTo>
                    <a:pt x="17556" y="14450"/>
                  </a:lnTo>
                  <a:lnTo>
                    <a:pt x="17616" y="14290"/>
                  </a:lnTo>
                  <a:lnTo>
                    <a:pt x="17657" y="14029"/>
                  </a:lnTo>
                  <a:lnTo>
                    <a:pt x="17657" y="13749"/>
                  </a:lnTo>
                  <a:lnTo>
                    <a:pt x="17596" y="13468"/>
                  </a:lnTo>
                  <a:lnTo>
                    <a:pt x="17516" y="13167"/>
                  </a:lnTo>
                  <a:lnTo>
                    <a:pt x="17376" y="12867"/>
                  </a:lnTo>
                  <a:lnTo>
                    <a:pt x="17196" y="12546"/>
                  </a:lnTo>
                  <a:lnTo>
                    <a:pt x="16975" y="12205"/>
                  </a:lnTo>
                  <a:lnTo>
                    <a:pt x="16715" y="11885"/>
                  </a:lnTo>
                  <a:lnTo>
                    <a:pt x="16454" y="11564"/>
                  </a:lnTo>
                  <a:lnTo>
                    <a:pt x="16153" y="11223"/>
                  </a:lnTo>
                  <a:lnTo>
                    <a:pt x="15813" y="10903"/>
                  </a:lnTo>
                  <a:lnTo>
                    <a:pt x="15452" y="10562"/>
                  </a:lnTo>
                  <a:lnTo>
                    <a:pt x="14670" y="9861"/>
                  </a:lnTo>
                  <a:lnTo>
                    <a:pt x="13809" y="9139"/>
                  </a:lnTo>
                  <a:lnTo>
                    <a:pt x="13047" y="8498"/>
                  </a:lnTo>
                  <a:lnTo>
                    <a:pt x="12286" y="7836"/>
                  </a:lnTo>
                  <a:lnTo>
                    <a:pt x="11524" y="7155"/>
                  </a:lnTo>
                  <a:lnTo>
                    <a:pt x="10782" y="6434"/>
                  </a:lnTo>
                  <a:lnTo>
                    <a:pt x="10382" y="6033"/>
                  </a:lnTo>
                  <a:lnTo>
                    <a:pt x="9981" y="5652"/>
                  </a:lnTo>
                  <a:lnTo>
                    <a:pt x="9620" y="5251"/>
                  </a:lnTo>
                  <a:lnTo>
                    <a:pt x="9279" y="4870"/>
                  </a:lnTo>
                  <a:lnTo>
                    <a:pt x="8638" y="4109"/>
                  </a:lnTo>
                  <a:lnTo>
                    <a:pt x="8057" y="3407"/>
                  </a:lnTo>
                  <a:lnTo>
                    <a:pt x="7496" y="2726"/>
                  </a:lnTo>
                  <a:lnTo>
                    <a:pt x="6975" y="2105"/>
                  </a:lnTo>
                  <a:lnTo>
                    <a:pt x="6714" y="1804"/>
                  </a:lnTo>
                  <a:lnTo>
                    <a:pt x="6434" y="1544"/>
                  </a:lnTo>
                  <a:lnTo>
                    <a:pt x="6173" y="1283"/>
                  </a:lnTo>
                  <a:lnTo>
                    <a:pt x="5892" y="1063"/>
                  </a:lnTo>
                  <a:lnTo>
                    <a:pt x="5612" y="862"/>
                  </a:lnTo>
                  <a:lnTo>
                    <a:pt x="5311" y="682"/>
                  </a:lnTo>
                  <a:lnTo>
                    <a:pt x="4971" y="521"/>
                  </a:lnTo>
                  <a:lnTo>
                    <a:pt x="4610" y="401"/>
                  </a:lnTo>
                  <a:lnTo>
                    <a:pt x="4229" y="301"/>
                  </a:lnTo>
                  <a:lnTo>
                    <a:pt x="3828" y="201"/>
                  </a:lnTo>
                  <a:lnTo>
                    <a:pt x="3427" y="141"/>
                  </a:lnTo>
                  <a:lnTo>
                    <a:pt x="3047" y="81"/>
                  </a:lnTo>
                  <a:lnTo>
                    <a:pt x="2285" y="20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892450" y="2886550"/>
              <a:ext cx="665400" cy="1464025"/>
            </a:xfrm>
            <a:custGeom>
              <a:avLst/>
              <a:gdLst/>
              <a:ahLst/>
              <a:cxnLst/>
              <a:rect l="l" t="t" r="r" b="b"/>
              <a:pathLst>
                <a:path w="26616" h="58561" extrusionOk="0">
                  <a:moveTo>
                    <a:pt x="81" y="0"/>
                  </a:moveTo>
                  <a:lnTo>
                    <a:pt x="41" y="20"/>
                  </a:lnTo>
                  <a:lnTo>
                    <a:pt x="21" y="61"/>
                  </a:lnTo>
                  <a:lnTo>
                    <a:pt x="1" y="101"/>
                  </a:lnTo>
                  <a:lnTo>
                    <a:pt x="1" y="141"/>
                  </a:lnTo>
                  <a:lnTo>
                    <a:pt x="21" y="181"/>
                  </a:lnTo>
                  <a:lnTo>
                    <a:pt x="61" y="201"/>
                  </a:lnTo>
                  <a:lnTo>
                    <a:pt x="321" y="361"/>
                  </a:lnTo>
                  <a:lnTo>
                    <a:pt x="822" y="662"/>
                  </a:lnTo>
                  <a:lnTo>
                    <a:pt x="1464" y="1063"/>
                  </a:lnTo>
                  <a:lnTo>
                    <a:pt x="2265" y="1584"/>
                  </a:lnTo>
                  <a:lnTo>
                    <a:pt x="3227" y="2245"/>
                  </a:lnTo>
                  <a:lnTo>
                    <a:pt x="3768" y="2646"/>
                  </a:lnTo>
                  <a:lnTo>
                    <a:pt x="4330" y="3087"/>
                  </a:lnTo>
                  <a:lnTo>
                    <a:pt x="4931" y="3548"/>
                  </a:lnTo>
                  <a:lnTo>
                    <a:pt x="5572" y="4069"/>
                  </a:lnTo>
                  <a:lnTo>
                    <a:pt x="6233" y="4650"/>
                  </a:lnTo>
                  <a:lnTo>
                    <a:pt x="6935" y="5251"/>
                  </a:lnTo>
                  <a:lnTo>
                    <a:pt x="7676" y="5933"/>
                  </a:lnTo>
                  <a:lnTo>
                    <a:pt x="8438" y="6634"/>
                  </a:lnTo>
                  <a:lnTo>
                    <a:pt x="9400" y="7556"/>
                  </a:lnTo>
                  <a:lnTo>
                    <a:pt x="10362" y="8498"/>
                  </a:lnTo>
                  <a:lnTo>
                    <a:pt x="11304" y="9520"/>
                  </a:lnTo>
                  <a:lnTo>
                    <a:pt x="12226" y="10562"/>
                  </a:lnTo>
                  <a:lnTo>
                    <a:pt x="13128" y="11644"/>
                  </a:lnTo>
                  <a:lnTo>
                    <a:pt x="14029" y="12767"/>
                  </a:lnTo>
                  <a:lnTo>
                    <a:pt x="14891" y="13909"/>
                  </a:lnTo>
                  <a:lnTo>
                    <a:pt x="15753" y="15091"/>
                  </a:lnTo>
                  <a:lnTo>
                    <a:pt x="16575" y="16294"/>
                  </a:lnTo>
                  <a:lnTo>
                    <a:pt x="17376" y="17536"/>
                  </a:lnTo>
                  <a:lnTo>
                    <a:pt x="18138" y="18779"/>
                  </a:lnTo>
                  <a:lnTo>
                    <a:pt x="18879" y="20042"/>
                  </a:lnTo>
                  <a:lnTo>
                    <a:pt x="19561" y="21324"/>
                  </a:lnTo>
                  <a:lnTo>
                    <a:pt x="20242" y="22607"/>
                  </a:lnTo>
                  <a:lnTo>
                    <a:pt x="20863" y="23889"/>
                  </a:lnTo>
                  <a:lnTo>
                    <a:pt x="21445" y="25192"/>
                  </a:lnTo>
                  <a:lnTo>
                    <a:pt x="22006" y="26495"/>
                  </a:lnTo>
                  <a:lnTo>
                    <a:pt x="22547" y="27838"/>
                  </a:lnTo>
                  <a:lnTo>
                    <a:pt x="23048" y="29200"/>
                  </a:lnTo>
                  <a:lnTo>
                    <a:pt x="23529" y="30583"/>
                  </a:lnTo>
                  <a:lnTo>
                    <a:pt x="23970" y="31986"/>
                  </a:lnTo>
                  <a:lnTo>
                    <a:pt x="24371" y="33409"/>
                  </a:lnTo>
                  <a:lnTo>
                    <a:pt x="24751" y="34832"/>
                  </a:lnTo>
                  <a:lnTo>
                    <a:pt x="25072" y="36255"/>
                  </a:lnTo>
                  <a:lnTo>
                    <a:pt x="25373" y="37698"/>
                  </a:lnTo>
                  <a:lnTo>
                    <a:pt x="25653" y="39121"/>
                  </a:lnTo>
                  <a:lnTo>
                    <a:pt x="25874" y="40544"/>
                  </a:lnTo>
                  <a:lnTo>
                    <a:pt x="26054" y="41967"/>
                  </a:lnTo>
                  <a:lnTo>
                    <a:pt x="26194" y="43349"/>
                  </a:lnTo>
                  <a:lnTo>
                    <a:pt x="26315" y="44732"/>
                  </a:lnTo>
                  <a:lnTo>
                    <a:pt x="26375" y="46095"/>
                  </a:lnTo>
                  <a:lnTo>
                    <a:pt x="26395" y="47418"/>
                  </a:lnTo>
                  <a:lnTo>
                    <a:pt x="26395" y="48219"/>
                  </a:lnTo>
                  <a:lnTo>
                    <a:pt x="26395" y="48981"/>
                  </a:lnTo>
                  <a:lnTo>
                    <a:pt x="26375" y="49722"/>
                  </a:lnTo>
                  <a:lnTo>
                    <a:pt x="26335" y="50424"/>
                  </a:lnTo>
                  <a:lnTo>
                    <a:pt x="26254" y="51807"/>
                  </a:lnTo>
                  <a:lnTo>
                    <a:pt x="26134" y="53069"/>
                  </a:lnTo>
                  <a:lnTo>
                    <a:pt x="25974" y="54212"/>
                  </a:lnTo>
                  <a:lnTo>
                    <a:pt x="25834" y="55234"/>
                  </a:lnTo>
                  <a:lnTo>
                    <a:pt x="25553" y="56897"/>
                  </a:lnTo>
                  <a:lnTo>
                    <a:pt x="25413" y="57699"/>
                  </a:lnTo>
                  <a:lnTo>
                    <a:pt x="25353" y="58180"/>
                  </a:lnTo>
                  <a:lnTo>
                    <a:pt x="25353" y="58340"/>
                  </a:lnTo>
                  <a:lnTo>
                    <a:pt x="25353" y="58440"/>
                  </a:lnTo>
                  <a:lnTo>
                    <a:pt x="25393" y="58520"/>
                  </a:lnTo>
                  <a:lnTo>
                    <a:pt x="25453" y="58541"/>
                  </a:lnTo>
                  <a:lnTo>
                    <a:pt x="25493" y="58561"/>
                  </a:lnTo>
                  <a:lnTo>
                    <a:pt x="25553" y="58541"/>
                  </a:lnTo>
                  <a:lnTo>
                    <a:pt x="25593" y="58480"/>
                  </a:lnTo>
                  <a:lnTo>
                    <a:pt x="25593" y="58420"/>
                  </a:lnTo>
                  <a:lnTo>
                    <a:pt x="25553" y="58360"/>
                  </a:lnTo>
                  <a:lnTo>
                    <a:pt x="25553" y="58300"/>
                  </a:lnTo>
                  <a:lnTo>
                    <a:pt x="25553" y="58180"/>
                  </a:lnTo>
                  <a:lnTo>
                    <a:pt x="25593" y="57859"/>
                  </a:lnTo>
                  <a:lnTo>
                    <a:pt x="25753" y="56937"/>
                  </a:lnTo>
                  <a:lnTo>
                    <a:pt x="26034" y="55274"/>
                  </a:lnTo>
                  <a:lnTo>
                    <a:pt x="26194" y="54232"/>
                  </a:lnTo>
                  <a:lnTo>
                    <a:pt x="26335" y="53089"/>
                  </a:lnTo>
                  <a:lnTo>
                    <a:pt x="26455" y="51807"/>
                  </a:lnTo>
                  <a:lnTo>
                    <a:pt x="26555" y="50444"/>
                  </a:lnTo>
                  <a:lnTo>
                    <a:pt x="26595" y="49722"/>
                  </a:lnTo>
                  <a:lnTo>
                    <a:pt x="26615" y="48981"/>
                  </a:lnTo>
                  <a:lnTo>
                    <a:pt x="26615" y="48219"/>
                  </a:lnTo>
                  <a:lnTo>
                    <a:pt x="26615" y="47418"/>
                  </a:lnTo>
                  <a:lnTo>
                    <a:pt x="26595" y="46095"/>
                  </a:lnTo>
                  <a:lnTo>
                    <a:pt x="26515" y="44732"/>
                  </a:lnTo>
                  <a:lnTo>
                    <a:pt x="26415" y="43349"/>
                  </a:lnTo>
                  <a:lnTo>
                    <a:pt x="26274" y="41926"/>
                  </a:lnTo>
                  <a:lnTo>
                    <a:pt x="26074" y="40524"/>
                  </a:lnTo>
                  <a:lnTo>
                    <a:pt x="25854" y="39081"/>
                  </a:lnTo>
                  <a:lnTo>
                    <a:pt x="25593" y="37658"/>
                  </a:lnTo>
                  <a:lnTo>
                    <a:pt x="25292" y="36215"/>
                  </a:lnTo>
                  <a:lnTo>
                    <a:pt x="24952" y="34772"/>
                  </a:lnTo>
                  <a:lnTo>
                    <a:pt x="24571" y="33349"/>
                  </a:lnTo>
                  <a:lnTo>
                    <a:pt x="24170" y="31926"/>
                  </a:lnTo>
                  <a:lnTo>
                    <a:pt x="23729" y="30523"/>
                  </a:lnTo>
                  <a:lnTo>
                    <a:pt x="23248" y="29120"/>
                  </a:lnTo>
                  <a:lnTo>
                    <a:pt x="22747" y="27757"/>
                  </a:lnTo>
                  <a:lnTo>
                    <a:pt x="22206" y="26415"/>
                  </a:lnTo>
                  <a:lnTo>
                    <a:pt x="21625" y="25092"/>
                  </a:lnTo>
                  <a:lnTo>
                    <a:pt x="21044" y="23809"/>
                  </a:lnTo>
                  <a:lnTo>
                    <a:pt x="20422" y="22507"/>
                  </a:lnTo>
                  <a:lnTo>
                    <a:pt x="19761" y="21224"/>
                  </a:lnTo>
                  <a:lnTo>
                    <a:pt x="19060" y="19941"/>
                  </a:lnTo>
                  <a:lnTo>
                    <a:pt x="18318" y="18659"/>
                  </a:lnTo>
                  <a:lnTo>
                    <a:pt x="17557" y="17416"/>
                  </a:lnTo>
                  <a:lnTo>
                    <a:pt x="16755" y="16174"/>
                  </a:lnTo>
                  <a:lnTo>
                    <a:pt x="15913" y="14971"/>
                  </a:lnTo>
                  <a:lnTo>
                    <a:pt x="15072" y="13789"/>
                  </a:lnTo>
                  <a:lnTo>
                    <a:pt x="14190" y="12626"/>
                  </a:lnTo>
                  <a:lnTo>
                    <a:pt x="13308" y="11504"/>
                  </a:lnTo>
                  <a:lnTo>
                    <a:pt x="12386" y="10422"/>
                  </a:lnTo>
                  <a:lnTo>
                    <a:pt x="11444" y="9360"/>
                  </a:lnTo>
                  <a:lnTo>
                    <a:pt x="10502" y="8358"/>
                  </a:lnTo>
                  <a:lnTo>
                    <a:pt x="9560" y="7396"/>
                  </a:lnTo>
                  <a:lnTo>
                    <a:pt x="8598" y="6494"/>
                  </a:lnTo>
                  <a:lnTo>
                    <a:pt x="7817" y="5772"/>
                  </a:lnTo>
                  <a:lnTo>
                    <a:pt x="7075" y="5091"/>
                  </a:lnTo>
                  <a:lnTo>
                    <a:pt x="6374" y="4470"/>
                  </a:lnTo>
                  <a:lnTo>
                    <a:pt x="5712" y="3908"/>
                  </a:lnTo>
                  <a:lnTo>
                    <a:pt x="5071" y="3387"/>
                  </a:lnTo>
                  <a:lnTo>
                    <a:pt x="4450" y="2906"/>
                  </a:lnTo>
                  <a:lnTo>
                    <a:pt x="3889" y="2465"/>
                  </a:lnTo>
                  <a:lnTo>
                    <a:pt x="3348" y="2085"/>
                  </a:lnTo>
                  <a:lnTo>
                    <a:pt x="2386" y="1403"/>
                  </a:lnTo>
                  <a:lnTo>
                    <a:pt x="1584" y="882"/>
                  </a:lnTo>
                  <a:lnTo>
                    <a:pt x="923" y="461"/>
                  </a:lnTo>
                  <a:lnTo>
                    <a:pt x="442" y="181"/>
                  </a:lnTo>
                  <a:lnTo>
                    <a:pt x="161" y="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341875" y="2962200"/>
              <a:ext cx="145825" cy="408875"/>
            </a:xfrm>
            <a:custGeom>
              <a:avLst/>
              <a:gdLst/>
              <a:ahLst/>
              <a:cxnLst/>
              <a:rect l="l" t="t" r="r" b="b"/>
              <a:pathLst>
                <a:path w="5833" h="16355" extrusionOk="0">
                  <a:moveTo>
                    <a:pt x="2065" y="221"/>
                  </a:moveTo>
                  <a:lnTo>
                    <a:pt x="2245" y="301"/>
                  </a:lnTo>
                  <a:lnTo>
                    <a:pt x="2546" y="462"/>
                  </a:lnTo>
                  <a:lnTo>
                    <a:pt x="2926" y="662"/>
                  </a:lnTo>
                  <a:lnTo>
                    <a:pt x="3367" y="943"/>
                  </a:lnTo>
                  <a:lnTo>
                    <a:pt x="3568" y="1103"/>
                  </a:lnTo>
                  <a:lnTo>
                    <a:pt x="3768" y="1283"/>
                  </a:lnTo>
                  <a:lnTo>
                    <a:pt x="3969" y="1464"/>
                  </a:lnTo>
                  <a:lnTo>
                    <a:pt x="4129" y="1664"/>
                  </a:lnTo>
                  <a:lnTo>
                    <a:pt x="4269" y="1864"/>
                  </a:lnTo>
                  <a:lnTo>
                    <a:pt x="4389" y="2085"/>
                  </a:lnTo>
                  <a:lnTo>
                    <a:pt x="4450" y="2305"/>
                  </a:lnTo>
                  <a:lnTo>
                    <a:pt x="4470" y="2426"/>
                  </a:lnTo>
                  <a:lnTo>
                    <a:pt x="4490" y="2546"/>
                  </a:lnTo>
                  <a:lnTo>
                    <a:pt x="4490" y="2967"/>
                  </a:lnTo>
                  <a:lnTo>
                    <a:pt x="4470" y="3428"/>
                  </a:lnTo>
                  <a:lnTo>
                    <a:pt x="4409" y="3929"/>
                  </a:lnTo>
                  <a:lnTo>
                    <a:pt x="4349" y="4450"/>
                  </a:lnTo>
                  <a:lnTo>
                    <a:pt x="4249" y="5271"/>
                  </a:lnTo>
                  <a:lnTo>
                    <a:pt x="4209" y="5692"/>
                  </a:lnTo>
                  <a:lnTo>
                    <a:pt x="4169" y="6153"/>
                  </a:lnTo>
                  <a:lnTo>
                    <a:pt x="4149" y="6594"/>
                  </a:lnTo>
                  <a:lnTo>
                    <a:pt x="4149" y="7075"/>
                  </a:lnTo>
                  <a:lnTo>
                    <a:pt x="4189" y="7556"/>
                  </a:lnTo>
                  <a:lnTo>
                    <a:pt x="4249" y="8057"/>
                  </a:lnTo>
                  <a:lnTo>
                    <a:pt x="4289" y="8518"/>
                  </a:lnTo>
                  <a:lnTo>
                    <a:pt x="4369" y="8979"/>
                  </a:lnTo>
                  <a:lnTo>
                    <a:pt x="4450" y="9440"/>
                  </a:lnTo>
                  <a:lnTo>
                    <a:pt x="4550" y="9901"/>
                  </a:lnTo>
                  <a:lnTo>
                    <a:pt x="4790" y="10783"/>
                  </a:lnTo>
                  <a:lnTo>
                    <a:pt x="5031" y="11644"/>
                  </a:lnTo>
                  <a:lnTo>
                    <a:pt x="5211" y="12306"/>
                  </a:lnTo>
                  <a:lnTo>
                    <a:pt x="5371" y="12967"/>
                  </a:lnTo>
                  <a:lnTo>
                    <a:pt x="5512" y="13568"/>
                  </a:lnTo>
                  <a:lnTo>
                    <a:pt x="5552" y="13849"/>
                  </a:lnTo>
                  <a:lnTo>
                    <a:pt x="5592" y="14110"/>
                  </a:lnTo>
                  <a:lnTo>
                    <a:pt x="5612" y="14430"/>
                  </a:lnTo>
                  <a:lnTo>
                    <a:pt x="5632" y="14711"/>
                  </a:lnTo>
                  <a:lnTo>
                    <a:pt x="5612" y="14971"/>
                  </a:lnTo>
                  <a:lnTo>
                    <a:pt x="5572" y="15212"/>
                  </a:lnTo>
                  <a:lnTo>
                    <a:pt x="5532" y="15432"/>
                  </a:lnTo>
                  <a:lnTo>
                    <a:pt x="5452" y="15613"/>
                  </a:lnTo>
                  <a:lnTo>
                    <a:pt x="5351" y="15773"/>
                  </a:lnTo>
                  <a:lnTo>
                    <a:pt x="5231" y="15893"/>
                  </a:lnTo>
                  <a:lnTo>
                    <a:pt x="5131" y="15973"/>
                  </a:lnTo>
                  <a:lnTo>
                    <a:pt x="5011" y="16034"/>
                  </a:lnTo>
                  <a:lnTo>
                    <a:pt x="4890" y="16094"/>
                  </a:lnTo>
                  <a:lnTo>
                    <a:pt x="4770" y="16114"/>
                  </a:lnTo>
                  <a:lnTo>
                    <a:pt x="4630" y="16134"/>
                  </a:lnTo>
                  <a:lnTo>
                    <a:pt x="4470" y="16134"/>
                  </a:lnTo>
                  <a:lnTo>
                    <a:pt x="4309" y="16114"/>
                  </a:lnTo>
                  <a:lnTo>
                    <a:pt x="4149" y="16074"/>
                  </a:lnTo>
                  <a:lnTo>
                    <a:pt x="3928" y="16013"/>
                  </a:lnTo>
                  <a:lnTo>
                    <a:pt x="3728" y="15933"/>
                  </a:lnTo>
                  <a:lnTo>
                    <a:pt x="3528" y="15853"/>
                  </a:lnTo>
                  <a:lnTo>
                    <a:pt x="3347" y="15733"/>
                  </a:lnTo>
                  <a:lnTo>
                    <a:pt x="3167" y="15613"/>
                  </a:lnTo>
                  <a:lnTo>
                    <a:pt x="3007" y="15472"/>
                  </a:lnTo>
                  <a:lnTo>
                    <a:pt x="2866" y="15312"/>
                  </a:lnTo>
                  <a:lnTo>
                    <a:pt x="2726" y="15132"/>
                  </a:lnTo>
                  <a:lnTo>
                    <a:pt x="2606" y="14951"/>
                  </a:lnTo>
                  <a:lnTo>
                    <a:pt x="2486" y="14751"/>
                  </a:lnTo>
                  <a:lnTo>
                    <a:pt x="2385" y="14550"/>
                  </a:lnTo>
                  <a:lnTo>
                    <a:pt x="2305" y="14330"/>
                  </a:lnTo>
                  <a:lnTo>
                    <a:pt x="2225" y="14090"/>
                  </a:lnTo>
                  <a:lnTo>
                    <a:pt x="2165" y="13849"/>
                  </a:lnTo>
                  <a:lnTo>
                    <a:pt x="2125" y="13588"/>
                  </a:lnTo>
                  <a:lnTo>
                    <a:pt x="2105" y="13328"/>
                  </a:lnTo>
                  <a:lnTo>
                    <a:pt x="2085" y="13087"/>
                  </a:lnTo>
                  <a:lnTo>
                    <a:pt x="2065" y="12847"/>
                  </a:lnTo>
                  <a:lnTo>
                    <a:pt x="2065" y="12346"/>
                  </a:lnTo>
                  <a:lnTo>
                    <a:pt x="2105" y="11805"/>
                  </a:lnTo>
                  <a:lnTo>
                    <a:pt x="2145" y="11244"/>
                  </a:lnTo>
                  <a:lnTo>
                    <a:pt x="2205" y="10422"/>
                  </a:lnTo>
                  <a:lnTo>
                    <a:pt x="2225" y="10001"/>
                  </a:lnTo>
                  <a:lnTo>
                    <a:pt x="2245" y="9560"/>
                  </a:lnTo>
                  <a:lnTo>
                    <a:pt x="2245" y="9099"/>
                  </a:lnTo>
                  <a:lnTo>
                    <a:pt x="2225" y="8638"/>
                  </a:lnTo>
                  <a:lnTo>
                    <a:pt x="2185" y="8177"/>
                  </a:lnTo>
                  <a:lnTo>
                    <a:pt x="2105" y="7696"/>
                  </a:lnTo>
                  <a:lnTo>
                    <a:pt x="2025" y="7175"/>
                  </a:lnTo>
                  <a:lnTo>
                    <a:pt x="1924" y="6674"/>
                  </a:lnTo>
                  <a:lnTo>
                    <a:pt x="1784" y="6173"/>
                  </a:lnTo>
                  <a:lnTo>
                    <a:pt x="1644" y="5692"/>
                  </a:lnTo>
                  <a:lnTo>
                    <a:pt x="1463" y="5211"/>
                  </a:lnTo>
                  <a:lnTo>
                    <a:pt x="1283" y="4750"/>
                  </a:lnTo>
                  <a:lnTo>
                    <a:pt x="922" y="3869"/>
                  </a:lnTo>
                  <a:lnTo>
                    <a:pt x="702" y="3368"/>
                  </a:lnTo>
                  <a:lnTo>
                    <a:pt x="522" y="2907"/>
                  </a:lnTo>
                  <a:lnTo>
                    <a:pt x="361" y="2466"/>
                  </a:lnTo>
                  <a:lnTo>
                    <a:pt x="261" y="2065"/>
                  </a:lnTo>
                  <a:lnTo>
                    <a:pt x="221" y="1864"/>
                  </a:lnTo>
                  <a:lnTo>
                    <a:pt x="221" y="1664"/>
                  </a:lnTo>
                  <a:lnTo>
                    <a:pt x="261" y="1504"/>
                  </a:lnTo>
                  <a:lnTo>
                    <a:pt x="341" y="1323"/>
                  </a:lnTo>
                  <a:lnTo>
                    <a:pt x="441" y="1163"/>
                  </a:lnTo>
                  <a:lnTo>
                    <a:pt x="582" y="1023"/>
                  </a:lnTo>
                  <a:lnTo>
                    <a:pt x="722" y="902"/>
                  </a:lnTo>
                  <a:lnTo>
                    <a:pt x="882" y="782"/>
                  </a:lnTo>
                  <a:lnTo>
                    <a:pt x="1043" y="662"/>
                  </a:lnTo>
                  <a:lnTo>
                    <a:pt x="1223" y="562"/>
                  </a:lnTo>
                  <a:lnTo>
                    <a:pt x="1564" y="401"/>
                  </a:lnTo>
                  <a:lnTo>
                    <a:pt x="1844" y="301"/>
                  </a:lnTo>
                  <a:lnTo>
                    <a:pt x="2065" y="221"/>
                  </a:lnTo>
                  <a:close/>
                  <a:moveTo>
                    <a:pt x="2025" y="1"/>
                  </a:moveTo>
                  <a:lnTo>
                    <a:pt x="2025" y="21"/>
                  </a:lnTo>
                  <a:lnTo>
                    <a:pt x="1804" y="81"/>
                  </a:lnTo>
                  <a:lnTo>
                    <a:pt x="1483" y="201"/>
                  </a:lnTo>
                  <a:lnTo>
                    <a:pt x="1123" y="381"/>
                  </a:lnTo>
                  <a:lnTo>
                    <a:pt x="922" y="482"/>
                  </a:lnTo>
                  <a:lnTo>
                    <a:pt x="742" y="622"/>
                  </a:lnTo>
                  <a:lnTo>
                    <a:pt x="562" y="742"/>
                  </a:lnTo>
                  <a:lnTo>
                    <a:pt x="401" y="902"/>
                  </a:lnTo>
                  <a:lnTo>
                    <a:pt x="261" y="1063"/>
                  </a:lnTo>
                  <a:lnTo>
                    <a:pt x="141" y="1243"/>
                  </a:lnTo>
                  <a:lnTo>
                    <a:pt x="61" y="1444"/>
                  </a:lnTo>
                  <a:lnTo>
                    <a:pt x="0" y="1664"/>
                  </a:lnTo>
                  <a:lnTo>
                    <a:pt x="0" y="1884"/>
                  </a:lnTo>
                  <a:lnTo>
                    <a:pt x="20" y="2005"/>
                  </a:lnTo>
                  <a:lnTo>
                    <a:pt x="61" y="2125"/>
                  </a:lnTo>
                  <a:lnTo>
                    <a:pt x="161" y="2526"/>
                  </a:lnTo>
                  <a:lnTo>
                    <a:pt x="321" y="2967"/>
                  </a:lnTo>
                  <a:lnTo>
                    <a:pt x="522" y="3448"/>
                  </a:lnTo>
                  <a:lnTo>
                    <a:pt x="722" y="3969"/>
                  </a:lnTo>
                  <a:lnTo>
                    <a:pt x="1083" y="4831"/>
                  </a:lnTo>
                  <a:lnTo>
                    <a:pt x="1263" y="5291"/>
                  </a:lnTo>
                  <a:lnTo>
                    <a:pt x="1443" y="5752"/>
                  </a:lnTo>
                  <a:lnTo>
                    <a:pt x="1584" y="6233"/>
                  </a:lnTo>
                  <a:lnTo>
                    <a:pt x="1724" y="6714"/>
                  </a:lnTo>
                  <a:lnTo>
                    <a:pt x="1824" y="7215"/>
                  </a:lnTo>
                  <a:lnTo>
                    <a:pt x="1884" y="7716"/>
                  </a:lnTo>
                  <a:lnTo>
                    <a:pt x="1964" y="8197"/>
                  </a:lnTo>
                  <a:lnTo>
                    <a:pt x="2005" y="8658"/>
                  </a:lnTo>
                  <a:lnTo>
                    <a:pt x="2025" y="9119"/>
                  </a:lnTo>
                  <a:lnTo>
                    <a:pt x="2025" y="9560"/>
                  </a:lnTo>
                  <a:lnTo>
                    <a:pt x="2025" y="10001"/>
                  </a:lnTo>
                  <a:lnTo>
                    <a:pt x="2005" y="10422"/>
                  </a:lnTo>
                  <a:lnTo>
                    <a:pt x="1924" y="11224"/>
                  </a:lnTo>
                  <a:lnTo>
                    <a:pt x="1884" y="11805"/>
                  </a:lnTo>
                  <a:lnTo>
                    <a:pt x="1864" y="12346"/>
                  </a:lnTo>
                  <a:lnTo>
                    <a:pt x="1844" y="12867"/>
                  </a:lnTo>
                  <a:lnTo>
                    <a:pt x="1864" y="13107"/>
                  </a:lnTo>
                  <a:lnTo>
                    <a:pt x="1884" y="13348"/>
                  </a:lnTo>
                  <a:lnTo>
                    <a:pt x="1924" y="13629"/>
                  </a:lnTo>
                  <a:lnTo>
                    <a:pt x="1964" y="13909"/>
                  </a:lnTo>
                  <a:lnTo>
                    <a:pt x="2025" y="14170"/>
                  </a:lnTo>
                  <a:lnTo>
                    <a:pt x="2105" y="14410"/>
                  </a:lnTo>
                  <a:lnTo>
                    <a:pt x="2185" y="14651"/>
                  </a:lnTo>
                  <a:lnTo>
                    <a:pt x="2305" y="14871"/>
                  </a:lnTo>
                  <a:lnTo>
                    <a:pt x="2425" y="15072"/>
                  </a:lnTo>
                  <a:lnTo>
                    <a:pt x="2566" y="15272"/>
                  </a:lnTo>
                  <a:lnTo>
                    <a:pt x="2706" y="15452"/>
                  </a:lnTo>
                  <a:lnTo>
                    <a:pt x="2866" y="15633"/>
                  </a:lnTo>
                  <a:lnTo>
                    <a:pt x="3047" y="15773"/>
                  </a:lnTo>
                  <a:lnTo>
                    <a:pt x="3227" y="15913"/>
                  </a:lnTo>
                  <a:lnTo>
                    <a:pt x="3427" y="16034"/>
                  </a:lnTo>
                  <a:lnTo>
                    <a:pt x="3648" y="16134"/>
                  </a:lnTo>
                  <a:lnTo>
                    <a:pt x="3868" y="16214"/>
                  </a:lnTo>
                  <a:lnTo>
                    <a:pt x="4089" y="16294"/>
                  </a:lnTo>
                  <a:lnTo>
                    <a:pt x="4329" y="16334"/>
                  </a:lnTo>
                  <a:lnTo>
                    <a:pt x="4570" y="16354"/>
                  </a:lnTo>
                  <a:lnTo>
                    <a:pt x="4790" y="16334"/>
                  </a:lnTo>
                  <a:lnTo>
                    <a:pt x="5011" y="16274"/>
                  </a:lnTo>
                  <a:lnTo>
                    <a:pt x="5211" y="16174"/>
                  </a:lnTo>
                  <a:lnTo>
                    <a:pt x="5371" y="16054"/>
                  </a:lnTo>
                  <a:lnTo>
                    <a:pt x="5512" y="15913"/>
                  </a:lnTo>
                  <a:lnTo>
                    <a:pt x="5632" y="15733"/>
                  </a:lnTo>
                  <a:lnTo>
                    <a:pt x="5712" y="15512"/>
                  </a:lnTo>
                  <a:lnTo>
                    <a:pt x="5772" y="15292"/>
                  </a:lnTo>
                  <a:lnTo>
                    <a:pt x="5832" y="15031"/>
                  </a:lnTo>
                  <a:lnTo>
                    <a:pt x="5832" y="14731"/>
                  </a:lnTo>
                  <a:lnTo>
                    <a:pt x="5832" y="14430"/>
                  </a:lnTo>
                  <a:lnTo>
                    <a:pt x="5792" y="14090"/>
                  </a:lnTo>
                  <a:lnTo>
                    <a:pt x="5772" y="13809"/>
                  </a:lnTo>
                  <a:lnTo>
                    <a:pt x="5732" y="13528"/>
                  </a:lnTo>
                  <a:lnTo>
                    <a:pt x="5592" y="12907"/>
                  </a:lnTo>
                  <a:lnTo>
                    <a:pt x="5412" y="12266"/>
                  </a:lnTo>
                  <a:lnTo>
                    <a:pt x="5231" y="11584"/>
                  </a:lnTo>
                  <a:lnTo>
                    <a:pt x="4991" y="10743"/>
                  </a:lnTo>
                  <a:lnTo>
                    <a:pt x="4770" y="9861"/>
                  </a:lnTo>
                  <a:lnTo>
                    <a:pt x="4670" y="9400"/>
                  </a:lnTo>
                  <a:lnTo>
                    <a:pt x="4570" y="8939"/>
                  </a:lnTo>
                  <a:lnTo>
                    <a:pt x="4510" y="8498"/>
                  </a:lnTo>
                  <a:lnTo>
                    <a:pt x="4470" y="8037"/>
                  </a:lnTo>
                  <a:lnTo>
                    <a:pt x="4409" y="7536"/>
                  </a:lnTo>
                  <a:lnTo>
                    <a:pt x="4369" y="7055"/>
                  </a:lnTo>
                  <a:lnTo>
                    <a:pt x="4369" y="6594"/>
                  </a:lnTo>
                  <a:lnTo>
                    <a:pt x="4389" y="6153"/>
                  </a:lnTo>
                  <a:lnTo>
                    <a:pt x="4409" y="5712"/>
                  </a:lnTo>
                  <a:lnTo>
                    <a:pt x="4450" y="5291"/>
                  </a:lnTo>
                  <a:lnTo>
                    <a:pt x="4550" y="4490"/>
                  </a:lnTo>
                  <a:lnTo>
                    <a:pt x="4630" y="3949"/>
                  </a:lnTo>
                  <a:lnTo>
                    <a:pt x="4690" y="3448"/>
                  </a:lnTo>
                  <a:lnTo>
                    <a:pt x="4710" y="2967"/>
                  </a:lnTo>
                  <a:lnTo>
                    <a:pt x="4690" y="2526"/>
                  </a:lnTo>
                  <a:lnTo>
                    <a:pt x="4670" y="2305"/>
                  </a:lnTo>
                  <a:lnTo>
                    <a:pt x="4610" y="2065"/>
                  </a:lnTo>
                  <a:lnTo>
                    <a:pt x="4510" y="1844"/>
                  </a:lnTo>
                  <a:lnTo>
                    <a:pt x="4369" y="1624"/>
                  </a:lnTo>
                  <a:lnTo>
                    <a:pt x="4189" y="1383"/>
                  </a:lnTo>
                  <a:lnTo>
                    <a:pt x="3969" y="1163"/>
                  </a:lnTo>
                  <a:lnTo>
                    <a:pt x="3708" y="943"/>
                  </a:lnTo>
                  <a:lnTo>
                    <a:pt x="3427" y="722"/>
                  </a:lnTo>
                  <a:lnTo>
                    <a:pt x="3027" y="482"/>
                  </a:lnTo>
                  <a:lnTo>
                    <a:pt x="2586" y="241"/>
                  </a:lnTo>
                  <a:lnTo>
                    <a:pt x="2225" y="61"/>
                  </a:lnTo>
                  <a:lnTo>
                    <a:pt x="2105" y="2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390975" y="2962200"/>
              <a:ext cx="72675" cy="622800"/>
            </a:xfrm>
            <a:custGeom>
              <a:avLst/>
              <a:gdLst/>
              <a:ahLst/>
              <a:cxnLst/>
              <a:rect l="l" t="t" r="r" b="b"/>
              <a:pathLst>
                <a:path w="2907" h="24912" extrusionOk="0">
                  <a:moveTo>
                    <a:pt x="81" y="1"/>
                  </a:moveTo>
                  <a:lnTo>
                    <a:pt x="41" y="21"/>
                  </a:lnTo>
                  <a:lnTo>
                    <a:pt x="21" y="41"/>
                  </a:lnTo>
                  <a:lnTo>
                    <a:pt x="0" y="81"/>
                  </a:lnTo>
                  <a:lnTo>
                    <a:pt x="0" y="121"/>
                  </a:lnTo>
                  <a:lnTo>
                    <a:pt x="41" y="482"/>
                  </a:lnTo>
                  <a:lnTo>
                    <a:pt x="501" y="3368"/>
                  </a:lnTo>
                  <a:lnTo>
                    <a:pt x="902" y="6213"/>
                  </a:lnTo>
                  <a:lnTo>
                    <a:pt x="1263" y="8999"/>
                  </a:lnTo>
                  <a:lnTo>
                    <a:pt x="1584" y="11705"/>
                  </a:lnTo>
                  <a:lnTo>
                    <a:pt x="1824" y="13989"/>
                  </a:lnTo>
                  <a:lnTo>
                    <a:pt x="2045" y="16274"/>
                  </a:lnTo>
                  <a:lnTo>
                    <a:pt x="2245" y="18438"/>
                  </a:lnTo>
                  <a:lnTo>
                    <a:pt x="2405" y="20423"/>
                  </a:lnTo>
                  <a:lnTo>
                    <a:pt x="2526" y="22146"/>
                  </a:lnTo>
                  <a:lnTo>
                    <a:pt x="2626" y="23509"/>
                  </a:lnTo>
                  <a:lnTo>
                    <a:pt x="2666" y="24411"/>
                  </a:lnTo>
                  <a:lnTo>
                    <a:pt x="2686" y="24812"/>
                  </a:lnTo>
                  <a:lnTo>
                    <a:pt x="2686" y="24852"/>
                  </a:lnTo>
                  <a:lnTo>
                    <a:pt x="2706" y="24872"/>
                  </a:lnTo>
                  <a:lnTo>
                    <a:pt x="2746" y="24912"/>
                  </a:lnTo>
                  <a:lnTo>
                    <a:pt x="2826" y="24912"/>
                  </a:lnTo>
                  <a:lnTo>
                    <a:pt x="2866" y="24892"/>
                  </a:lnTo>
                  <a:lnTo>
                    <a:pt x="2886" y="24852"/>
                  </a:lnTo>
                  <a:lnTo>
                    <a:pt x="2906" y="24812"/>
                  </a:lnTo>
                  <a:lnTo>
                    <a:pt x="2886" y="24431"/>
                  </a:lnTo>
                  <a:lnTo>
                    <a:pt x="2846" y="23529"/>
                  </a:lnTo>
                  <a:lnTo>
                    <a:pt x="2746" y="22186"/>
                  </a:lnTo>
                  <a:lnTo>
                    <a:pt x="2626" y="20483"/>
                  </a:lnTo>
                  <a:lnTo>
                    <a:pt x="2466" y="18499"/>
                  </a:lnTo>
                  <a:lnTo>
                    <a:pt x="2265" y="16314"/>
                  </a:lnTo>
                  <a:lnTo>
                    <a:pt x="2045" y="14009"/>
                  </a:lnTo>
                  <a:lnTo>
                    <a:pt x="1784" y="11685"/>
                  </a:lnTo>
                  <a:lnTo>
                    <a:pt x="1484" y="8979"/>
                  </a:lnTo>
                  <a:lnTo>
                    <a:pt x="1123" y="6193"/>
                  </a:lnTo>
                  <a:lnTo>
                    <a:pt x="702" y="3347"/>
                  </a:lnTo>
                  <a:lnTo>
                    <a:pt x="261" y="442"/>
                  </a:lnTo>
                  <a:lnTo>
                    <a:pt x="201" y="101"/>
                  </a:lnTo>
                  <a:lnTo>
                    <a:pt x="201" y="6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503700" y="3213225"/>
              <a:ext cx="93725" cy="449450"/>
            </a:xfrm>
            <a:custGeom>
              <a:avLst/>
              <a:gdLst/>
              <a:ahLst/>
              <a:cxnLst/>
              <a:rect l="l" t="t" r="r" b="b"/>
              <a:pathLst>
                <a:path w="3749" h="17978" extrusionOk="0">
                  <a:moveTo>
                    <a:pt x="1804" y="221"/>
                  </a:moveTo>
                  <a:lnTo>
                    <a:pt x="1965" y="321"/>
                  </a:lnTo>
                  <a:lnTo>
                    <a:pt x="2205" y="521"/>
                  </a:lnTo>
                  <a:lnTo>
                    <a:pt x="2486" y="802"/>
                  </a:lnTo>
                  <a:lnTo>
                    <a:pt x="2806" y="1143"/>
                  </a:lnTo>
                  <a:lnTo>
                    <a:pt x="2967" y="1343"/>
                  </a:lnTo>
                  <a:lnTo>
                    <a:pt x="3107" y="1543"/>
                  </a:lnTo>
                  <a:lnTo>
                    <a:pt x="3227" y="1764"/>
                  </a:lnTo>
                  <a:lnTo>
                    <a:pt x="3348" y="1984"/>
                  </a:lnTo>
                  <a:lnTo>
                    <a:pt x="3428" y="2225"/>
                  </a:lnTo>
                  <a:lnTo>
                    <a:pt x="3508" y="2485"/>
                  </a:lnTo>
                  <a:lnTo>
                    <a:pt x="3528" y="2726"/>
                  </a:lnTo>
                  <a:lnTo>
                    <a:pt x="3528" y="2986"/>
                  </a:lnTo>
                  <a:lnTo>
                    <a:pt x="3508" y="3487"/>
                  </a:lnTo>
                  <a:lnTo>
                    <a:pt x="3448" y="3988"/>
                  </a:lnTo>
                  <a:lnTo>
                    <a:pt x="3348" y="4550"/>
                  </a:lnTo>
                  <a:lnTo>
                    <a:pt x="3247" y="5131"/>
                  </a:lnTo>
                  <a:lnTo>
                    <a:pt x="3087" y="6013"/>
                  </a:lnTo>
                  <a:lnTo>
                    <a:pt x="2947" y="6954"/>
                  </a:lnTo>
                  <a:lnTo>
                    <a:pt x="2907" y="7456"/>
                  </a:lnTo>
                  <a:lnTo>
                    <a:pt x="2867" y="7977"/>
                  </a:lnTo>
                  <a:lnTo>
                    <a:pt x="2847" y="8498"/>
                  </a:lnTo>
                  <a:lnTo>
                    <a:pt x="2847" y="9039"/>
                  </a:lnTo>
                  <a:lnTo>
                    <a:pt x="2826" y="9540"/>
                  </a:lnTo>
                  <a:lnTo>
                    <a:pt x="2847" y="10021"/>
                  </a:lnTo>
                  <a:lnTo>
                    <a:pt x="2887" y="11003"/>
                  </a:lnTo>
                  <a:lnTo>
                    <a:pt x="2987" y="11965"/>
                  </a:lnTo>
                  <a:lnTo>
                    <a:pt x="3067" y="12887"/>
                  </a:lnTo>
                  <a:lnTo>
                    <a:pt x="3147" y="13648"/>
                  </a:lnTo>
                  <a:lnTo>
                    <a:pt x="3227" y="14370"/>
                  </a:lnTo>
                  <a:lnTo>
                    <a:pt x="3267" y="15051"/>
                  </a:lnTo>
                  <a:lnTo>
                    <a:pt x="3267" y="15372"/>
                  </a:lnTo>
                  <a:lnTo>
                    <a:pt x="3247" y="15672"/>
                  </a:lnTo>
                  <a:lnTo>
                    <a:pt x="3247" y="16053"/>
                  </a:lnTo>
                  <a:lnTo>
                    <a:pt x="3207" y="16394"/>
                  </a:lnTo>
                  <a:lnTo>
                    <a:pt x="3167" y="16694"/>
                  </a:lnTo>
                  <a:lnTo>
                    <a:pt x="3087" y="16975"/>
                  </a:lnTo>
                  <a:lnTo>
                    <a:pt x="3007" y="17216"/>
                  </a:lnTo>
                  <a:lnTo>
                    <a:pt x="2907" y="17396"/>
                  </a:lnTo>
                  <a:lnTo>
                    <a:pt x="2786" y="17556"/>
                  </a:lnTo>
                  <a:lnTo>
                    <a:pt x="2666" y="17676"/>
                  </a:lnTo>
                  <a:lnTo>
                    <a:pt x="2526" y="17737"/>
                  </a:lnTo>
                  <a:lnTo>
                    <a:pt x="2346" y="17757"/>
                  </a:lnTo>
                  <a:lnTo>
                    <a:pt x="2185" y="17737"/>
                  </a:lnTo>
                  <a:lnTo>
                    <a:pt x="1985" y="17676"/>
                  </a:lnTo>
                  <a:lnTo>
                    <a:pt x="1824" y="17596"/>
                  </a:lnTo>
                  <a:lnTo>
                    <a:pt x="1684" y="17496"/>
                  </a:lnTo>
                  <a:lnTo>
                    <a:pt x="1544" y="17396"/>
                  </a:lnTo>
                  <a:lnTo>
                    <a:pt x="1424" y="17256"/>
                  </a:lnTo>
                  <a:lnTo>
                    <a:pt x="1303" y="17115"/>
                  </a:lnTo>
                  <a:lnTo>
                    <a:pt x="1183" y="16935"/>
                  </a:lnTo>
                  <a:lnTo>
                    <a:pt x="1083" y="16775"/>
                  </a:lnTo>
                  <a:lnTo>
                    <a:pt x="1003" y="16574"/>
                  </a:lnTo>
                  <a:lnTo>
                    <a:pt x="923" y="16374"/>
                  </a:lnTo>
                  <a:lnTo>
                    <a:pt x="862" y="16153"/>
                  </a:lnTo>
                  <a:lnTo>
                    <a:pt x="802" y="15913"/>
                  </a:lnTo>
                  <a:lnTo>
                    <a:pt x="762" y="15672"/>
                  </a:lnTo>
                  <a:lnTo>
                    <a:pt x="722" y="15412"/>
                  </a:lnTo>
                  <a:lnTo>
                    <a:pt x="702" y="15151"/>
                  </a:lnTo>
                  <a:lnTo>
                    <a:pt x="702" y="14871"/>
                  </a:lnTo>
                  <a:lnTo>
                    <a:pt x="702" y="14590"/>
                  </a:lnTo>
                  <a:lnTo>
                    <a:pt x="722" y="14089"/>
                  </a:lnTo>
                  <a:lnTo>
                    <a:pt x="782" y="13548"/>
                  </a:lnTo>
                  <a:lnTo>
                    <a:pt x="842" y="12967"/>
                  </a:lnTo>
                  <a:lnTo>
                    <a:pt x="943" y="12386"/>
                  </a:lnTo>
                  <a:lnTo>
                    <a:pt x="1063" y="11504"/>
                  </a:lnTo>
                  <a:lnTo>
                    <a:pt x="1163" y="10562"/>
                  </a:lnTo>
                  <a:lnTo>
                    <a:pt x="1203" y="10061"/>
                  </a:lnTo>
                  <a:lnTo>
                    <a:pt x="1243" y="9560"/>
                  </a:lnTo>
                  <a:lnTo>
                    <a:pt x="1243" y="9019"/>
                  </a:lnTo>
                  <a:lnTo>
                    <a:pt x="1223" y="8498"/>
                  </a:lnTo>
                  <a:lnTo>
                    <a:pt x="1223" y="7916"/>
                  </a:lnTo>
                  <a:lnTo>
                    <a:pt x="1183" y="7355"/>
                  </a:lnTo>
                  <a:lnTo>
                    <a:pt x="1123" y="6794"/>
                  </a:lnTo>
                  <a:lnTo>
                    <a:pt x="1043" y="6253"/>
                  </a:lnTo>
                  <a:lnTo>
                    <a:pt x="943" y="5712"/>
                  </a:lnTo>
                  <a:lnTo>
                    <a:pt x="842" y="5191"/>
                  </a:lnTo>
                  <a:lnTo>
                    <a:pt x="622" y="4189"/>
                  </a:lnTo>
                  <a:lnTo>
                    <a:pt x="381" y="3107"/>
                  </a:lnTo>
                  <a:lnTo>
                    <a:pt x="301" y="2626"/>
                  </a:lnTo>
                  <a:lnTo>
                    <a:pt x="241" y="2165"/>
                  </a:lnTo>
                  <a:lnTo>
                    <a:pt x="221" y="1944"/>
                  </a:lnTo>
                  <a:lnTo>
                    <a:pt x="241" y="1724"/>
                  </a:lnTo>
                  <a:lnTo>
                    <a:pt x="301" y="1523"/>
                  </a:lnTo>
                  <a:lnTo>
                    <a:pt x="361" y="1323"/>
                  </a:lnTo>
                  <a:lnTo>
                    <a:pt x="462" y="1163"/>
                  </a:lnTo>
                  <a:lnTo>
                    <a:pt x="582" y="1002"/>
                  </a:lnTo>
                  <a:lnTo>
                    <a:pt x="702" y="862"/>
                  </a:lnTo>
                  <a:lnTo>
                    <a:pt x="842" y="742"/>
                  </a:lnTo>
                  <a:lnTo>
                    <a:pt x="983" y="642"/>
                  </a:lnTo>
                  <a:lnTo>
                    <a:pt x="1123" y="541"/>
                  </a:lnTo>
                  <a:lnTo>
                    <a:pt x="1404" y="381"/>
                  </a:lnTo>
                  <a:lnTo>
                    <a:pt x="1644" y="281"/>
                  </a:lnTo>
                  <a:lnTo>
                    <a:pt x="1804" y="221"/>
                  </a:lnTo>
                  <a:close/>
                  <a:moveTo>
                    <a:pt x="1784" y="0"/>
                  </a:moveTo>
                  <a:lnTo>
                    <a:pt x="1644" y="40"/>
                  </a:lnTo>
                  <a:lnTo>
                    <a:pt x="1404" y="161"/>
                  </a:lnTo>
                  <a:lnTo>
                    <a:pt x="1083" y="321"/>
                  </a:lnTo>
                  <a:lnTo>
                    <a:pt x="923" y="421"/>
                  </a:lnTo>
                  <a:lnTo>
                    <a:pt x="762" y="541"/>
                  </a:lnTo>
                  <a:lnTo>
                    <a:pt x="582" y="682"/>
                  </a:lnTo>
                  <a:lnTo>
                    <a:pt x="442" y="842"/>
                  </a:lnTo>
                  <a:lnTo>
                    <a:pt x="301" y="1022"/>
                  </a:lnTo>
                  <a:lnTo>
                    <a:pt x="181" y="1203"/>
                  </a:lnTo>
                  <a:lnTo>
                    <a:pt x="101" y="1423"/>
                  </a:lnTo>
                  <a:lnTo>
                    <a:pt x="41" y="1664"/>
                  </a:lnTo>
                  <a:lnTo>
                    <a:pt x="1" y="1924"/>
                  </a:lnTo>
                  <a:lnTo>
                    <a:pt x="21" y="2185"/>
                  </a:lnTo>
                  <a:lnTo>
                    <a:pt x="81" y="2646"/>
                  </a:lnTo>
                  <a:lnTo>
                    <a:pt x="161" y="3147"/>
                  </a:lnTo>
                  <a:lnTo>
                    <a:pt x="402" y="4249"/>
                  </a:lnTo>
                  <a:lnTo>
                    <a:pt x="622" y="5231"/>
                  </a:lnTo>
                  <a:lnTo>
                    <a:pt x="742" y="5752"/>
                  </a:lnTo>
                  <a:lnTo>
                    <a:pt x="822" y="6293"/>
                  </a:lnTo>
                  <a:lnTo>
                    <a:pt x="903" y="6814"/>
                  </a:lnTo>
                  <a:lnTo>
                    <a:pt x="963" y="7375"/>
                  </a:lnTo>
                  <a:lnTo>
                    <a:pt x="1003" y="7936"/>
                  </a:lnTo>
                  <a:lnTo>
                    <a:pt x="1023" y="8498"/>
                  </a:lnTo>
                  <a:lnTo>
                    <a:pt x="1023" y="9019"/>
                  </a:lnTo>
                  <a:lnTo>
                    <a:pt x="1023" y="9540"/>
                  </a:lnTo>
                  <a:lnTo>
                    <a:pt x="1003" y="10041"/>
                  </a:lnTo>
                  <a:lnTo>
                    <a:pt x="963" y="10542"/>
                  </a:lnTo>
                  <a:lnTo>
                    <a:pt x="842" y="11484"/>
                  </a:lnTo>
                  <a:lnTo>
                    <a:pt x="722" y="12366"/>
                  </a:lnTo>
                  <a:lnTo>
                    <a:pt x="642" y="12947"/>
                  </a:lnTo>
                  <a:lnTo>
                    <a:pt x="562" y="13528"/>
                  </a:lnTo>
                  <a:lnTo>
                    <a:pt x="502" y="14069"/>
                  </a:lnTo>
                  <a:lnTo>
                    <a:pt x="482" y="14590"/>
                  </a:lnTo>
                  <a:lnTo>
                    <a:pt x="482" y="14891"/>
                  </a:lnTo>
                  <a:lnTo>
                    <a:pt x="502" y="15171"/>
                  </a:lnTo>
                  <a:lnTo>
                    <a:pt x="522" y="15452"/>
                  </a:lnTo>
                  <a:lnTo>
                    <a:pt x="562" y="15732"/>
                  </a:lnTo>
                  <a:lnTo>
                    <a:pt x="602" y="15993"/>
                  </a:lnTo>
                  <a:lnTo>
                    <a:pt x="662" y="16234"/>
                  </a:lnTo>
                  <a:lnTo>
                    <a:pt x="742" y="16474"/>
                  </a:lnTo>
                  <a:lnTo>
                    <a:pt x="822" y="16694"/>
                  </a:lnTo>
                  <a:lnTo>
                    <a:pt x="923" y="16895"/>
                  </a:lnTo>
                  <a:lnTo>
                    <a:pt x="1023" y="17075"/>
                  </a:lnTo>
                  <a:lnTo>
                    <a:pt x="1143" y="17256"/>
                  </a:lnTo>
                  <a:lnTo>
                    <a:pt x="1283" y="17416"/>
                  </a:lnTo>
                  <a:lnTo>
                    <a:pt x="1424" y="17556"/>
                  </a:lnTo>
                  <a:lnTo>
                    <a:pt x="1564" y="17676"/>
                  </a:lnTo>
                  <a:lnTo>
                    <a:pt x="1724" y="17797"/>
                  </a:lnTo>
                  <a:lnTo>
                    <a:pt x="1905" y="17877"/>
                  </a:lnTo>
                  <a:lnTo>
                    <a:pt x="2125" y="17957"/>
                  </a:lnTo>
                  <a:lnTo>
                    <a:pt x="2245" y="17977"/>
                  </a:lnTo>
                  <a:lnTo>
                    <a:pt x="2466" y="17977"/>
                  </a:lnTo>
                  <a:lnTo>
                    <a:pt x="2566" y="17937"/>
                  </a:lnTo>
                  <a:lnTo>
                    <a:pt x="2686" y="17897"/>
                  </a:lnTo>
                  <a:lnTo>
                    <a:pt x="2786" y="17857"/>
                  </a:lnTo>
                  <a:lnTo>
                    <a:pt x="2927" y="17717"/>
                  </a:lnTo>
                  <a:lnTo>
                    <a:pt x="3067" y="17556"/>
                  </a:lnTo>
                  <a:lnTo>
                    <a:pt x="3187" y="17336"/>
                  </a:lnTo>
                  <a:lnTo>
                    <a:pt x="3287" y="17075"/>
                  </a:lnTo>
                  <a:lnTo>
                    <a:pt x="3368" y="16795"/>
                  </a:lnTo>
                  <a:lnTo>
                    <a:pt x="3428" y="16454"/>
                  </a:lnTo>
                  <a:lnTo>
                    <a:pt x="3448" y="16073"/>
                  </a:lnTo>
                  <a:lnTo>
                    <a:pt x="3468" y="15672"/>
                  </a:lnTo>
                  <a:lnTo>
                    <a:pt x="3468" y="15372"/>
                  </a:lnTo>
                  <a:lnTo>
                    <a:pt x="3468" y="15051"/>
                  </a:lnTo>
                  <a:lnTo>
                    <a:pt x="3428" y="14370"/>
                  </a:lnTo>
                  <a:lnTo>
                    <a:pt x="3368" y="13628"/>
                  </a:lnTo>
                  <a:lnTo>
                    <a:pt x="3287" y="12867"/>
                  </a:lnTo>
                  <a:lnTo>
                    <a:pt x="3187" y="11945"/>
                  </a:lnTo>
                  <a:lnTo>
                    <a:pt x="3107" y="11003"/>
                  </a:lnTo>
                  <a:lnTo>
                    <a:pt x="3047" y="10021"/>
                  </a:lnTo>
                  <a:lnTo>
                    <a:pt x="3047" y="9540"/>
                  </a:lnTo>
                  <a:lnTo>
                    <a:pt x="3047" y="9039"/>
                  </a:lnTo>
                  <a:lnTo>
                    <a:pt x="3047" y="8498"/>
                  </a:lnTo>
                  <a:lnTo>
                    <a:pt x="3067" y="7977"/>
                  </a:lnTo>
                  <a:lnTo>
                    <a:pt x="3107" y="7476"/>
                  </a:lnTo>
                  <a:lnTo>
                    <a:pt x="3167" y="6995"/>
                  </a:lnTo>
                  <a:lnTo>
                    <a:pt x="3307" y="6053"/>
                  </a:lnTo>
                  <a:lnTo>
                    <a:pt x="3468" y="5171"/>
                  </a:lnTo>
                  <a:lnTo>
                    <a:pt x="3568" y="4590"/>
                  </a:lnTo>
                  <a:lnTo>
                    <a:pt x="3648" y="4028"/>
                  </a:lnTo>
                  <a:lnTo>
                    <a:pt x="3708" y="3507"/>
                  </a:lnTo>
                  <a:lnTo>
                    <a:pt x="3748" y="3006"/>
                  </a:lnTo>
                  <a:lnTo>
                    <a:pt x="3748" y="2746"/>
                  </a:lnTo>
                  <a:lnTo>
                    <a:pt x="3728" y="2505"/>
                  </a:lnTo>
                  <a:lnTo>
                    <a:pt x="3668" y="2265"/>
                  </a:lnTo>
                  <a:lnTo>
                    <a:pt x="3588" y="2024"/>
                  </a:lnTo>
                  <a:lnTo>
                    <a:pt x="3488" y="1804"/>
                  </a:lnTo>
                  <a:lnTo>
                    <a:pt x="3368" y="1583"/>
                  </a:lnTo>
                  <a:lnTo>
                    <a:pt x="3247" y="1383"/>
                  </a:lnTo>
                  <a:lnTo>
                    <a:pt x="3107" y="1183"/>
                  </a:lnTo>
                  <a:lnTo>
                    <a:pt x="2826" y="822"/>
                  </a:lnTo>
                  <a:lnTo>
                    <a:pt x="2526" y="541"/>
                  </a:lnTo>
                  <a:lnTo>
                    <a:pt x="2265" y="301"/>
                  </a:lnTo>
                  <a:lnTo>
                    <a:pt x="2085" y="140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536775" y="3213225"/>
              <a:ext cx="21075" cy="674900"/>
            </a:xfrm>
            <a:custGeom>
              <a:avLst/>
              <a:gdLst/>
              <a:ahLst/>
              <a:cxnLst/>
              <a:rect l="l" t="t" r="r" b="b"/>
              <a:pathLst>
                <a:path w="843" h="26996" extrusionOk="0">
                  <a:moveTo>
                    <a:pt x="441" y="0"/>
                  </a:moveTo>
                  <a:lnTo>
                    <a:pt x="421" y="20"/>
                  </a:lnTo>
                  <a:lnTo>
                    <a:pt x="401" y="60"/>
                  </a:lnTo>
                  <a:lnTo>
                    <a:pt x="401" y="140"/>
                  </a:lnTo>
                  <a:lnTo>
                    <a:pt x="401" y="441"/>
                  </a:lnTo>
                  <a:lnTo>
                    <a:pt x="421" y="1002"/>
                  </a:lnTo>
                  <a:lnTo>
                    <a:pt x="501" y="3006"/>
                  </a:lnTo>
                  <a:lnTo>
                    <a:pt x="582" y="5812"/>
                  </a:lnTo>
                  <a:lnTo>
                    <a:pt x="602" y="7456"/>
                  </a:lnTo>
                  <a:lnTo>
                    <a:pt x="622" y="9199"/>
                  </a:lnTo>
                  <a:lnTo>
                    <a:pt x="622" y="11023"/>
                  </a:lnTo>
                  <a:lnTo>
                    <a:pt x="602" y="12927"/>
                  </a:lnTo>
                  <a:lnTo>
                    <a:pt x="582" y="15412"/>
                  </a:lnTo>
                  <a:lnTo>
                    <a:pt x="501" y="17837"/>
                  </a:lnTo>
                  <a:lnTo>
                    <a:pt x="421" y="20162"/>
                  </a:lnTo>
                  <a:lnTo>
                    <a:pt x="321" y="22266"/>
                  </a:lnTo>
                  <a:lnTo>
                    <a:pt x="201" y="24070"/>
                  </a:lnTo>
                  <a:lnTo>
                    <a:pt x="121" y="25493"/>
                  </a:lnTo>
                  <a:lnTo>
                    <a:pt x="40" y="26454"/>
                  </a:lnTo>
                  <a:lnTo>
                    <a:pt x="0" y="26855"/>
                  </a:lnTo>
                  <a:lnTo>
                    <a:pt x="0" y="26915"/>
                  </a:lnTo>
                  <a:lnTo>
                    <a:pt x="20" y="26935"/>
                  </a:lnTo>
                  <a:lnTo>
                    <a:pt x="40" y="26976"/>
                  </a:lnTo>
                  <a:lnTo>
                    <a:pt x="81" y="26996"/>
                  </a:lnTo>
                  <a:lnTo>
                    <a:pt x="101" y="26996"/>
                  </a:lnTo>
                  <a:lnTo>
                    <a:pt x="161" y="26976"/>
                  </a:lnTo>
                  <a:lnTo>
                    <a:pt x="201" y="26956"/>
                  </a:lnTo>
                  <a:lnTo>
                    <a:pt x="201" y="26915"/>
                  </a:lnTo>
                  <a:lnTo>
                    <a:pt x="241" y="26495"/>
                  </a:lnTo>
                  <a:lnTo>
                    <a:pt x="321" y="25533"/>
                  </a:lnTo>
                  <a:lnTo>
                    <a:pt x="421" y="24110"/>
                  </a:lnTo>
                  <a:lnTo>
                    <a:pt x="521" y="22286"/>
                  </a:lnTo>
                  <a:lnTo>
                    <a:pt x="622" y="20182"/>
                  </a:lnTo>
                  <a:lnTo>
                    <a:pt x="722" y="17857"/>
                  </a:lnTo>
                  <a:lnTo>
                    <a:pt x="782" y="15412"/>
                  </a:lnTo>
                  <a:lnTo>
                    <a:pt x="822" y="12927"/>
                  </a:lnTo>
                  <a:lnTo>
                    <a:pt x="842" y="11023"/>
                  </a:lnTo>
                  <a:lnTo>
                    <a:pt x="842" y="9199"/>
                  </a:lnTo>
                  <a:lnTo>
                    <a:pt x="822" y="7435"/>
                  </a:lnTo>
                  <a:lnTo>
                    <a:pt x="782" y="5812"/>
                  </a:lnTo>
                  <a:lnTo>
                    <a:pt x="722" y="3006"/>
                  </a:lnTo>
                  <a:lnTo>
                    <a:pt x="642" y="1002"/>
                  </a:lnTo>
                  <a:lnTo>
                    <a:pt x="602" y="120"/>
                  </a:lnTo>
                  <a:lnTo>
                    <a:pt x="602" y="80"/>
                  </a:lnTo>
                  <a:lnTo>
                    <a:pt x="602" y="60"/>
                  </a:lnTo>
                  <a:lnTo>
                    <a:pt x="582" y="2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580350" y="3584475"/>
              <a:ext cx="110250" cy="480525"/>
            </a:xfrm>
            <a:custGeom>
              <a:avLst/>
              <a:gdLst/>
              <a:ahLst/>
              <a:cxnLst/>
              <a:rect l="l" t="t" r="r" b="b"/>
              <a:pathLst>
                <a:path w="4410" h="19221" extrusionOk="0">
                  <a:moveTo>
                    <a:pt x="3348" y="241"/>
                  </a:moveTo>
                  <a:lnTo>
                    <a:pt x="3448" y="402"/>
                  </a:lnTo>
                  <a:lnTo>
                    <a:pt x="3588" y="642"/>
                  </a:lnTo>
                  <a:lnTo>
                    <a:pt x="3769" y="983"/>
                  </a:lnTo>
                  <a:lnTo>
                    <a:pt x="3929" y="1384"/>
                  </a:lnTo>
                  <a:lnTo>
                    <a:pt x="3989" y="1604"/>
                  </a:lnTo>
                  <a:lnTo>
                    <a:pt x="4069" y="1844"/>
                  </a:lnTo>
                  <a:lnTo>
                    <a:pt x="4109" y="2085"/>
                  </a:lnTo>
                  <a:lnTo>
                    <a:pt x="4149" y="2345"/>
                  </a:lnTo>
                  <a:lnTo>
                    <a:pt x="4190" y="2606"/>
                  </a:lnTo>
                  <a:lnTo>
                    <a:pt x="4190" y="2867"/>
                  </a:lnTo>
                  <a:lnTo>
                    <a:pt x="4170" y="3147"/>
                  </a:lnTo>
                  <a:lnTo>
                    <a:pt x="4129" y="3428"/>
                  </a:lnTo>
                  <a:lnTo>
                    <a:pt x="4029" y="3969"/>
                  </a:lnTo>
                  <a:lnTo>
                    <a:pt x="3889" y="4550"/>
                  </a:lnTo>
                  <a:lnTo>
                    <a:pt x="3568" y="5813"/>
                  </a:lnTo>
                  <a:lnTo>
                    <a:pt x="3328" y="6714"/>
                  </a:lnTo>
                  <a:lnTo>
                    <a:pt x="3087" y="7696"/>
                  </a:lnTo>
                  <a:lnTo>
                    <a:pt x="2867" y="8759"/>
                  </a:lnTo>
                  <a:lnTo>
                    <a:pt x="2767" y="9300"/>
                  </a:lnTo>
                  <a:lnTo>
                    <a:pt x="2666" y="9861"/>
                  </a:lnTo>
                  <a:lnTo>
                    <a:pt x="2526" y="10843"/>
                  </a:lnTo>
                  <a:lnTo>
                    <a:pt x="2386" y="11805"/>
                  </a:lnTo>
                  <a:lnTo>
                    <a:pt x="2185" y="13669"/>
                  </a:lnTo>
                  <a:lnTo>
                    <a:pt x="2085" y="14571"/>
                  </a:lnTo>
                  <a:lnTo>
                    <a:pt x="1985" y="15412"/>
                  </a:lnTo>
                  <a:lnTo>
                    <a:pt x="1885" y="16194"/>
                  </a:lnTo>
                  <a:lnTo>
                    <a:pt x="1745" y="16895"/>
                  </a:lnTo>
                  <a:lnTo>
                    <a:pt x="1624" y="17517"/>
                  </a:lnTo>
                  <a:lnTo>
                    <a:pt x="1484" y="17978"/>
                  </a:lnTo>
                  <a:lnTo>
                    <a:pt x="1364" y="18358"/>
                  </a:lnTo>
                  <a:lnTo>
                    <a:pt x="1244" y="18619"/>
                  </a:lnTo>
                  <a:lnTo>
                    <a:pt x="1123" y="18799"/>
                  </a:lnTo>
                  <a:lnTo>
                    <a:pt x="1023" y="18899"/>
                  </a:lnTo>
                  <a:lnTo>
                    <a:pt x="943" y="18980"/>
                  </a:lnTo>
                  <a:lnTo>
                    <a:pt x="903" y="19000"/>
                  </a:lnTo>
                  <a:lnTo>
                    <a:pt x="803" y="19000"/>
                  </a:lnTo>
                  <a:lnTo>
                    <a:pt x="742" y="18960"/>
                  </a:lnTo>
                  <a:lnTo>
                    <a:pt x="642" y="18899"/>
                  </a:lnTo>
                  <a:lnTo>
                    <a:pt x="562" y="18799"/>
                  </a:lnTo>
                  <a:lnTo>
                    <a:pt x="482" y="18679"/>
                  </a:lnTo>
                  <a:lnTo>
                    <a:pt x="422" y="18539"/>
                  </a:lnTo>
                  <a:lnTo>
                    <a:pt x="362" y="18398"/>
                  </a:lnTo>
                  <a:lnTo>
                    <a:pt x="322" y="18238"/>
                  </a:lnTo>
                  <a:lnTo>
                    <a:pt x="282" y="18038"/>
                  </a:lnTo>
                  <a:lnTo>
                    <a:pt x="221" y="17637"/>
                  </a:lnTo>
                  <a:lnTo>
                    <a:pt x="221" y="17176"/>
                  </a:lnTo>
                  <a:lnTo>
                    <a:pt x="241" y="16675"/>
                  </a:lnTo>
                  <a:lnTo>
                    <a:pt x="302" y="16114"/>
                  </a:lnTo>
                  <a:lnTo>
                    <a:pt x="382" y="15533"/>
                  </a:lnTo>
                  <a:lnTo>
                    <a:pt x="482" y="15032"/>
                  </a:lnTo>
                  <a:lnTo>
                    <a:pt x="602" y="14490"/>
                  </a:lnTo>
                  <a:lnTo>
                    <a:pt x="903" y="13328"/>
                  </a:lnTo>
                  <a:lnTo>
                    <a:pt x="1123" y="12386"/>
                  </a:lnTo>
                  <a:lnTo>
                    <a:pt x="1364" y="11384"/>
                  </a:lnTo>
                  <a:lnTo>
                    <a:pt x="1484" y="10843"/>
                  </a:lnTo>
                  <a:lnTo>
                    <a:pt x="1584" y="10302"/>
                  </a:lnTo>
                  <a:lnTo>
                    <a:pt x="1664" y="9721"/>
                  </a:lnTo>
                  <a:lnTo>
                    <a:pt x="1745" y="9139"/>
                  </a:lnTo>
                  <a:lnTo>
                    <a:pt x="1845" y="8518"/>
                  </a:lnTo>
                  <a:lnTo>
                    <a:pt x="1905" y="7877"/>
                  </a:lnTo>
                  <a:lnTo>
                    <a:pt x="1945" y="7276"/>
                  </a:lnTo>
                  <a:lnTo>
                    <a:pt x="1965" y="6654"/>
                  </a:lnTo>
                  <a:lnTo>
                    <a:pt x="1985" y="5472"/>
                  </a:lnTo>
                  <a:lnTo>
                    <a:pt x="1985" y="4330"/>
                  </a:lnTo>
                  <a:lnTo>
                    <a:pt x="1985" y="3227"/>
                  </a:lnTo>
                  <a:lnTo>
                    <a:pt x="1985" y="2706"/>
                  </a:lnTo>
                  <a:lnTo>
                    <a:pt x="2005" y="2245"/>
                  </a:lnTo>
                  <a:lnTo>
                    <a:pt x="2025" y="1985"/>
                  </a:lnTo>
                  <a:lnTo>
                    <a:pt x="2065" y="1744"/>
                  </a:lnTo>
                  <a:lnTo>
                    <a:pt x="2125" y="1544"/>
                  </a:lnTo>
                  <a:lnTo>
                    <a:pt x="2205" y="1343"/>
                  </a:lnTo>
                  <a:lnTo>
                    <a:pt x="2286" y="1163"/>
                  </a:lnTo>
                  <a:lnTo>
                    <a:pt x="2386" y="1023"/>
                  </a:lnTo>
                  <a:lnTo>
                    <a:pt x="2486" y="882"/>
                  </a:lnTo>
                  <a:lnTo>
                    <a:pt x="2606" y="742"/>
                  </a:lnTo>
                  <a:lnTo>
                    <a:pt x="2827" y="542"/>
                  </a:lnTo>
                  <a:lnTo>
                    <a:pt x="3027" y="402"/>
                  </a:lnTo>
                  <a:lnTo>
                    <a:pt x="3228" y="301"/>
                  </a:lnTo>
                  <a:lnTo>
                    <a:pt x="3348" y="241"/>
                  </a:lnTo>
                  <a:close/>
                  <a:moveTo>
                    <a:pt x="3368" y="1"/>
                  </a:moveTo>
                  <a:lnTo>
                    <a:pt x="3228" y="61"/>
                  </a:lnTo>
                  <a:lnTo>
                    <a:pt x="3027" y="161"/>
                  </a:lnTo>
                  <a:lnTo>
                    <a:pt x="2787" y="321"/>
                  </a:lnTo>
                  <a:lnTo>
                    <a:pt x="2646" y="422"/>
                  </a:lnTo>
                  <a:lnTo>
                    <a:pt x="2506" y="542"/>
                  </a:lnTo>
                  <a:lnTo>
                    <a:pt x="2386" y="682"/>
                  </a:lnTo>
                  <a:lnTo>
                    <a:pt x="2246" y="842"/>
                  </a:lnTo>
                  <a:lnTo>
                    <a:pt x="2145" y="1023"/>
                  </a:lnTo>
                  <a:lnTo>
                    <a:pt x="2025" y="1223"/>
                  </a:lnTo>
                  <a:lnTo>
                    <a:pt x="1945" y="1444"/>
                  </a:lnTo>
                  <a:lnTo>
                    <a:pt x="1865" y="1684"/>
                  </a:lnTo>
                  <a:lnTo>
                    <a:pt x="1825" y="1945"/>
                  </a:lnTo>
                  <a:lnTo>
                    <a:pt x="1805" y="2225"/>
                  </a:lnTo>
                  <a:lnTo>
                    <a:pt x="1765" y="2706"/>
                  </a:lnTo>
                  <a:lnTo>
                    <a:pt x="1765" y="3207"/>
                  </a:lnTo>
                  <a:lnTo>
                    <a:pt x="1765" y="4330"/>
                  </a:lnTo>
                  <a:lnTo>
                    <a:pt x="1785" y="5472"/>
                  </a:lnTo>
                  <a:lnTo>
                    <a:pt x="1765" y="6654"/>
                  </a:lnTo>
                  <a:lnTo>
                    <a:pt x="1725" y="7256"/>
                  </a:lnTo>
                  <a:lnTo>
                    <a:pt x="1684" y="7877"/>
                  </a:lnTo>
                  <a:lnTo>
                    <a:pt x="1624" y="8478"/>
                  </a:lnTo>
                  <a:lnTo>
                    <a:pt x="1544" y="9119"/>
                  </a:lnTo>
                  <a:lnTo>
                    <a:pt x="1464" y="9701"/>
                  </a:lnTo>
                  <a:lnTo>
                    <a:pt x="1364" y="10262"/>
                  </a:lnTo>
                  <a:lnTo>
                    <a:pt x="1264" y="10803"/>
                  </a:lnTo>
                  <a:lnTo>
                    <a:pt x="1163" y="11344"/>
                  </a:lnTo>
                  <a:lnTo>
                    <a:pt x="923" y="12346"/>
                  </a:lnTo>
                  <a:lnTo>
                    <a:pt x="682" y="13288"/>
                  </a:lnTo>
                  <a:lnTo>
                    <a:pt x="402" y="14430"/>
                  </a:lnTo>
                  <a:lnTo>
                    <a:pt x="282" y="14991"/>
                  </a:lnTo>
                  <a:lnTo>
                    <a:pt x="181" y="15492"/>
                  </a:lnTo>
                  <a:lnTo>
                    <a:pt x="81" y="16114"/>
                  </a:lnTo>
                  <a:lnTo>
                    <a:pt x="21" y="16695"/>
                  </a:lnTo>
                  <a:lnTo>
                    <a:pt x="1" y="17216"/>
                  </a:lnTo>
                  <a:lnTo>
                    <a:pt x="21" y="17717"/>
                  </a:lnTo>
                  <a:lnTo>
                    <a:pt x="81" y="18138"/>
                  </a:lnTo>
                  <a:lnTo>
                    <a:pt x="121" y="18318"/>
                  </a:lnTo>
                  <a:lnTo>
                    <a:pt x="181" y="18499"/>
                  </a:lnTo>
                  <a:lnTo>
                    <a:pt x="241" y="18659"/>
                  </a:lnTo>
                  <a:lnTo>
                    <a:pt x="322" y="18799"/>
                  </a:lnTo>
                  <a:lnTo>
                    <a:pt x="402" y="18940"/>
                  </a:lnTo>
                  <a:lnTo>
                    <a:pt x="482" y="19040"/>
                  </a:lnTo>
                  <a:lnTo>
                    <a:pt x="582" y="19120"/>
                  </a:lnTo>
                  <a:lnTo>
                    <a:pt x="682" y="19180"/>
                  </a:lnTo>
                  <a:lnTo>
                    <a:pt x="763" y="19200"/>
                  </a:lnTo>
                  <a:lnTo>
                    <a:pt x="843" y="19220"/>
                  </a:lnTo>
                  <a:lnTo>
                    <a:pt x="963" y="19200"/>
                  </a:lnTo>
                  <a:lnTo>
                    <a:pt x="1043" y="19160"/>
                  </a:lnTo>
                  <a:lnTo>
                    <a:pt x="1143" y="19100"/>
                  </a:lnTo>
                  <a:lnTo>
                    <a:pt x="1223" y="19020"/>
                  </a:lnTo>
                  <a:lnTo>
                    <a:pt x="1304" y="18920"/>
                  </a:lnTo>
                  <a:lnTo>
                    <a:pt x="1444" y="18679"/>
                  </a:lnTo>
                  <a:lnTo>
                    <a:pt x="1584" y="18378"/>
                  </a:lnTo>
                  <a:lnTo>
                    <a:pt x="1704" y="18038"/>
                  </a:lnTo>
                  <a:lnTo>
                    <a:pt x="1805" y="17677"/>
                  </a:lnTo>
                  <a:lnTo>
                    <a:pt x="1885" y="17296"/>
                  </a:lnTo>
                  <a:lnTo>
                    <a:pt x="1965" y="16935"/>
                  </a:lnTo>
                  <a:lnTo>
                    <a:pt x="2085" y="16234"/>
                  </a:lnTo>
                  <a:lnTo>
                    <a:pt x="2205" y="15432"/>
                  </a:lnTo>
                  <a:lnTo>
                    <a:pt x="2306" y="14591"/>
                  </a:lnTo>
                  <a:lnTo>
                    <a:pt x="2406" y="13689"/>
                  </a:lnTo>
                  <a:lnTo>
                    <a:pt x="2606" y="11825"/>
                  </a:lnTo>
                  <a:lnTo>
                    <a:pt x="2727" y="10863"/>
                  </a:lnTo>
                  <a:lnTo>
                    <a:pt x="2887" y="9901"/>
                  </a:lnTo>
                  <a:lnTo>
                    <a:pt x="2967" y="9340"/>
                  </a:lnTo>
                  <a:lnTo>
                    <a:pt x="3067" y="8799"/>
                  </a:lnTo>
                  <a:lnTo>
                    <a:pt x="3288" y="7757"/>
                  </a:lnTo>
                  <a:lnTo>
                    <a:pt x="3528" y="6775"/>
                  </a:lnTo>
                  <a:lnTo>
                    <a:pt x="3769" y="5853"/>
                  </a:lnTo>
                  <a:lnTo>
                    <a:pt x="4109" y="4610"/>
                  </a:lnTo>
                  <a:lnTo>
                    <a:pt x="4230" y="4009"/>
                  </a:lnTo>
                  <a:lnTo>
                    <a:pt x="4330" y="3448"/>
                  </a:lnTo>
                  <a:lnTo>
                    <a:pt x="4390" y="3147"/>
                  </a:lnTo>
                  <a:lnTo>
                    <a:pt x="4410" y="2826"/>
                  </a:lnTo>
                  <a:lnTo>
                    <a:pt x="4390" y="2526"/>
                  </a:lnTo>
                  <a:lnTo>
                    <a:pt x="4350" y="2225"/>
                  </a:lnTo>
                  <a:lnTo>
                    <a:pt x="4310" y="1945"/>
                  </a:lnTo>
                  <a:lnTo>
                    <a:pt x="4230" y="1664"/>
                  </a:lnTo>
                  <a:lnTo>
                    <a:pt x="4149" y="1404"/>
                  </a:lnTo>
                  <a:lnTo>
                    <a:pt x="4069" y="1143"/>
                  </a:lnTo>
                  <a:lnTo>
                    <a:pt x="3889" y="722"/>
                  </a:lnTo>
                  <a:lnTo>
                    <a:pt x="3689" y="381"/>
                  </a:lnTo>
                  <a:lnTo>
                    <a:pt x="3548" y="141"/>
                  </a:lnTo>
                  <a:lnTo>
                    <a:pt x="3468" y="41"/>
                  </a:lnTo>
                  <a:lnTo>
                    <a:pt x="3428" y="2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536775" y="3584475"/>
              <a:ext cx="131300" cy="708975"/>
            </a:xfrm>
            <a:custGeom>
              <a:avLst/>
              <a:gdLst/>
              <a:ahLst/>
              <a:cxnLst/>
              <a:rect l="l" t="t" r="r" b="b"/>
              <a:pathLst>
                <a:path w="5252" h="28359" extrusionOk="0">
                  <a:moveTo>
                    <a:pt x="5131" y="1"/>
                  </a:moveTo>
                  <a:lnTo>
                    <a:pt x="5091" y="21"/>
                  </a:lnTo>
                  <a:lnTo>
                    <a:pt x="5071" y="21"/>
                  </a:lnTo>
                  <a:lnTo>
                    <a:pt x="5051" y="61"/>
                  </a:lnTo>
                  <a:lnTo>
                    <a:pt x="5031" y="141"/>
                  </a:lnTo>
                  <a:lnTo>
                    <a:pt x="4991" y="422"/>
                  </a:lnTo>
                  <a:lnTo>
                    <a:pt x="4931" y="1003"/>
                  </a:lnTo>
                  <a:lnTo>
                    <a:pt x="4690" y="3107"/>
                  </a:lnTo>
                  <a:lnTo>
                    <a:pt x="4530" y="4530"/>
                  </a:lnTo>
                  <a:lnTo>
                    <a:pt x="4329" y="6173"/>
                  </a:lnTo>
                  <a:lnTo>
                    <a:pt x="4089" y="7957"/>
                  </a:lnTo>
                  <a:lnTo>
                    <a:pt x="3808" y="9861"/>
                  </a:lnTo>
                  <a:lnTo>
                    <a:pt x="3488" y="11865"/>
                  </a:lnTo>
                  <a:lnTo>
                    <a:pt x="3147" y="13889"/>
                  </a:lnTo>
                  <a:lnTo>
                    <a:pt x="2906" y="15212"/>
                  </a:lnTo>
                  <a:lnTo>
                    <a:pt x="2666" y="16535"/>
                  </a:lnTo>
                  <a:lnTo>
                    <a:pt x="2165" y="19100"/>
                  </a:lnTo>
                  <a:lnTo>
                    <a:pt x="1644" y="21485"/>
                  </a:lnTo>
                  <a:lnTo>
                    <a:pt x="1163" y="23629"/>
                  </a:lnTo>
                  <a:lnTo>
                    <a:pt x="722" y="25453"/>
                  </a:lnTo>
                  <a:lnTo>
                    <a:pt x="361" y="26876"/>
                  </a:lnTo>
                  <a:lnTo>
                    <a:pt x="121" y="27818"/>
                  </a:lnTo>
                  <a:lnTo>
                    <a:pt x="0" y="28199"/>
                  </a:lnTo>
                  <a:lnTo>
                    <a:pt x="0" y="28259"/>
                  </a:lnTo>
                  <a:lnTo>
                    <a:pt x="0" y="28299"/>
                  </a:lnTo>
                  <a:lnTo>
                    <a:pt x="20" y="28319"/>
                  </a:lnTo>
                  <a:lnTo>
                    <a:pt x="61" y="28359"/>
                  </a:lnTo>
                  <a:lnTo>
                    <a:pt x="101" y="28359"/>
                  </a:lnTo>
                  <a:lnTo>
                    <a:pt x="161" y="28339"/>
                  </a:lnTo>
                  <a:lnTo>
                    <a:pt x="201" y="28299"/>
                  </a:lnTo>
                  <a:lnTo>
                    <a:pt x="321" y="27878"/>
                  </a:lnTo>
                  <a:lnTo>
                    <a:pt x="582" y="26896"/>
                  </a:lnTo>
                  <a:lnTo>
                    <a:pt x="962" y="25433"/>
                  </a:lnTo>
                  <a:lnTo>
                    <a:pt x="1403" y="23589"/>
                  </a:lnTo>
                  <a:lnTo>
                    <a:pt x="1884" y="21425"/>
                  </a:lnTo>
                  <a:lnTo>
                    <a:pt x="2385" y="19040"/>
                  </a:lnTo>
                  <a:lnTo>
                    <a:pt x="2886" y="16515"/>
                  </a:lnTo>
                  <a:lnTo>
                    <a:pt x="3127" y="15212"/>
                  </a:lnTo>
                  <a:lnTo>
                    <a:pt x="3347" y="13929"/>
                  </a:lnTo>
                  <a:lnTo>
                    <a:pt x="3708" y="11885"/>
                  </a:lnTo>
                  <a:lnTo>
                    <a:pt x="4029" y="9901"/>
                  </a:lnTo>
                  <a:lnTo>
                    <a:pt x="4289" y="7997"/>
                  </a:lnTo>
                  <a:lnTo>
                    <a:pt x="4530" y="6193"/>
                  </a:lnTo>
                  <a:lnTo>
                    <a:pt x="4750" y="4570"/>
                  </a:lnTo>
                  <a:lnTo>
                    <a:pt x="4910" y="3127"/>
                  </a:lnTo>
                  <a:lnTo>
                    <a:pt x="5131" y="1023"/>
                  </a:lnTo>
                  <a:lnTo>
                    <a:pt x="5231" y="161"/>
                  </a:lnTo>
                  <a:lnTo>
                    <a:pt x="5251" y="121"/>
                  </a:lnTo>
                  <a:lnTo>
                    <a:pt x="5231" y="61"/>
                  </a:lnTo>
                  <a:lnTo>
                    <a:pt x="5191" y="21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836850" y="3148075"/>
              <a:ext cx="472475" cy="294125"/>
            </a:xfrm>
            <a:custGeom>
              <a:avLst/>
              <a:gdLst/>
              <a:ahLst/>
              <a:cxnLst/>
              <a:rect l="l" t="t" r="r" b="b"/>
              <a:pathLst>
                <a:path w="18899" h="11765" extrusionOk="0">
                  <a:moveTo>
                    <a:pt x="2225" y="201"/>
                  </a:moveTo>
                  <a:lnTo>
                    <a:pt x="2505" y="221"/>
                  </a:lnTo>
                  <a:lnTo>
                    <a:pt x="2786" y="241"/>
                  </a:lnTo>
                  <a:lnTo>
                    <a:pt x="3086" y="301"/>
                  </a:lnTo>
                  <a:lnTo>
                    <a:pt x="3387" y="362"/>
                  </a:lnTo>
                  <a:lnTo>
                    <a:pt x="3688" y="462"/>
                  </a:lnTo>
                  <a:lnTo>
                    <a:pt x="3988" y="602"/>
                  </a:lnTo>
                  <a:lnTo>
                    <a:pt x="4369" y="782"/>
                  </a:lnTo>
                  <a:lnTo>
                    <a:pt x="4770" y="983"/>
                  </a:lnTo>
                  <a:lnTo>
                    <a:pt x="5171" y="1203"/>
                  </a:lnTo>
                  <a:lnTo>
                    <a:pt x="5572" y="1444"/>
                  </a:lnTo>
                  <a:lnTo>
                    <a:pt x="6433" y="1985"/>
                  </a:lnTo>
                  <a:lnTo>
                    <a:pt x="7315" y="2566"/>
                  </a:lnTo>
                  <a:lnTo>
                    <a:pt x="8117" y="3087"/>
                  </a:lnTo>
                  <a:lnTo>
                    <a:pt x="8938" y="3608"/>
                  </a:lnTo>
                  <a:lnTo>
                    <a:pt x="9800" y="4129"/>
                  </a:lnTo>
                  <a:lnTo>
                    <a:pt x="10682" y="4630"/>
                  </a:lnTo>
                  <a:lnTo>
                    <a:pt x="11604" y="5151"/>
                  </a:lnTo>
                  <a:lnTo>
                    <a:pt x="12526" y="5632"/>
                  </a:lnTo>
                  <a:lnTo>
                    <a:pt x="13408" y="6053"/>
                  </a:lnTo>
                  <a:lnTo>
                    <a:pt x="14249" y="6454"/>
                  </a:lnTo>
                  <a:lnTo>
                    <a:pt x="15051" y="6835"/>
                  </a:lnTo>
                  <a:lnTo>
                    <a:pt x="15812" y="7216"/>
                  </a:lnTo>
                  <a:lnTo>
                    <a:pt x="16474" y="7576"/>
                  </a:lnTo>
                  <a:lnTo>
                    <a:pt x="16794" y="7777"/>
                  </a:lnTo>
                  <a:lnTo>
                    <a:pt x="17075" y="7957"/>
                  </a:lnTo>
                  <a:lnTo>
                    <a:pt x="17316" y="8138"/>
                  </a:lnTo>
                  <a:lnTo>
                    <a:pt x="17556" y="8318"/>
                  </a:lnTo>
                  <a:lnTo>
                    <a:pt x="17756" y="8498"/>
                  </a:lnTo>
                  <a:lnTo>
                    <a:pt x="17957" y="8679"/>
                  </a:lnTo>
                  <a:lnTo>
                    <a:pt x="18117" y="8859"/>
                  </a:lnTo>
                  <a:lnTo>
                    <a:pt x="18257" y="9059"/>
                  </a:lnTo>
                  <a:lnTo>
                    <a:pt x="18378" y="9260"/>
                  </a:lnTo>
                  <a:lnTo>
                    <a:pt x="18498" y="9440"/>
                  </a:lnTo>
                  <a:lnTo>
                    <a:pt x="18578" y="9641"/>
                  </a:lnTo>
                  <a:lnTo>
                    <a:pt x="18638" y="9841"/>
                  </a:lnTo>
                  <a:lnTo>
                    <a:pt x="18678" y="10041"/>
                  </a:lnTo>
                  <a:lnTo>
                    <a:pt x="18678" y="10222"/>
                  </a:lnTo>
                  <a:lnTo>
                    <a:pt x="18678" y="10422"/>
                  </a:lnTo>
                  <a:lnTo>
                    <a:pt x="18638" y="10603"/>
                  </a:lnTo>
                  <a:lnTo>
                    <a:pt x="18578" y="10783"/>
                  </a:lnTo>
                  <a:lnTo>
                    <a:pt x="18498" y="10963"/>
                  </a:lnTo>
                  <a:lnTo>
                    <a:pt x="18358" y="11184"/>
                  </a:lnTo>
                  <a:lnTo>
                    <a:pt x="18298" y="11284"/>
                  </a:lnTo>
                  <a:lnTo>
                    <a:pt x="18197" y="11364"/>
                  </a:lnTo>
                  <a:lnTo>
                    <a:pt x="18117" y="11424"/>
                  </a:lnTo>
                  <a:lnTo>
                    <a:pt x="18017" y="11464"/>
                  </a:lnTo>
                  <a:lnTo>
                    <a:pt x="17917" y="11504"/>
                  </a:lnTo>
                  <a:lnTo>
                    <a:pt x="17817" y="11545"/>
                  </a:lnTo>
                  <a:lnTo>
                    <a:pt x="17616" y="11565"/>
                  </a:lnTo>
                  <a:lnTo>
                    <a:pt x="17376" y="11545"/>
                  </a:lnTo>
                  <a:lnTo>
                    <a:pt x="17135" y="11484"/>
                  </a:lnTo>
                  <a:lnTo>
                    <a:pt x="16895" y="11384"/>
                  </a:lnTo>
                  <a:lnTo>
                    <a:pt x="16614" y="11244"/>
                  </a:lnTo>
                  <a:lnTo>
                    <a:pt x="16334" y="11064"/>
                  </a:lnTo>
                  <a:lnTo>
                    <a:pt x="16033" y="10863"/>
                  </a:lnTo>
                  <a:lnTo>
                    <a:pt x="15712" y="10623"/>
                  </a:lnTo>
                  <a:lnTo>
                    <a:pt x="15372" y="10342"/>
                  </a:lnTo>
                  <a:lnTo>
                    <a:pt x="15011" y="10021"/>
                  </a:lnTo>
                  <a:lnTo>
                    <a:pt x="14249" y="9340"/>
                  </a:lnTo>
                  <a:lnTo>
                    <a:pt x="13347" y="8538"/>
                  </a:lnTo>
                  <a:lnTo>
                    <a:pt x="12866" y="8097"/>
                  </a:lnTo>
                  <a:lnTo>
                    <a:pt x="12345" y="7677"/>
                  </a:lnTo>
                  <a:lnTo>
                    <a:pt x="11784" y="7236"/>
                  </a:lnTo>
                  <a:lnTo>
                    <a:pt x="11203" y="6815"/>
                  </a:lnTo>
                  <a:lnTo>
                    <a:pt x="10582" y="6414"/>
                  </a:lnTo>
                  <a:lnTo>
                    <a:pt x="9920" y="6033"/>
                  </a:lnTo>
                  <a:lnTo>
                    <a:pt x="9279" y="5672"/>
                  </a:lnTo>
                  <a:lnTo>
                    <a:pt x="8638" y="5352"/>
                  </a:lnTo>
                  <a:lnTo>
                    <a:pt x="7996" y="5051"/>
                  </a:lnTo>
                  <a:lnTo>
                    <a:pt x="7355" y="4771"/>
                  </a:lnTo>
                  <a:lnTo>
                    <a:pt x="6694" y="4530"/>
                  </a:lnTo>
                  <a:lnTo>
                    <a:pt x="6073" y="4290"/>
                  </a:lnTo>
                  <a:lnTo>
                    <a:pt x="4830" y="3869"/>
                  </a:lnTo>
                  <a:lnTo>
                    <a:pt x="3648" y="3468"/>
                  </a:lnTo>
                  <a:lnTo>
                    <a:pt x="3086" y="3268"/>
                  </a:lnTo>
                  <a:lnTo>
                    <a:pt x="2585" y="3047"/>
                  </a:lnTo>
                  <a:lnTo>
                    <a:pt x="2285" y="2907"/>
                  </a:lnTo>
                  <a:lnTo>
                    <a:pt x="2004" y="2767"/>
                  </a:lnTo>
                  <a:lnTo>
                    <a:pt x="1764" y="2606"/>
                  </a:lnTo>
                  <a:lnTo>
                    <a:pt x="1523" y="2426"/>
                  </a:lnTo>
                  <a:lnTo>
                    <a:pt x="1323" y="2245"/>
                  </a:lnTo>
                  <a:lnTo>
                    <a:pt x="1142" y="2065"/>
                  </a:lnTo>
                  <a:lnTo>
                    <a:pt x="962" y="1885"/>
                  </a:lnTo>
                  <a:lnTo>
                    <a:pt x="822" y="1704"/>
                  </a:lnTo>
                  <a:lnTo>
                    <a:pt x="581" y="1344"/>
                  </a:lnTo>
                  <a:lnTo>
                    <a:pt x="421" y="1023"/>
                  </a:lnTo>
                  <a:lnTo>
                    <a:pt x="301" y="762"/>
                  </a:lnTo>
                  <a:lnTo>
                    <a:pt x="241" y="582"/>
                  </a:lnTo>
                  <a:lnTo>
                    <a:pt x="461" y="502"/>
                  </a:lnTo>
                  <a:lnTo>
                    <a:pt x="782" y="402"/>
                  </a:lnTo>
                  <a:lnTo>
                    <a:pt x="1203" y="301"/>
                  </a:lnTo>
                  <a:lnTo>
                    <a:pt x="1684" y="241"/>
                  </a:lnTo>
                  <a:lnTo>
                    <a:pt x="1944" y="221"/>
                  </a:lnTo>
                  <a:lnTo>
                    <a:pt x="2225" y="201"/>
                  </a:lnTo>
                  <a:close/>
                  <a:moveTo>
                    <a:pt x="2064" y="1"/>
                  </a:moveTo>
                  <a:lnTo>
                    <a:pt x="1764" y="21"/>
                  </a:lnTo>
                  <a:lnTo>
                    <a:pt x="1483" y="41"/>
                  </a:lnTo>
                  <a:lnTo>
                    <a:pt x="1203" y="81"/>
                  </a:lnTo>
                  <a:lnTo>
                    <a:pt x="962" y="141"/>
                  </a:lnTo>
                  <a:lnTo>
                    <a:pt x="541" y="241"/>
                  </a:lnTo>
                  <a:lnTo>
                    <a:pt x="241" y="342"/>
                  </a:lnTo>
                  <a:lnTo>
                    <a:pt x="80" y="422"/>
                  </a:lnTo>
                  <a:lnTo>
                    <a:pt x="40" y="442"/>
                  </a:lnTo>
                  <a:lnTo>
                    <a:pt x="0" y="482"/>
                  </a:lnTo>
                  <a:lnTo>
                    <a:pt x="20" y="562"/>
                  </a:lnTo>
                  <a:lnTo>
                    <a:pt x="80" y="762"/>
                  </a:lnTo>
                  <a:lnTo>
                    <a:pt x="201" y="1043"/>
                  </a:lnTo>
                  <a:lnTo>
                    <a:pt x="381" y="1384"/>
                  </a:lnTo>
                  <a:lnTo>
                    <a:pt x="501" y="1584"/>
                  </a:lnTo>
                  <a:lnTo>
                    <a:pt x="621" y="1785"/>
                  </a:lnTo>
                  <a:lnTo>
                    <a:pt x="782" y="1985"/>
                  </a:lnTo>
                  <a:lnTo>
                    <a:pt x="962" y="2185"/>
                  </a:lnTo>
                  <a:lnTo>
                    <a:pt x="1162" y="2386"/>
                  </a:lnTo>
                  <a:lnTo>
                    <a:pt x="1383" y="2586"/>
                  </a:lnTo>
                  <a:lnTo>
                    <a:pt x="1623" y="2767"/>
                  </a:lnTo>
                  <a:lnTo>
                    <a:pt x="1884" y="2947"/>
                  </a:lnTo>
                  <a:lnTo>
                    <a:pt x="2185" y="3107"/>
                  </a:lnTo>
                  <a:lnTo>
                    <a:pt x="2505" y="3248"/>
                  </a:lnTo>
                  <a:lnTo>
                    <a:pt x="3026" y="3448"/>
                  </a:lnTo>
                  <a:lnTo>
                    <a:pt x="3567" y="3668"/>
                  </a:lnTo>
                  <a:lnTo>
                    <a:pt x="4770" y="4069"/>
                  </a:lnTo>
                  <a:lnTo>
                    <a:pt x="5992" y="4490"/>
                  </a:lnTo>
                  <a:lnTo>
                    <a:pt x="6614" y="4731"/>
                  </a:lnTo>
                  <a:lnTo>
                    <a:pt x="7255" y="4971"/>
                  </a:lnTo>
                  <a:lnTo>
                    <a:pt x="7916" y="5252"/>
                  </a:lnTo>
                  <a:lnTo>
                    <a:pt x="8558" y="5552"/>
                  </a:lnTo>
                  <a:lnTo>
                    <a:pt x="9179" y="5873"/>
                  </a:lnTo>
                  <a:lnTo>
                    <a:pt x="9820" y="6234"/>
                  </a:lnTo>
                  <a:lnTo>
                    <a:pt x="10462" y="6594"/>
                  </a:lnTo>
                  <a:lnTo>
                    <a:pt x="11083" y="6995"/>
                  </a:lnTo>
                  <a:lnTo>
                    <a:pt x="11664" y="7416"/>
                  </a:lnTo>
                  <a:lnTo>
                    <a:pt x="12205" y="7837"/>
                  </a:lnTo>
                  <a:lnTo>
                    <a:pt x="12726" y="8258"/>
                  </a:lnTo>
                  <a:lnTo>
                    <a:pt x="13207" y="8699"/>
                  </a:lnTo>
                  <a:lnTo>
                    <a:pt x="14109" y="9500"/>
                  </a:lnTo>
                  <a:lnTo>
                    <a:pt x="14871" y="10202"/>
                  </a:lnTo>
                  <a:lnTo>
                    <a:pt x="15231" y="10502"/>
                  </a:lnTo>
                  <a:lnTo>
                    <a:pt x="15572" y="10783"/>
                  </a:lnTo>
                  <a:lnTo>
                    <a:pt x="15873" y="11003"/>
                  </a:lnTo>
                  <a:lnTo>
                    <a:pt x="16153" y="11224"/>
                  </a:lnTo>
                  <a:lnTo>
                    <a:pt x="16414" y="11384"/>
                  </a:lnTo>
                  <a:lnTo>
                    <a:pt x="16674" y="11525"/>
                  </a:lnTo>
                  <a:lnTo>
                    <a:pt x="16935" y="11625"/>
                  </a:lnTo>
                  <a:lnTo>
                    <a:pt x="17175" y="11705"/>
                  </a:lnTo>
                  <a:lnTo>
                    <a:pt x="17396" y="11765"/>
                  </a:lnTo>
                  <a:lnTo>
                    <a:pt x="17736" y="11765"/>
                  </a:lnTo>
                  <a:lnTo>
                    <a:pt x="17857" y="11745"/>
                  </a:lnTo>
                  <a:lnTo>
                    <a:pt x="17977" y="11725"/>
                  </a:lnTo>
                  <a:lnTo>
                    <a:pt x="18117" y="11665"/>
                  </a:lnTo>
                  <a:lnTo>
                    <a:pt x="18217" y="11605"/>
                  </a:lnTo>
                  <a:lnTo>
                    <a:pt x="18338" y="11525"/>
                  </a:lnTo>
                  <a:lnTo>
                    <a:pt x="18438" y="11424"/>
                  </a:lnTo>
                  <a:lnTo>
                    <a:pt x="18538" y="11324"/>
                  </a:lnTo>
                  <a:lnTo>
                    <a:pt x="18618" y="11204"/>
                  </a:lnTo>
                  <a:lnTo>
                    <a:pt x="18698" y="11064"/>
                  </a:lnTo>
                  <a:lnTo>
                    <a:pt x="18779" y="10863"/>
                  </a:lnTo>
                  <a:lnTo>
                    <a:pt x="18839" y="10663"/>
                  </a:lnTo>
                  <a:lnTo>
                    <a:pt x="18879" y="10462"/>
                  </a:lnTo>
                  <a:lnTo>
                    <a:pt x="18899" y="10242"/>
                  </a:lnTo>
                  <a:lnTo>
                    <a:pt x="18879" y="10041"/>
                  </a:lnTo>
                  <a:lnTo>
                    <a:pt x="18859" y="9821"/>
                  </a:lnTo>
                  <a:lnTo>
                    <a:pt x="18779" y="9601"/>
                  </a:lnTo>
                  <a:lnTo>
                    <a:pt x="18698" y="9400"/>
                  </a:lnTo>
                  <a:lnTo>
                    <a:pt x="18598" y="9180"/>
                  </a:lnTo>
                  <a:lnTo>
                    <a:pt x="18458" y="8959"/>
                  </a:lnTo>
                  <a:lnTo>
                    <a:pt x="18298" y="8759"/>
                  </a:lnTo>
                  <a:lnTo>
                    <a:pt x="18137" y="8558"/>
                  </a:lnTo>
                  <a:lnTo>
                    <a:pt x="17937" y="8358"/>
                  </a:lnTo>
                  <a:lnTo>
                    <a:pt x="17696" y="8158"/>
                  </a:lnTo>
                  <a:lnTo>
                    <a:pt x="17456" y="7977"/>
                  </a:lnTo>
                  <a:lnTo>
                    <a:pt x="17195" y="7777"/>
                  </a:lnTo>
                  <a:lnTo>
                    <a:pt x="16915" y="7596"/>
                  </a:lnTo>
                  <a:lnTo>
                    <a:pt x="16594" y="7396"/>
                  </a:lnTo>
                  <a:lnTo>
                    <a:pt x="15913" y="7015"/>
                  </a:lnTo>
                  <a:lnTo>
                    <a:pt x="15151" y="6655"/>
                  </a:lnTo>
                  <a:lnTo>
                    <a:pt x="14329" y="6254"/>
                  </a:lnTo>
                  <a:lnTo>
                    <a:pt x="13488" y="5873"/>
                  </a:lnTo>
                  <a:lnTo>
                    <a:pt x="12626" y="5452"/>
                  </a:lnTo>
                  <a:lnTo>
                    <a:pt x="11704" y="4971"/>
                  </a:lnTo>
                  <a:lnTo>
                    <a:pt x="10782" y="4450"/>
                  </a:lnTo>
                  <a:lnTo>
                    <a:pt x="9900" y="3949"/>
                  </a:lnTo>
                  <a:lnTo>
                    <a:pt x="9059" y="3428"/>
                  </a:lnTo>
                  <a:lnTo>
                    <a:pt x="8237" y="2907"/>
                  </a:lnTo>
                  <a:lnTo>
                    <a:pt x="7435" y="2386"/>
                  </a:lnTo>
                  <a:lnTo>
                    <a:pt x="6533" y="1805"/>
                  </a:lnTo>
                  <a:lnTo>
                    <a:pt x="5692" y="1263"/>
                  </a:lnTo>
                  <a:lnTo>
                    <a:pt x="5271" y="1023"/>
                  </a:lnTo>
                  <a:lnTo>
                    <a:pt x="4870" y="782"/>
                  </a:lnTo>
                  <a:lnTo>
                    <a:pt x="4469" y="582"/>
                  </a:lnTo>
                  <a:lnTo>
                    <a:pt x="4068" y="402"/>
                  </a:lnTo>
                  <a:lnTo>
                    <a:pt x="3728" y="261"/>
                  </a:lnTo>
                  <a:lnTo>
                    <a:pt x="3387" y="141"/>
                  </a:lnTo>
                  <a:lnTo>
                    <a:pt x="3046" y="61"/>
                  </a:lnTo>
                  <a:lnTo>
                    <a:pt x="2706" y="2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836850" y="3158100"/>
              <a:ext cx="626800" cy="426900"/>
            </a:xfrm>
            <a:custGeom>
              <a:avLst/>
              <a:gdLst/>
              <a:ahLst/>
              <a:cxnLst/>
              <a:rect l="l" t="t" r="r" b="b"/>
              <a:pathLst>
                <a:path w="25072" h="17076" extrusionOk="0">
                  <a:moveTo>
                    <a:pt x="100" y="1"/>
                  </a:moveTo>
                  <a:lnTo>
                    <a:pt x="60" y="21"/>
                  </a:lnTo>
                  <a:lnTo>
                    <a:pt x="40" y="4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20" y="161"/>
                  </a:lnTo>
                  <a:lnTo>
                    <a:pt x="40" y="181"/>
                  </a:lnTo>
                  <a:lnTo>
                    <a:pt x="80" y="201"/>
                  </a:lnTo>
                  <a:lnTo>
                    <a:pt x="461" y="361"/>
                  </a:lnTo>
                  <a:lnTo>
                    <a:pt x="1483" y="782"/>
                  </a:lnTo>
                  <a:lnTo>
                    <a:pt x="3026" y="1424"/>
                  </a:lnTo>
                  <a:lnTo>
                    <a:pt x="3948" y="1844"/>
                  </a:lnTo>
                  <a:lnTo>
                    <a:pt x="4970" y="2305"/>
                  </a:lnTo>
                  <a:lnTo>
                    <a:pt x="6052" y="2826"/>
                  </a:lnTo>
                  <a:lnTo>
                    <a:pt x="7175" y="3388"/>
                  </a:lnTo>
                  <a:lnTo>
                    <a:pt x="8357" y="3989"/>
                  </a:lnTo>
                  <a:lnTo>
                    <a:pt x="9560" y="4630"/>
                  </a:lnTo>
                  <a:lnTo>
                    <a:pt x="10762" y="5312"/>
                  </a:lnTo>
                  <a:lnTo>
                    <a:pt x="11965" y="6053"/>
                  </a:lnTo>
                  <a:lnTo>
                    <a:pt x="13147" y="6795"/>
                  </a:lnTo>
                  <a:lnTo>
                    <a:pt x="13728" y="7195"/>
                  </a:lnTo>
                  <a:lnTo>
                    <a:pt x="14309" y="7596"/>
                  </a:lnTo>
                  <a:lnTo>
                    <a:pt x="15352" y="8278"/>
                  </a:lnTo>
                  <a:lnTo>
                    <a:pt x="16334" y="8979"/>
                  </a:lnTo>
                  <a:lnTo>
                    <a:pt x="17296" y="9701"/>
                  </a:lnTo>
                  <a:lnTo>
                    <a:pt x="18197" y="10422"/>
                  </a:lnTo>
                  <a:lnTo>
                    <a:pt x="19059" y="11124"/>
                  </a:lnTo>
                  <a:lnTo>
                    <a:pt x="19861" y="11825"/>
                  </a:lnTo>
                  <a:lnTo>
                    <a:pt x="20602" y="12506"/>
                  </a:lnTo>
                  <a:lnTo>
                    <a:pt x="21304" y="13168"/>
                  </a:lnTo>
                  <a:lnTo>
                    <a:pt x="21945" y="13809"/>
                  </a:lnTo>
                  <a:lnTo>
                    <a:pt x="22546" y="14410"/>
                  </a:lnTo>
                  <a:lnTo>
                    <a:pt x="23087" y="14971"/>
                  </a:lnTo>
                  <a:lnTo>
                    <a:pt x="23548" y="15492"/>
                  </a:lnTo>
                  <a:lnTo>
                    <a:pt x="24330" y="16374"/>
                  </a:lnTo>
                  <a:lnTo>
                    <a:pt x="24831" y="16996"/>
                  </a:lnTo>
                  <a:lnTo>
                    <a:pt x="24871" y="17036"/>
                  </a:lnTo>
                  <a:lnTo>
                    <a:pt x="24911" y="17076"/>
                  </a:lnTo>
                  <a:lnTo>
                    <a:pt x="24991" y="17076"/>
                  </a:lnTo>
                  <a:lnTo>
                    <a:pt x="25031" y="17056"/>
                  </a:lnTo>
                  <a:lnTo>
                    <a:pt x="25051" y="17016"/>
                  </a:lnTo>
                  <a:lnTo>
                    <a:pt x="25071" y="16976"/>
                  </a:lnTo>
                  <a:lnTo>
                    <a:pt x="25051" y="16935"/>
                  </a:lnTo>
                  <a:lnTo>
                    <a:pt x="25031" y="16915"/>
                  </a:lnTo>
                  <a:lnTo>
                    <a:pt x="25011" y="16855"/>
                  </a:lnTo>
                  <a:lnTo>
                    <a:pt x="24490" y="16234"/>
                  </a:lnTo>
                  <a:lnTo>
                    <a:pt x="23709" y="15352"/>
                  </a:lnTo>
                  <a:lnTo>
                    <a:pt x="23228" y="14831"/>
                  </a:lnTo>
                  <a:lnTo>
                    <a:pt x="22707" y="14270"/>
                  </a:lnTo>
                  <a:lnTo>
                    <a:pt x="22105" y="13669"/>
                  </a:lnTo>
                  <a:lnTo>
                    <a:pt x="21464" y="13027"/>
                  </a:lnTo>
                  <a:lnTo>
                    <a:pt x="20763" y="12366"/>
                  </a:lnTo>
                  <a:lnTo>
                    <a:pt x="20001" y="11665"/>
                  </a:lnTo>
                  <a:lnTo>
                    <a:pt x="19199" y="10963"/>
                  </a:lnTo>
                  <a:lnTo>
                    <a:pt x="18338" y="10242"/>
                  </a:lnTo>
                  <a:lnTo>
                    <a:pt x="17416" y="9540"/>
                  </a:lnTo>
                  <a:lnTo>
                    <a:pt x="16474" y="8819"/>
                  </a:lnTo>
                  <a:lnTo>
                    <a:pt x="15472" y="8097"/>
                  </a:lnTo>
                  <a:lnTo>
                    <a:pt x="14430" y="7416"/>
                  </a:lnTo>
                  <a:lnTo>
                    <a:pt x="13848" y="6995"/>
                  </a:lnTo>
                  <a:lnTo>
                    <a:pt x="13247" y="6614"/>
                  </a:lnTo>
                  <a:lnTo>
                    <a:pt x="12045" y="5833"/>
                  </a:lnTo>
                  <a:lnTo>
                    <a:pt x="10842" y="5111"/>
                  </a:lnTo>
                  <a:lnTo>
                    <a:pt x="9620" y="4410"/>
                  </a:lnTo>
                  <a:lnTo>
                    <a:pt x="8417" y="3768"/>
                  </a:lnTo>
                  <a:lnTo>
                    <a:pt x="7235" y="3167"/>
                  </a:lnTo>
                  <a:lnTo>
                    <a:pt x="6093" y="2606"/>
                  </a:lnTo>
                  <a:lnTo>
                    <a:pt x="5010" y="2085"/>
                  </a:lnTo>
                  <a:lnTo>
                    <a:pt x="4008" y="1624"/>
                  </a:lnTo>
                  <a:lnTo>
                    <a:pt x="3086" y="1223"/>
                  </a:lnTo>
                  <a:lnTo>
                    <a:pt x="1543" y="562"/>
                  </a:lnTo>
                  <a:lnTo>
                    <a:pt x="541" y="161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084850" y="3383575"/>
              <a:ext cx="360750" cy="342225"/>
            </a:xfrm>
            <a:custGeom>
              <a:avLst/>
              <a:gdLst/>
              <a:ahLst/>
              <a:cxnLst/>
              <a:rect l="l" t="t" r="r" b="b"/>
              <a:pathLst>
                <a:path w="14430" h="13689" extrusionOk="0">
                  <a:moveTo>
                    <a:pt x="1804" y="201"/>
                  </a:moveTo>
                  <a:lnTo>
                    <a:pt x="2045" y="241"/>
                  </a:lnTo>
                  <a:lnTo>
                    <a:pt x="2285" y="281"/>
                  </a:lnTo>
                  <a:lnTo>
                    <a:pt x="2526" y="361"/>
                  </a:lnTo>
                  <a:lnTo>
                    <a:pt x="2766" y="461"/>
                  </a:lnTo>
                  <a:lnTo>
                    <a:pt x="2987" y="581"/>
                  </a:lnTo>
                  <a:lnTo>
                    <a:pt x="3227" y="742"/>
                  </a:lnTo>
                  <a:lnTo>
                    <a:pt x="3548" y="982"/>
                  </a:lnTo>
                  <a:lnTo>
                    <a:pt x="3848" y="1243"/>
                  </a:lnTo>
                  <a:lnTo>
                    <a:pt x="4169" y="1523"/>
                  </a:lnTo>
                  <a:lnTo>
                    <a:pt x="4510" y="1824"/>
                  </a:lnTo>
                  <a:lnTo>
                    <a:pt x="5171" y="2485"/>
                  </a:lnTo>
                  <a:lnTo>
                    <a:pt x="5872" y="3187"/>
                  </a:lnTo>
                  <a:lnTo>
                    <a:pt x="6474" y="3788"/>
                  </a:lnTo>
                  <a:lnTo>
                    <a:pt x="7095" y="4409"/>
                  </a:lnTo>
                  <a:lnTo>
                    <a:pt x="7716" y="5010"/>
                  </a:lnTo>
                  <a:lnTo>
                    <a:pt x="8378" y="5592"/>
                  </a:lnTo>
                  <a:lnTo>
                    <a:pt x="9079" y="6213"/>
                  </a:lnTo>
                  <a:lnTo>
                    <a:pt x="9740" y="6774"/>
                  </a:lnTo>
                  <a:lnTo>
                    <a:pt x="10402" y="7295"/>
                  </a:lnTo>
                  <a:lnTo>
                    <a:pt x="11023" y="7776"/>
                  </a:lnTo>
                  <a:lnTo>
                    <a:pt x="11644" y="8237"/>
                  </a:lnTo>
                  <a:lnTo>
                    <a:pt x="12225" y="8698"/>
                  </a:lnTo>
                  <a:lnTo>
                    <a:pt x="12726" y="9139"/>
                  </a:lnTo>
                  <a:lnTo>
                    <a:pt x="12967" y="9379"/>
                  </a:lnTo>
                  <a:lnTo>
                    <a:pt x="13167" y="9600"/>
                  </a:lnTo>
                  <a:lnTo>
                    <a:pt x="13348" y="9800"/>
                  </a:lnTo>
                  <a:lnTo>
                    <a:pt x="13508" y="10001"/>
                  </a:lnTo>
                  <a:lnTo>
                    <a:pt x="13648" y="10221"/>
                  </a:lnTo>
                  <a:lnTo>
                    <a:pt x="13789" y="10422"/>
                  </a:lnTo>
                  <a:lnTo>
                    <a:pt x="13889" y="10642"/>
                  </a:lnTo>
                  <a:lnTo>
                    <a:pt x="13989" y="10862"/>
                  </a:lnTo>
                  <a:lnTo>
                    <a:pt x="14069" y="11063"/>
                  </a:lnTo>
                  <a:lnTo>
                    <a:pt x="14129" y="11283"/>
                  </a:lnTo>
                  <a:lnTo>
                    <a:pt x="14189" y="11504"/>
                  </a:lnTo>
                  <a:lnTo>
                    <a:pt x="14209" y="11704"/>
                  </a:lnTo>
                  <a:lnTo>
                    <a:pt x="14230" y="11925"/>
                  </a:lnTo>
                  <a:lnTo>
                    <a:pt x="14209" y="12125"/>
                  </a:lnTo>
                  <a:lnTo>
                    <a:pt x="14189" y="12346"/>
                  </a:lnTo>
                  <a:lnTo>
                    <a:pt x="14149" y="12546"/>
                  </a:lnTo>
                  <a:lnTo>
                    <a:pt x="14089" y="12726"/>
                  </a:lnTo>
                  <a:lnTo>
                    <a:pt x="14009" y="12927"/>
                  </a:lnTo>
                  <a:lnTo>
                    <a:pt x="13869" y="13147"/>
                  </a:lnTo>
                  <a:lnTo>
                    <a:pt x="13789" y="13247"/>
                  </a:lnTo>
                  <a:lnTo>
                    <a:pt x="13729" y="13328"/>
                  </a:lnTo>
                  <a:lnTo>
                    <a:pt x="13648" y="13388"/>
                  </a:lnTo>
                  <a:lnTo>
                    <a:pt x="13568" y="13428"/>
                  </a:lnTo>
                  <a:lnTo>
                    <a:pt x="13488" y="13468"/>
                  </a:lnTo>
                  <a:lnTo>
                    <a:pt x="13388" y="13488"/>
                  </a:lnTo>
                  <a:lnTo>
                    <a:pt x="13248" y="13468"/>
                  </a:lnTo>
                  <a:lnTo>
                    <a:pt x="13087" y="13428"/>
                  </a:lnTo>
                  <a:lnTo>
                    <a:pt x="12907" y="13348"/>
                  </a:lnTo>
                  <a:lnTo>
                    <a:pt x="12726" y="13227"/>
                  </a:lnTo>
                  <a:lnTo>
                    <a:pt x="12546" y="13067"/>
                  </a:lnTo>
                  <a:lnTo>
                    <a:pt x="12346" y="12867"/>
                  </a:lnTo>
                  <a:lnTo>
                    <a:pt x="12145" y="12626"/>
                  </a:lnTo>
                  <a:lnTo>
                    <a:pt x="11945" y="12366"/>
                  </a:lnTo>
                  <a:lnTo>
                    <a:pt x="11704" y="12065"/>
                  </a:lnTo>
                  <a:lnTo>
                    <a:pt x="11464" y="11744"/>
                  </a:lnTo>
                  <a:lnTo>
                    <a:pt x="10963" y="11003"/>
                  </a:lnTo>
                  <a:lnTo>
                    <a:pt x="10301" y="10041"/>
                  </a:lnTo>
                  <a:lnTo>
                    <a:pt x="9941" y="9540"/>
                  </a:lnTo>
                  <a:lnTo>
                    <a:pt x="9560" y="9039"/>
                  </a:lnTo>
                  <a:lnTo>
                    <a:pt x="9159" y="8538"/>
                  </a:lnTo>
                  <a:lnTo>
                    <a:pt x="8718" y="8037"/>
                  </a:lnTo>
                  <a:lnTo>
                    <a:pt x="8237" y="7556"/>
                  </a:lnTo>
                  <a:lnTo>
                    <a:pt x="7736" y="7095"/>
                  </a:lnTo>
                  <a:lnTo>
                    <a:pt x="7255" y="6674"/>
                  </a:lnTo>
                  <a:lnTo>
                    <a:pt x="6754" y="6273"/>
                  </a:lnTo>
                  <a:lnTo>
                    <a:pt x="6253" y="5912"/>
                  </a:lnTo>
                  <a:lnTo>
                    <a:pt x="5752" y="5572"/>
                  </a:lnTo>
                  <a:lnTo>
                    <a:pt x="5251" y="5251"/>
                  </a:lnTo>
                  <a:lnTo>
                    <a:pt x="4750" y="4950"/>
                  </a:lnTo>
                  <a:lnTo>
                    <a:pt x="3768" y="4409"/>
                  </a:lnTo>
                  <a:lnTo>
                    <a:pt x="2846" y="3888"/>
                  </a:lnTo>
                  <a:lnTo>
                    <a:pt x="2405" y="3628"/>
                  </a:lnTo>
                  <a:lnTo>
                    <a:pt x="2005" y="3367"/>
                  </a:lnTo>
                  <a:lnTo>
                    <a:pt x="1764" y="3207"/>
                  </a:lnTo>
                  <a:lnTo>
                    <a:pt x="1564" y="3026"/>
                  </a:lnTo>
                  <a:lnTo>
                    <a:pt x="1363" y="2826"/>
                  </a:lnTo>
                  <a:lnTo>
                    <a:pt x="1183" y="2626"/>
                  </a:lnTo>
                  <a:lnTo>
                    <a:pt x="1022" y="2405"/>
                  </a:lnTo>
                  <a:lnTo>
                    <a:pt x="882" y="2185"/>
                  </a:lnTo>
                  <a:lnTo>
                    <a:pt x="742" y="1964"/>
                  </a:lnTo>
                  <a:lnTo>
                    <a:pt x="642" y="1744"/>
                  </a:lnTo>
                  <a:lnTo>
                    <a:pt x="461" y="1323"/>
                  </a:lnTo>
                  <a:lnTo>
                    <a:pt x="341" y="962"/>
                  </a:lnTo>
                  <a:lnTo>
                    <a:pt x="261" y="662"/>
                  </a:lnTo>
                  <a:lnTo>
                    <a:pt x="221" y="481"/>
                  </a:lnTo>
                  <a:lnTo>
                    <a:pt x="381" y="401"/>
                  </a:lnTo>
                  <a:lnTo>
                    <a:pt x="642" y="321"/>
                  </a:lnTo>
                  <a:lnTo>
                    <a:pt x="982" y="241"/>
                  </a:lnTo>
                  <a:lnTo>
                    <a:pt x="1183" y="221"/>
                  </a:lnTo>
                  <a:lnTo>
                    <a:pt x="1383" y="201"/>
                  </a:lnTo>
                  <a:close/>
                  <a:moveTo>
                    <a:pt x="1383" y="0"/>
                  </a:moveTo>
                  <a:lnTo>
                    <a:pt x="1123" y="20"/>
                  </a:lnTo>
                  <a:lnTo>
                    <a:pt x="902" y="60"/>
                  </a:lnTo>
                  <a:lnTo>
                    <a:pt x="682" y="100"/>
                  </a:lnTo>
                  <a:lnTo>
                    <a:pt x="341" y="201"/>
                  </a:lnTo>
                  <a:lnTo>
                    <a:pt x="101" y="301"/>
                  </a:lnTo>
                  <a:lnTo>
                    <a:pt x="20" y="341"/>
                  </a:lnTo>
                  <a:lnTo>
                    <a:pt x="0" y="381"/>
                  </a:lnTo>
                  <a:lnTo>
                    <a:pt x="0" y="501"/>
                  </a:lnTo>
                  <a:lnTo>
                    <a:pt x="61" y="762"/>
                  </a:lnTo>
                  <a:lnTo>
                    <a:pt x="161" y="1163"/>
                  </a:lnTo>
                  <a:lnTo>
                    <a:pt x="241" y="1383"/>
                  </a:lnTo>
                  <a:lnTo>
                    <a:pt x="341" y="1624"/>
                  </a:lnTo>
                  <a:lnTo>
                    <a:pt x="461" y="1884"/>
                  </a:lnTo>
                  <a:lnTo>
                    <a:pt x="582" y="2125"/>
                  </a:lnTo>
                  <a:lnTo>
                    <a:pt x="742" y="2385"/>
                  </a:lnTo>
                  <a:lnTo>
                    <a:pt x="922" y="2646"/>
                  </a:lnTo>
                  <a:lnTo>
                    <a:pt x="1123" y="2906"/>
                  </a:lnTo>
                  <a:lnTo>
                    <a:pt x="1363" y="3127"/>
                  </a:lnTo>
                  <a:lnTo>
                    <a:pt x="1604" y="3347"/>
                  </a:lnTo>
                  <a:lnTo>
                    <a:pt x="1884" y="3547"/>
                  </a:lnTo>
                  <a:lnTo>
                    <a:pt x="2305" y="3808"/>
                  </a:lnTo>
                  <a:lnTo>
                    <a:pt x="2726" y="4069"/>
                  </a:lnTo>
                  <a:lnTo>
                    <a:pt x="3668" y="4590"/>
                  </a:lnTo>
                  <a:lnTo>
                    <a:pt x="4630" y="5131"/>
                  </a:lnTo>
                  <a:lnTo>
                    <a:pt x="5131" y="5431"/>
                  </a:lnTo>
                  <a:lnTo>
                    <a:pt x="5632" y="5732"/>
                  </a:lnTo>
                  <a:lnTo>
                    <a:pt x="6133" y="6073"/>
                  </a:lnTo>
                  <a:lnTo>
                    <a:pt x="6634" y="6433"/>
                  </a:lnTo>
                  <a:lnTo>
                    <a:pt x="7115" y="6834"/>
                  </a:lnTo>
                  <a:lnTo>
                    <a:pt x="7596" y="7255"/>
                  </a:lnTo>
                  <a:lnTo>
                    <a:pt x="8097" y="7716"/>
                  </a:lnTo>
                  <a:lnTo>
                    <a:pt x="8558" y="8197"/>
                  </a:lnTo>
                  <a:lnTo>
                    <a:pt x="8999" y="8678"/>
                  </a:lnTo>
                  <a:lnTo>
                    <a:pt x="9400" y="9179"/>
                  </a:lnTo>
                  <a:lnTo>
                    <a:pt x="9780" y="9680"/>
                  </a:lnTo>
                  <a:lnTo>
                    <a:pt x="10141" y="10181"/>
                  </a:lnTo>
                  <a:lnTo>
                    <a:pt x="10782" y="11123"/>
                  </a:lnTo>
                  <a:lnTo>
                    <a:pt x="11284" y="11865"/>
                  </a:lnTo>
                  <a:lnTo>
                    <a:pt x="11544" y="12185"/>
                  </a:lnTo>
                  <a:lnTo>
                    <a:pt x="11764" y="12486"/>
                  </a:lnTo>
                  <a:lnTo>
                    <a:pt x="11985" y="12766"/>
                  </a:lnTo>
                  <a:lnTo>
                    <a:pt x="12205" y="13027"/>
                  </a:lnTo>
                  <a:lnTo>
                    <a:pt x="12406" y="13227"/>
                  </a:lnTo>
                  <a:lnTo>
                    <a:pt x="12606" y="13388"/>
                  </a:lnTo>
                  <a:lnTo>
                    <a:pt x="12807" y="13528"/>
                  </a:lnTo>
                  <a:lnTo>
                    <a:pt x="12987" y="13628"/>
                  </a:lnTo>
                  <a:lnTo>
                    <a:pt x="13167" y="13668"/>
                  </a:lnTo>
                  <a:lnTo>
                    <a:pt x="13348" y="13688"/>
                  </a:lnTo>
                  <a:lnTo>
                    <a:pt x="13408" y="13688"/>
                  </a:lnTo>
                  <a:lnTo>
                    <a:pt x="13528" y="13668"/>
                  </a:lnTo>
                  <a:lnTo>
                    <a:pt x="13628" y="13628"/>
                  </a:lnTo>
                  <a:lnTo>
                    <a:pt x="13749" y="13568"/>
                  </a:lnTo>
                  <a:lnTo>
                    <a:pt x="13849" y="13508"/>
                  </a:lnTo>
                  <a:lnTo>
                    <a:pt x="13949" y="13408"/>
                  </a:lnTo>
                  <a:lnTo>
                    <a:pt x="14029" y="13287"/>
                  </a:lnTo>
                  <a:lnTo>
                    <a:pt x="14109" y="13167"/>
                  </a:lnTo>
                  <a:lnTo>
                    <a:pt x="14189" y="13007"/>
                  </a:lnTo>
                  <a:lnTo>
                    <a:pt x="14290" y="12806"/>
                  </a:lnTo>
                  <a:lnTo>
                    <a:pt x="14350" y="12606"/>
                  </a:lnTo>
                  <a:lnTo>
                    <a:pt x="14390" y="12386"/>
                  </a:lnTo>
                  <a:lnTo>
                    <a:pt x="14430" y="12165"/>
                  </a:lnTo>
                  <a:lnTo>
                    <a:pt x="14430" y="11945"/>
                  </a:lnTo>
                  <a:lnTo>
                    <a:pt x="14430" y="11704"/>
                  </a:lnTo>
                  <a:lnTo>
                    <a:pt x="14390" y="11484"/>
                  </a:lnTo>
                  <a:lnTo>
                    <a:pt x="14350" y="11243"/>
                  </a:lnTo>
                  <a:lnTo>
                    <a:pt x="14290" y="11023"/>
                  </a:lnTo>
                  <a:lnTo>
                    <a:pt x="14189" y="10782"/>
                  </a:lnTo>
                  <a:lnTo>
                    <a:pt x="14089" y="10562"/>
                  </a:lnTo>
                  <a:lnTo>
                    <a:pt x="13969" y="10341"/>
                  </a:lnTo>
                  <a:lnTo>
                    <a:pt x="13849" y="10101"/>
                  </a:lnTo>
                  <a:lnTo>
                    <a:pt x="13688" y="9880"/>
                  </a:lnTo>
                  <a:lnTo>
                    <a:pt x="13508" y="9680"/>
                  </a:lnTo>
                  <a:lnTo>
                    <a:pt x="13328" y="9460"/>
                  </a:lnTo>
                  <a:lnTo>
                    <a:pt x="13107" y="9219"/>
                  </a:lnTo>
                  <a:lnTo>
                    <a:pt x="12887" y="8999"/>
                  </a:lnTo>
                  <a:lnTo>
                    <a:pt x="12366" y="8538"/>
                  </a:lnTo>
                  <a:lnTo>
                    <a:pt x="11785" y="8077"/>
                  </a:lnTo>
                  <a:lnTo>
                    <a:pt x="11143" y="7596"/>
                  </a:lnTo>
                  <a:lnTo>
                    <a:pt x="10542" y="7135"/>
                  </a:lnTo>
                  <a:lnTo>
                    <a:pt x="9881" y="6614"/>
                  </a:lnTo>
                  <a:lnTo>
                    <a:pt x="9219" y="6053"/>
                  </a:lnTo>
                  <a:lnTo>
                    <a:pt x="8518" y="5431"/>
                  </a:lnTo>
                  <a:lnTo>
                    <a:pt x="7877" y="4850"/>
                  </a:lnTo>
                  <a:lnTo>
                    <a:pt x="7235" y="4249"/>
                  </a:lnTo>
                  <a:lnTo>
                    <a:pt x="6614" y="3648"/>
                  </a:lnTo>
                  <a:lnTo>
                    <a:pt x="6013" y="3026"/>
                  </a:lnTo>
                  <a:lnTo>
                    <a:pt x="5331" y="2325"/>
                  </a:lnTo>
                  <a:lnTo>
                    <a:pt x="4650" y="1664"/>
                  </a:lnTo>
                  <a:lnTo>
                    <a:pt x="4309" y="1343"/>
                  </a:lnTo>
                  <a:lnTo>
                    <a:pt x="3989" y="1062"/>
                  </a:lnTo>
                  <a:lnTo>
                    <a:pt x="3668" y="802"/>
                  </a:lnTo>
                  <a:lnTo>
                    <a:pt x="3367" y="581"/>
                  </a:lnTo>
                  <a:lnTo>
                    <a:pt x="3067" y="381"/>
                  </a:lnTo>
                  <a:lnTo>
                    <a:pt x="2786" y="241"/>
                  </a:lnTo>
                  <a:lnTo>
                    <a:pt x="2485" y="120"/>
                  </a:lnTo>
                  <a:lnTo>
                    <a:pt x="2205" y="60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084850" y="3391075"/>
              <a:ext cx="456950" cy="497050"/>
            </a:xfrm>
            <a:custGeom>
              <a:avLst/>
              <a:gdLst/>
              <a:ahLst/>
              <a:cxnLst/>
              <a:rect l="l" t="t" r="r" b="b"/>
              <a:pathLst>
                <a:path w="18278" h="19882" extrusionOk="0">
                  <a:moveTo>
                    <a:pt x="81" y="1"/>
                  </a:moveTo>
                  <a:lnTo>
                    <a:pt x="40" y="21"/>
                  </a:lnTo>
                  <a:lnTo>
                    <a:pt x="0" y="61"/>
                  </a:lnTo>
                  <a:lnTo>
                    <a:pt x="0" y="101"/>
                  </a:lnTo>
                  <a:lnTo>
                    <a:pt x="0" y="141"/>
                  </a:lnTo>
                  <a:lnTo>
                    <a:pt x="20" y="181"/>
                  </a:lnTo>
                  <a:lnTo>
                    <a:pt x="40" y="201"/>
                  </a:lnTo>
                  <a:lnTo>
                    <a:pt x="161" y="281"/>
                  </a:lnTo>
                  <a:lnTo>
                    <a:pt x="962" y="782"/>
                  </a:lnTo>
                  <a:lnTo>
                    <a:pt x="1744" y="1303"/>
                  </a:lnTo>
                  <a:lnTo>
                    <a:pt x="2526" y="1825"/>
                  </a:lnTo>
                  <a:lnTo>
                    <a:pt x="3287" y="2346"/>
                  </a:lnTo>
                  <a:lnTo>
                    <a:pt x="4049" y="2907"/>
                  </a:lnTo>
                  <a:lnTo>
                    <a:pt x="4770" y="3448"/>
                  </a:lnTo>
                  <a:lnTo>
                    <a:pt x="5492" y="4009"/>
                  </a:lnTo>
                  <a:lnTo>
                    <a:pt x="6193" y="4570"/>
                  </a:lnTo>
                  <a:lnTo>
                    <a:pt x="6874" y="5131"/>
                  </a:lnTo>
                  <a:lnTo>
                    <a:pt x="7536" y="5692"/>
                  </a:lnTo>
                  <a:lnTo>
                    <a:pt x="8177" y="6274"/>
                  </a:lnTo>
                  <a:lnTo>
                    <a:pt x="8778" y="6835"/>
                  </a:lnTo>
                  <a:lnTo>
                    <a:pt x="9380" y="7416"/>
                  </a:lnTo>
                  <a:lnTo>
                    <a:pt x="9941" y="7997"/>
                  </a:lnTo>
                  <a:lnTo>
                    <a:pt x="10482" y="8578"/>
                  </a:lnTo>
                  <a:lnTo>
                    <a:pt x="11003" y="9140"/>
                  </a:lnTo>
                  <a:lnTo>
                    <a:pt x="11444" y="9601"/>
                  </a:lnTo>
                  <a:lnTo>
                    <a:pt x="11865" y="10061"/>
                  </a:lnTo>
                  <a:lnTo>
                    <a:pt x="12266" y="10522"/>
                  </a:lnTo>
                  <a:lnTo>
                    <a:pt x="12666" y="11003"/>
                  </a:lnTo>
                  <a:lnTo>
                    <a:pt x="13408" y="11925"/>
                  </a:lnTo>
                  <a:lnTo>
                    <a:pt x="14109" y="12847"/>
                  </a:lnTo>
                  <a:lnTo>
                    <a:pt x="14751" y="13769"/>
                  </a:lnTo>
                  <a:lnTo>
                    <a:pt x="15332" y="14631"/>
                  </a:lnTo>
                  <a:lnTo>
                    <a:pt x="15853" y="15473"/>
                  </a:lnTo>
                  <a:lnTo>
                    <a:pt x="16314" y="16274"/>
                  </a:lnTo>
                  <a:lnTo>
                    <a:pt x="16735" y="17016"/>
                  </a:lnTo>
                  <a:lnTo>
                    <a:pt x="17075" y="17697"/>
                  </a:lnTo>
                  <a:lnTo>
                    <a:pt x="17376" y="18298"/>
                  </a:lnTo>
                  <a:lnTo>
                    <a:pt x="17637" y="18799"/>
                  </a:lnTo>
                  <a:lnTo>
                    <a:pt x="17957" y="19541"/>
                  </a:lnTo>
                  <a:lnTo>
                    <a:pt x="18077" y="19821"/>
                  </a:lnTo>
                  <a:lnTo>
                    <a:pt x="18117" y="19862"/>
                  </a:lnTo>
                  <a:lnTo>
                    <a:pt x="18178" y="19882"/>
                  </a:lnTo>
                  <a:lnTo>
                    <a:pt x="18218" y="19882"/>
                  </a:lnTo>
                  <a:lnTo>
                    <a:pt x="18258" y="19862"/>
                  </a:lnTo>
                  <a:lnTo>
                    <a:pt x="18278" y="19821"/>
                  </a:lnTo>
                  <a:lnTo>
                    <a:pt x="18278" y="19781"/>
                  </a:lnTo>
                  <a:lnTo>
                    <a:pt x="18278" y="19741"/>
                  </a:lnTo>
                  <a:lnTo>
                    <a:pt x="18158" y="19461"/>
                  </a:lnTo>
                  <a:lnTo>
                    <a:pt x="17837" y="18719"/>
                  </a:lnTo>
                  <a:lnTo>
                    <a:pt x="17576" y="18198"/>
                  </a:lnTo>
                  <a:lnTo>
                    <a:pt x="17276" y="17597"/>
                  </a:lnTo>
                  <a:lnTo>
                    <a:pt x="16915" y="16916"/>
                  </a:lnTo>
                  <a:lnTo>
                    <a:pt x="16494" y="16174"/>
                  </a:lnTo>
                  <a:lnTo>
                    <a:pt x="16033" y="15372"/>
                  </a:lnTo>
                  <a:lnTo>
                    <a:pt x="15512" y="14531"/>
                  </a:lnTo>
                  <a:lnTo>
                    <a:pt x="14911" y="13649"/>
                  </a:lnTo>
                  <a:lnTo>
                    <a:pt x="14290" y="12727"/>
                  </a:lnTo>
                  <a:lnTo>
                    <a:pt x="13588" y="11805"/>
                  </a:lnTo>
                  <a:lnTo>
                    <a:pt x="12827" y="10863"/>
                  </a:lnTo>
                  <a:lnTo>
                    <a:pt x="12426" y="10382"/>
                  </a:lnTo>
                  <a:lnTo>
                    <a:pt x="12025" y="9921"/>
                  </a:lnTo>
                  <a:lnTo>
                    <a:pt x="11604" y="9460"/>
                  </a:lnTo>
                  <a:lnTo>
                    <a:pt x="11163" y="8999"/>
                  </a:lnTo>
                  <a:lnTo>
                    <a:pt x="10642" y="8418"/>
                  </a:lnTo>
                  <a:lnTo>
                    <a:pt x="10101" y="7837"/>
                  </a:lnTo>
                  <a:lnTo>
                    <a:pt x="9520" y="7276"/>
                  </a:lnTo>
                  <a:lnTo>
                    <a:pt x="8939" y="6695"/>
                  </a:lnTo>
                  <a:lnTo>
                    <a:pt x="8317" y="6113"/>
                  </a:lnTo>
                  <a:lnTo>
                    <a:pt x="7676" y="5532"/>
                  </a:lnTo>
                  <a:lnTo>
                    <a:pt x="7015" y="4971"/>
                  </a:lnTo>
                  <a:lnTo>
                    <a:pt x="6333" y="4410"/>
                  </a:lnTo>
                  <a:lnTo>
                    <a:pt x="5632" y="3829"/>
                  </a:lnTo>
                  <a:lnTo>
                    <a:pt x="4910" y="3288"/>
                  </a:lnTo>
                  <a:lnTo>
                    <a:pt x="4169" y="2726"/>
                  </a:lnTo>
                  <a:lnTo>
                    <a:pt x="3427" y="2185"/>
                  </a:lnTo>
                  <a:lnTo>
                    <a:pt x="2646" y="1644"/>
                  </a:lnTo>
                  <a:lnTo>
                    <a:pt x="1864" y="1123"/>
                  </a:lnTo>
                  <a:lnTo>
                    <a:pt x="1083" y="602"/>
                  </a:lnTo>
                  <a:lnTo>
                    <a:pt x="261" y="81"/>
                  </a:lnTo>
                  <a:lnTo>
                    <a:pt x="161" y="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310300" y="3732275"/>
              <a:ext cx="214975" cy="383825"/>
            </a:xfrm>
            <a:custGeom>
              <a:avLst/>
              <a:gdLst/>
              <a:ahLst/>
              <a:cxnLst/>
              <a:rect l="l" t="t" r="r" b="b"/>
              <a:pathLst>
                <a:path w="8599" h="15353" extrusionOk="0">
                  <a:moveTo>
                    <a:pt x="1043" y="201"/>
                  </a:moveTo>
                  <a:lnTo>
                    <a:pt x="1203" y="221"/>
                  </a:lnTo>
                  <a:lnTo>
                    <a:pt x="1364" y="241"/>
                  </a:lnTo>
                  <a:lnTo>
                    <a:pt x="1524" y="301"/>
                  </a:lnTo>
                  <a:lnTo>
                    <a:pt x="1684" y="362"/>
                  </a:lnTo>
                  <a:lnTo>
                    <a:pt x="1845" y="462"/>
                  </a:lnTo>
                  <a:lnTo>
                    <a:pt x="2005" y="582"/>
                  </a:lnTo>
                  <a:lnTo>
                    <a:pt x="2145" y="742"/>
                  </a:lnTo>
                  <a:lnTo>
                    <a:pt x="2306" y="923"/>
                  </a:lnTo>
                  <a:lnTo>
                    <a:pt x="2506" y="1223"/>
                  </a:lnTo>
                  <a:lnTo>
                    <a:pt x="2726" y="1544"/>
                  </a:lnTo>
                  <a:lnTo>
                    <a:pt x="2947" y="1885"/>
                  </a:lnTo>
                  <a:lnTo>
                    <a:pt x="3167" y="2265"/>
                  </a:lnTo>
                  <a:lnTo>
                    <a:pt x="3588" y="3107"/>
                  </a:lnTo>
                  <a:lnTo>
                    <a:pt x="4049" y="3969"/>
                  </a:lnTo>
                  <a:lnTo>
                    <a:pt x="4690" y="5252"/>
                  </a:lnTo>
                  <a:lnTo>
                    <a:pt x="5031" y="5873"/>
                  </a:lnTo>
                  <a:lnTo>
                    <a:pt x="5372" y="6494"/>
                  </a:lnTo>
                  <a:lnTo>
                    <a:pt x="5733" y="7135"/>
                  </a:lnTo>
                  <a:lnTo>
                    <a:pt x="6093" y="7737"/>
                  </a:lnTo>
                  <a:lnTo>
                    <a:pt x="6775" y="8819"/>
                  </a:lnTo>
                  <a:lnTo>
                    <a:pt x="7156" y="9420"/>
                  </a:lnTo>
                  <a:lnTo>
                    <a:pt x="7496" y="9981"/>
                  </a:lnTo>
                  <a:lnTo>
                    <a:pt x="7797" y="10542"/>
                  </a:lnTo>
                  <a:lnTo>
                    <a:pt x="7917" y="10803"/>
                  </a:lnTo>
                  <a:lnTo>
                    <a:pt x="8037" y="11084"/>
                  </a:lnTo>
                  <a:lnTo>
                    <a:pt x="8178" y="11524"/>
                  </a:lnTo>
                  <a:lnTo>
                    <a:pt x="8298" y="11985"/>
                  </a:lnTo>
                  <a:lnTo>
                    <a:pt x="8358" y="12446"/>
                  </a:lnTo>
                  <a:lnTo>
                    <a:pt x="8378" y="12927"/>
                  </a:lnTo>
                  <a:lnTo>
                    <a:pt x="8358" y="13368"/>
                  </a:lnTo>
                  <a:lnTo>
                    <a:pt x="8298" y="13809"/>
                  </a:lnTo>
                  <a:lnTo>
                    <a:pt x="8238" y="14030"/>
                  </a:lnTo>
                  <a:lnTo>
                    <a:pt x="8178" y="14230"/>
                  </a:lnTo>
                  <a:lnTo>
                    <a:pt x="8097" y="14430"/>
                  </a:lnTo>
                  <a:lnTo>
                    <a:pt x="8017" y="14631"/>
                  </a:lnTo>
                  <a:lnTo>
                    <a:pt x="7897" y="14851"/>
                  </a:lnTo>
                  <a:lnTo>
                    <a:pt x="7777" y="15012"/>
                  </a:lnTo>
                  <a:lnTo>
                    <a:pt x="7657" y="15112"/>
                  </a:lnTo>
                  <a:lnTo>
                    <a:pt x="7616" y="15132"/>
                  </a:lnTo>
                  <a:lnTo>
                    <a:pt x="7556" y="15132"/>
                  </a:lnTo>
                  <a:lnTo>
                    <a:pt x="7516" y="15112"/>
                  </a:lnTo>
                  <a:lnTo>
                    <a:pt x="7436" y="15072"/>
                  </a:lnTo>
                  <a:lnTo>
                    <a:pt x="7376" y="15012"/>
                  </a:lnTo>
                  <a:lnTo>
                    <a:pt x="7296" y="14891"/>
                  </a:lnTo>
                  <a:lnTo>
                    <a:pt x="7196" y="14731"/>
                  </a:lnTo>
                  <a:lnTo>
                    <a:pt x="7095" y="14531"/>
                  </a:lnTo>
                  <a:lnTo>
                    <a:pt x="6995" y="14230"/>
                  </a:lnTo>
                  <a:lnTo>
                    <a:pt x="6875" y="13869"/>
                  </a:lnTo>
                  <a:lnTo>
                    <a:pt x="6695" y="13288"/>
                  </a:lnTo>
                  <a:lnTo>
                    <a:pt x="6514" y="12607"/>
                  </a:lnTo>
                  <a:lnTo>
                    <a:pt x="6194" y="11504"/>
                  </a:lnTo>
                  <a:lnTo>
                    <a:pt x="6033" y="10943"/>
                  </a:lnTo>
                  <a:lnTo>
                    <a:pt x="5833" y="10362"/>
                  </a:lnTo>
                  <a:lnTo>
                    <a:pt x="5612" y="9761"/>
                  </a:lnTo>
                  <a:lnTo>
                    <a:pt x="5372" y="9180"/>
                  </a:lnTo>
                  <a:lnTo>
                    <a:pt x="5111" y="8618"/>
                  </a:lnTo>
                  <a:lnTo>
                    <a:pt x="4811" y="8057"/>
                  </a:lnTo>
                  <a:lnTo>
                    <a:pt x="4530" y="7556"/>
                  </a:lnTo>
                  <a:lnTo>
                    <a:pt x="4230" y="7075"/>
                  </a:lnTo>
                  <a:lnTo>
                    <a:pt x="3909" y="6634"/>
                  </a:lnTo>
                  <a:lnTo>
                    <a:pt x="3588" y="6234"/>
                  </a:lnTo>
                  <a:lnTo>
                    <a:pt x="3268" y="5853"/>
                  </a:lnTo>
                  <a:lnTo>
                    <a:pt x="2927" y="5492"/>
                  </a:lnTo>
                  <a:lnTo>
                    <a:pt x="2306" y="4831"/>
                  </a:lnTo>
                  <a:lnTo>
                    <a:pt x="1724" y="4229"/>
                  </a:lnTo>
                  <a:lnTo>
                    <a:pt x="1464" y="3949"/>
                  </a:lnTo>
                  <a:lnTo>
                    <a:pt x="1223" y="3648"/>
                  </a:lnTo>
                  <a:lnTo>
                    <a:pt x="1063" y="3448"/>
                  </a:lnTo>
                  <a:lnTo>
                    <a:pt x="923" y="3247"/>
                  </a:lnTo>
                  <a:lnTo>
                    <a:pt x="803" y="3007"/>
                  </a:lnTo>
                  <a:lnTo>
                    <a:pt x="682" y="2766"/>
                  </a:lnTo>
                  <a:lnTo>
                    <a:pt x="602" y="2526"/>
                  </a:lnTo>
                  <a:lnTo>
                    <a:pt x="502" y="2265"/>
                  </a:lnTo>
                  <a:lnTo>
                    <a:pt x="382" y="1764"/>
                  </a:lnTo>
                  <a:lnTo>
                    <a:pt x="301" y="1303"/>
                  </a:lnTo>
                  <a:lnTo>
                    <a:pt x="241" y="903"/>
                  </a:lnTo>
                  <a:lnTo>
                    <a:pt x="201" y="382"/>
                  </a:lnTo>
                  <a:lnTo>
                    <a:pt x="342" y="342"/>
                  </a:lnTo>
                  <a:lnTo>
                    <a:pt x="522" y="261"/>
                  </a:lnTo>
                  <a:lnTo>
                    <a:pt x="762" y="221"/>
                  </a:lnTo>
                  <a:lnTo>
                    <a:pt x="903" y="201"/>
                  </a:lnTo>
                  <a:close/>
                  <a:moveTo>
                    <a:pt x="742" y="1"/>
                  </a:moveTo>
                  <a:lnTo>
                    <a:pt x="602" y="41"/>
                  </a:lnTo>
                  <a:lnTo>
                    <a:pt x="322" y="101"/>
                  </a:lnTo>
                  <a:lnTo>
                    <a:pt x="141" y="181"/>
                  </a:lnTo>
                  <a:lnTo>
                    <a:pt x="61" y="221"/>
                  </a:lnTo>
                  <a:lnTo>
                    <a:pt x="21" y="261"/>
                  </a:lnTo>
                  <a:lnTo>
                    <a:pt x="1" y="281"/>
                  </a:lnTo>
                  <a:lnTo>
                    <a:pt x="1" y="321"/>
                  </a:lnTo>
                  <a:lnTo>
                    <a:pt x="1" y="342"/>
                  </a:lnTo>
                  <a:lnTo>
                    <a:pt x="1" y="542"/>
                  </a:lnTo>
                  <a:lnTo>
                    <a:pt x="21" y="883"/>
                  </a:lnTo>
                  <a:lnTo>
                    <a:pt x="81" y="1303"/>
                  </a:lnTo>
                  <a:lnTo>
                    <a:pt x="161" y="1784"/>
                  </a:lnTo>
                  <a:lnTo>
                    <a:pt x="301" y="2326"/>
                  </a:lnTo>
                  <a:lnTo>
                    <a:pt x="382" y="2586"/>
                  </a:lnTo>
                  <a:lnTo>
                    <a:pt x="482" y="2847"/>
                  </a:lnTo>
                  <a:lnTo>
                    <a:pt x="602" y="3107"/>
                  </a:lnTo>
                  <a:lnTo>
                    <a:pt x="742" y="3348"/>
                  </a:lnTo>
                  <a:lnTo>
                    <a:pt x="883" y="3588"/>
                  </a:lnTo>
                  <a:lnTo>
                    <a:pt x="1063" y="3789"/>
                  </a:lnTo>
                  <a:lnTo>
                    <a:pt x="1304" y="4089"/>
                  </a:lnTo>
                  <a:lnTo>
                    <a:pt x="1564" y="4390"/>
                  </a:lnTo>
                  <a:lnTo>
                    <a:pt x="2145" y="4971"/>
                  </a:lnTo>
                  <a:lnTo>
                    <a:pt x="2767" y="5632"/>
                  </a:lnTo>
                  <a:lnTo>
                    <a:pt x="3107" y="5993"/>
                  </a:lnTo>
                  <a:lnTo>
                    <a:pt x="3428" y="6374"/>
                  </a:lnTo>
                  <a:lnTo>
                    <a:pt x="3728" y="6775"/>
                  </a:lnTo>
                  <a:lnTo>
                    <a:pt x="4049" y="7196"/>
                  </a:lnTo>
                  <a:lnTo>
                    <a:pt x="4350" y="7657"/>
                  </a:lnTo>
                  <a:lnTo>
                    <a:pt x="4630" y="8158"/>
                  </a:lnTo>
                  <a:lnTo>
                    <a:pt x="4931" y="8699"/>
                  </a:lnTo>
                  <a:lnTo>
                    <a:pt x="5191" y="9280"/>
                  </a:lnTo>
                  <a:lnTo>
                    <a:pt x="5432" y="9841"/>
                  </a:lnTo>
                  <a:lnTo>
                    <a:pt x="5632" y="10422"/>
                  </a:lnTo>
                  <a:lnTo>
                    <a:pt x="5833" y="11003"/>
                  </a:lnTo>
                  <a:lnTo>
                    <a:pt x="5993" y="11585"/>
                  </a:lnTo>
                  <a:lnTo>
                    <a:pt x="6294" y="12667"/>
                  </a:lnTo>
                  <a:lnTo>
                    <a:pt x="6494" y="13348"/>
                  </a:lnTo>
                  <a:lnTo>
                    <a:pt x="6675" y="13929"/>
                  </a:lnTo>
                  <a:lnTo>
                    <a:pt x="6775" y="14270"/>
                  </a:lnTo>
                  <a:lnTo>
                    <a:pt x="6875" y="14551"/>
                  </a:lnTo>
                  <a:lnTo>
                    <a:pt x="6975" y="14791"/>
                  </a:lnTo>
                  <a:lnTo>
                    <a:pt x="7095" y="14972"/>
                  </a:lnTo>
                  <a:lnTo>
                    <a:pt x="7196" y="15132"/>
                  </a:lnTo>
                  <a:lnTo>
                    <a:pt x="7316" y="15252"/>
                  </a:lnTo>
                  <a:lnTo>
                    <a:pt x="7416" y="15312"/>
                  </a:lnTo>
                  <a:lnTo>
                    <a:pt x="7536" y="15352"/>
                  </a:lnTo>
                  <a:lnTo>
                    <a:pt x="7576" y="15352"/>
                  </a:lnTo>
                  <a:lnTo>
                    <a:pt x="7657" y="15332"/>
                  </a:lnTo>
                  <a:lnTo>
                    <a:pt x="7737" y="15312"/>
                  </a:lnTo>
                  <a:lnTo>
                    <a:pt x="7817" y="15252"/>
                  </a:lnTo>
                  <a:lnTo>
                    <a:pt x="7897" y="15192"/>
                  </a:lnTo>
                  <a:lnTo>
                    <a:pt x="7977" y="15112"/>
                  </a:lnTo>
                  <a:lnTo>
                    <a:pt x="8057" y="14992"/>
                  </a:lnTo>
                  <a:lnTo>
                    <a:pt x="8218" y="14731"/>
                  </a:lnTo>
                  <a:lnTo>
                    <a:pt x="8298" y="14511"/>
                  </a:lnTo>
                  <a:lnTo>
                    <a:pt x="8378" y="14310"/>
                  </a:lnTo>
                  <a:lnTo>
                    <a:pt x="8438" y="14090"/>
                  </a:lnTo>
                  <a:lnTo>
                    <a:pt x="8498" y="13869"/>
                  </a:lnTo>
                  <a:lnTo>
                    <a:pt x="8538" y="13629"/>
                  </a:lnTo>
                  <a:lnTo>
                    <a:pt x="8578" y="13408"/>
                  </a:lnTo>
                  <a:lnTo>
                    <a:pt x="8598" y="13168"/>
                  </a:lnTo>
                  <a:lnTo>
                    <a:pt x="8598" y="12927"/>
                  </a:lnTo>
                  <a:lnTo>
                    <a:pt x="8578" y="12446"/>
                  </a:lnTo>
                  <a:lnTo>
                    <a:pt x="8518" y="11945"/>
                  </a:lnTo>
                  <a:lnTo>
                    <a:pt x="8458" y="11705"/>
                  </a:lnTo>
                  <a:lnTo>
                    <a:pt x="8398" y="11484"/>
                  </a:lnTo>
                  <a:lnTo>
                    <a:pt x="8318" y="11244"/>
                  </a:lnTo>
                  <a:lnTo>
                    <a:pt x="8238" y="11003"/>
                  </a:lnTo>
                  <a:lnTo>
                    <a:pt x="8117" y="10723"/>
                  </a:lnTo>
                  <a:lnTo>
                    <a:pt x="7997" y="10442"/>
                  </a:lnTo>
                  <a:lnTo>
                    <a:pt x="7697" y="9881"/>
                  </a:lnTo>
                  <a:lnTo>
                    <a:pt x="7336" y="9300"/>
                  </a:lnTo>
                  <a:lnTo>
                    <a:pt x="6955" y="8699"/>
                  </a:lnTo>
                  <a:lnTo>
                    <a:pt x="6274" y="7636"/>
                  </a:lnTo>
                  <a:lnTo>
                    <a:pt x="5933" y="7035"/>
                  </a:lnTo>
                  <a:lnTo>
                    <a:pt x="5572" y="6374"/>
                  </a:lnTo>
                  <a:lnTo>
                    <a:pt x="5212" y="5773"/>
                  </a:lnTo>
                  <a:lnTo>
                    <a:pt x="4891" y="5151"/>
                  </a:lnTo>
                  <a:lnTo>
                    <a:pt x="4230" y="3889"/>
                  </a:lnTo>
                  <a:lnTo>
                    <a:pt x="3789" y="2987"/>
                  </a:lnTo>
                  <a:lnTo>
                    <a:pt x="3348" y="2165"/>
                  </a:lnTo>
                  <a:lnTo>
                    <a:pt x="3127" y="1784"/>
                  </a:lnTo>
                  <a:lnTo>
                    <a:pt x="2907" y="1424"/>
                  </a:lnTo>
                  <a:lnTo>
                    <a:pt x="2686" y="1083"/>
                  </a:lnTo>
                  <a:lnTo>
                    <a:pt x="2466" y="802"/>
                  </a:lnTo>
                  <a:lnTo>
                    <a:pt x="2286" y="562"/>
                  </a:lnTo>
                  <a:lnTo>
                    <a:pt x="2085" y="382"/>
                  </a:lnTo>
                  <a:lnTo>
                    <a:pt x="1885" y="241"/>
                  </a:lnTo>
                  <a:lnTo>
                    <a:pt x="1684" y="141"/>
                  </a:lnTo>
                  <a:lnTo>
                    <a:pt x="1484" y="61"/>
                  </a:lnTo>
                  <a:lnTo>
                    <a:pt x="1304" y="2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310800" y="3737800"/>
              <a:ext cx="231000" cy="555650"/>
            </a:xfrm>
            <a:custGeom>
              <a:avLst/>
              <a:gdLst/>
              <a:ahLst/>
              <a:cxnLst/>
              <a:rect l="l" t="t" r="r" b="b"/>
              <a:pathLst>
                <a:path w="9240" h="22226" extrusionOk="0">
                  <a:moveTo>
                    <a:pt x="81" y="0"/>
                  </a:moveTo>
                  <a:lnTo>
                    <a:pt x="81" y="100"/>
                  </a:lnTo>
                  <a:lnTo>
                    <a:pt x="1" y="181"/>
                  </a:lnTo>
                  <a:lnTo>
                    <a:pt x="221" y="421"/>
                  </a:lnTo>
                  <a:lnTo>
                    <a:pt x="762" y="1042"/>
                  </a:lnTo>
                  <a:lnTo>
                    <a:pt x="1564" y="2044"/>
                  </a:lnTo>
                  <a:lnTo>
                    <a:pt x="2045" y="2646"/>
                  </a:lnTo>
                  <a:lnTo>
                    <a:pt x="2546" y="3327"/>
                  </a:lnTo>
                  <a:lnTo>
                    <a:pt x="3067" y="4069"/>
                  </a:lnTo>
                  <a:lnTo>
                    <a:pt x="3608" y="4870"/>
                  </a:lnTo>
                  <a:lnTo>
                    <a:pt x="4169" y="5712"/>
                  </a:lnTo>
                  <a:lnTo>
                    <a:pt x="4711" y="6614"/>
                  </a:lnTo>
                  <a:lnTo>
                    <a:pt x="5232" y="7536"/>
                  </a:lnTo>
                  <a:lnTo>
                    <a:pt x="5713" y="8518"/>
                  </a:lnTo>
                  <a:lnTo>
                    <a:pt x="5953" y="8999"/>
                  </a:lnTo>
                  <a:lnTo>
                    <a:pt x="6174" y="9500"/>
                  </a:lnTo>
                  <a:lnTo>
                    <a:pt x="6394" y="10001"/>
                  </a:lnTo>
                  <a:lnTo>
                    <a:pt x="6594" y="10502"/>
                  </a:lnTo>
                  <a:lnTo>
                    <a:pt x="6815" y="11023"/>
                  </a:lnTo>
                  <a:lnTo>
                    <a:pt x="7035" y="11544"/>
                  </a:lnTo>
                  <a:lnTo>
                    <a:pt x="7236" y="12065"/>
                  </a:lnTo>
                  <a:lnTo>
                    <a:pt x="7436" y="12586"/>
                  </a:lnTo>
                  <a:lnTo>
                    <a:pt x="7757" y="13628"/>
                  </a:lnTo>
                  <a:lnTo>
                    <a:pt x="8037" y="14650"/>
                  </a:lnTo>
                  <a:lnTo>
                    <a:pt x="8278" y="15652"/>
                  </a:lnTo>
                  <a:lnTo>
                    <a:pt x="8478" y="16594"/>
                  </a:lnTo>
                  <a:lnTo>
                    <a:pt x="8639" y="17516"/>
                  </a:lnTo>
                  <a:lnTo>
                    <a:pt x="8759" y="18358"/>
                  </a:lnTo>
                  <a:lnTo>
                    <a:pt x="8859" y="19160"/>
                  </a:lnTo>
                  <a:lnTo>
                    <a:pt x="8939" y="19881"/>
                  </a:lnTo>
                  <a:lnTo>
                    <a:pt x="8979" y="20522"/>
                  </a:lnTo>
                  <a:lnTo>
                    <a:pt x="8999" y="21063"/>
                  </a:lnTo>
                  <a:lnTo>
                    <a:pt x="9039" y="21825"/>
                  </a:lnTo>
                  <a:lnTo>
                    <a:pt x="9039" y="22106"/>
                  </a:lnTo>
                  <a:lnTo>
                    <a:pt x="9039" y="22146"/>
                  </a:lnTo>
                  <a:lnTo>
                    <a:pt x="9059" y="22186"/>
                  </a:lnTo>
                  <a:lnTo>
                    <a:pt x="9079" y="22206"/>
                  </a:lnTo>
                  <a:lnTo>
                    <a:pt x="9120" y="22226"/>
                  </a:lnTo>
                  <a:lnTo>
                    <a:pt x="9180" y="22226"/>
                  </a:lnTo>
                  <a:lnTo>
                    <a:pt x="9200" y="22206"/>
                  </a:lnTo>
                  <a:lnTo>
                    <a:pt x="9240" y="22166"/>
                  </a:lnTo>
                  <a:lnTo>
                    <a:pt x="9240" y="22126"/>
                  </a:lnTo>
                  <a:lnTo>
                    <a:pt x="9240" y="21845"/>
                  </a:lnTo>
                  <a:lnTo>
                    <a:pt x="9220" y="21063"/>
                  </a:lnTo>
                  <a:lnTo>
                    <a:pt x="9200" y="20522"/>
                  </a:lnTo>
                  <a:lnTo>
                    <a:pt x="9140" y="19881"/>
                  </a:lnTo>
                  <a:lnTo>
                    <a:pt x="9079" y="19160"/>
                  </a:lnTo>
                  <a:lnTo>
                    <a:pt x="8979" y="18358"/>
                  </a:lnTo>
                  <a:lnTo>
                    <a:pt x="8859" y="17496"/>
                  </a:lnTo>
                  <a:lnTo>
                    <a:pt x="8699" y="16574"/>
                  </a:lnTo>
                  <a:lnTo>
                    <a:pt x="8498" y="15592"/>
                  </a:lnTo>
                  <a:lnTo>
                    <a:pt x="8258" y="14590"/>
                  </a:lnTo>
                  <a:lnTo>
                    <a:pt x="7957" y="13568"/>
                  </a:lnTo>
                  <a:lnTo>
                    <a:pt x="7637" y="12526"/>
                  </a:lnTo>
                  <a:lnTo>
                    <a:pt x="7436" y="12005"/>
                  </a:lnTo>
                  <a:lnTo>
                    <a:pt x="7236" y="11464"/>
                  </a:lnTo>
                  <a:lnTo>
                    <a:pt x="7015" y="10943"/>
                  </a:lnTo>
                  <a:lnTo>
                    <a:pt x="6795" y="10422"/>
                  </a:lnTo>
                  <a:lnTo>
                    <a:pt x="6594" y="9901"/>
                  </a:lnTo>
                  <a:lnTo>
                    <a:pt x="6374" y="9400"/>
                  </a:lnTo>
                  <a:lnTo>
                    <a:pt x="6154" y="8899"/>
                  </a:lnTo>
                  <a:lnTo>
                    <a:pt x="5913" y="8397"/>
                  </a:lnTo>
                  <a:lnTo>
                    <a:pt x="5412" y="7436"/>
                  </a:lnTo>
                  <a:lnTo>
                    <a:pt x="4891" y="6494"/>
                  </a:lnTo>
                  <a:lnTo>
                    <a:pt x="4350" y="5592"/>
                  </a:lnTo>
                  <a:lnTo>
                    <a:pt x="3789" y="4730"/>
                  </a:lnTo>
                  <a:lnTo>
                    <a:pt x="3248" y="3908"/>
                  </a:lnTo>
                  <a:lnTo>
                    <a:pt x="2706" y="3167"/>
                  </a:lnTo>
                  <a:lnTo>
                    <a:pt x="2185" y="2485"/>
                  </a:lnTo>
                  <a:lnTo>
                    <a:pt x="1704" y="1864"/>
                  </a:lnTo>
                  <a:lnTo>
                    <a:pt x="1284" y="1323"/>
                  </a:lnTo>
                  <a:lnTo>
                    <a:pt x="883" y="862"/>
                  </a:lnTo>
                  <a:lnTo>
                    <a:pt x="322" y="221"/>
                  </a:lnTo>
                  <a:lnTo>
                    <a:pt x="161" y="6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 txBox="1">
            <a:spLocks noGrp="1"/>
          </p:cNvSpPr>
          <p:nvPr>
            <p:ph type="title"/>
          </p:nvPr>
        </p:nvSpPr>
        <p:spPr>
          <a:xfrm>
            <a:off x="3635375" y="539500"/>
            <a:ext cx="4795500" cy="1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>
            <a:spLocks noGrp="1"/>
          </p:cNvSpPr>
          <p:nvPr>
            <p:ph type="subTitle" idx="1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arriecito"/>
              <a:buNone/>
              <a:defRPr sz="3700" b="1">
                <a:solidFill>
                  <a:schemeClr val="accent1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Bebas Neue"/>
              <a:buNone/>
              <a:defRPr sz="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○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■"/>
              <a:defRPr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9"/>
          <p:cNvSpPr txBox="1">
            <a:spLocks noGrp="1"/>
          </p:cNvSpPr>
          <p:nvPr>
            <p:ph type="ctrTitle"/>
          </p:nvPr>
        </p:nvSpPr>
        <p:spPr>
          <a:xfrm>
            <a:off x="1324500" y="46117"/>
            <a:ext cx="6589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Enterprise Procurement &amp; Vendor Management System</a:t>
            </a:r>
            <a:endParaRPr sz="3600"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388" name="Google Shape;1388;p29"/>
          <p:cNvGrpSpPr/>
          <p:nvPr/>
        </p:nvGrpSpPr>
        <p:grpSpPr>
          <a:xfrm>
            <a:off x="3362388" y="1336395"/>
            <a:ext cx="2419224" cy="230629"/>
            <a:chOff x="239200" y="709725"/>
            <a:chExt cx="7142675" cy="680925"/>
          </a:xfrm>
        </p:grpSpPr>
        <p:sp>
          <p:nvSpPr>
            <p:cNvPr id="1389" name="Google Shape;1389;p29"/>
            <p:cNvSpPr/>
            <p:nvPr/>
          </p:nvSpPr>
          <p:spPr>
            <a:xfrm>
              <a:off x="239200" y="728125"/>
              <a:ext cx="466600" cy="648450"/>
            </a:xfrm>
            <a:custGeom>
              <a:avLst/>
              <a:gdLst/>
              <a:ahLst/>
              <a:cxnLst/>
              <a:rect l="l" t="t" r="r" b="b"/>
              <a:pathLst>
                <a:path w="18664" h="25938" extrusionOk="0">
                  <a:moveTo>
                    <a:pt x="9354" y="0"/>
                  </a:moveTo>
                  <a:lnTo>
                    <a:pt x="8921" y="43"/>
                  </a:lnTo>
                  <a:lnTo>
                    <a:pt x="8401" y="130"/>
                  </a:lnTo>
                  <a:lnTo>
                    <a:pt x="7925" y="260"/>
                  </a:lnTo>
                  <a:lnTo>
                    <a:pt x="7535" y="433"/>
                  </a:lnTo>
                  <a:lnTo>
                    <a:pt x="7145" y="693"/>
                  </a:lnTo>
                  <a:lnTo>
                    <a:pt x="6799" y="953"/>
                  </a:lnTo>
                  <a:lnTo>
                    <a:pt x="6496" y="1256"/>
                  </a:lnTo>
                  <a:lnTo>
                    <a:pt x="6236" y="1559"/>
                  </a:lnTo>
                  <a:lnTo>
                    <a:pt x="6019" y="1949"/>
                  </a:lnTo>
                  <a:lnTo>
                    <a:pt x="5846" y="2338"/>
                  </a:lnTo>
                  <a:lnTo>
                    <a:pt x="5716" y="2728"/>
                  </a:lnTo>
                  <a:lnTo>
                    <a:pt x="5630" y="3161"/>
                  </a:lnTo>
                  <a:lnTo>
                    <a:pt x="5630" y="3594"/>
                  </a:lnTo>
                  <a:lnTo>
                    <a:pt x="5673" y="4027"/>
                  </a:lnTo>
                  <a:lnTo>
                    <a:pt x="5759" y="4504"/>
                  </a:lnTo>
                  <a:lnTo>
                    <a:pt x="5889" y="4980"/>
                  </a:lnTo>
                  <a:lnTo>
                    <a:pt x="6106" y="5413"/>
                  </a:lnTo>
                  <a:lnTo>
                    <a:pt x="6366" y="5889"/>
                  </a:lnTo>
                  <a:lnTo>
                    <a:pt x="6669" y="6366"/>
                  </a:lnTo>
                  <a:lnTo>
                    <a:pt x="6972" y="6799"/>
                  </a:lnTo>
                  <a:lnTo>
                    <a:pt x="7318" y="7188"/>
                  </a:lnTo>
                  <a:lnTo>
                    <a:pt x="8054" y="8011"/>
                  </a:lnTo>
                  <a:lnTo>
                    <a:pt x="8791" y="8834"/>
                  </a:lnTo>
                  <a:lnTo>
                    <a:pt x="8877" y="8920"/>
                  </a:lnTo>
                  <a:lnTo>
                    <a:pt x="8271" y="8964"/>
                  </a:lnTo>
                  <a:lnTo>
                    <a:pt x="7665" y="9050"/>
                  </a:lnTo>
                  <a:lnTo>
                    <a:pt x="7059" y="9137"/>
                  </a:lnTo>
                  <a:lnTo>
                    <a:pt x="6496" y="9267"/>
                  </a:lnTo>
                  <a:lnTo>
                    <a:pt x="5889" y="9397"/>
                  </a:lnTo>
                  <a:lnTo>
                    <a:pt x="5326" y="9613"/>
                  </a:lnTo>
                  <a:lnTo>
                    <a:pt x="4764" y="9830"/>
                  </a:lnTo>
                  <a:lnTo>
                    <a:pt x="4201" y="10046"/>
                  </a:lnTo>
                  <a:lnTo>
                    <a:pt x="3681" y="10349"/>
                  </a:lnTo>
                  <a:lnTo>
                    <a:pt x="3161" y="10609"/>
                  </a:lnTo>
                  <a:lnTo>
                    <a:pt x="2642" y="10956"/>
                  </a:lnTo>
                  <a:lnTo>
                    <a:pt x="2165" y="11302"/>
                  </a:lnTo>
                  <a:lnTo>
                    <a:pt x="1689" y="11692"/>
                  </a:lnTo>
                  <a:lnTo>
                    <a:pt x="1256" y="12081"/>
                  </a:lnTo>
                  <a:lnTo>
                    <a:pt x="823" y="12514"/>
                  </a:lnTo>
                  <a:lnTo>
                    <a:pt x="433" y="12991"/>
                  </a:lnTo>
                  <a:lnTo>
                    <a:pt x="217" y="13337"/>
                  </a:lnTo>
                  <a:lnTo>
                    <a:pt x="44" y="13727"/>
                  </a:lnTo>
                  <a:lnTo>
                    <a:pt x="0" y="14160"/>
                  </a:lnTo>
                  <a:lnTo>
                    <a:pt x="0" y="14550"/>
                  </a:lnTo>
                  <a:lnTo>
                    <a:pt x="44" y="14766"/>
                  </a:lnTo>
                  <a:lnTo>
                    <a:pt x="130" y="14939"/>
                  </a:lnTo>
                  <a:lnTo>
                    <a:pt x="217" y="15113"/>
                  </a:lnTo>
                  <a:lnTo>
                    <a:pt x="347" y="15286"/>
                  </a:lnTo>
                  <a:lnTo>
                    <a:pt x="477" y="15416"/>
                  </a:lnTo>
                  <a:lnTo>
                    <a:pt x="650" y="15546"/>
                  </a:lnTo>
                  <a:lnTo>
                    <a:pt x="866" y="15632"/>
                  </a:lnTo>
                  <a:lnTo>
                    <a:pt x="1083" y="15719"/>
                  </a:lnTo>
                  <a:lnTo>
                    <a:pt x="1992" y="15892"/>
                  </a:lnTo>
                  <a:lnTo>
                    <a:pt x="2858" y="16065"/>
                  </a:lnTo>
                  <a:lnTo>
                    <a:pt x="3768" y="16238"/>
                  </a:lnTo>
                  <a:lnTo>
                    <a:pt x="4677" y="16368"/>
                  </a:lnTo>
                  <a:lnTo>
                    <a:pt x="5543" y="16455"/>
                  </a:lnTo>
                  <a:lnTo>
                    <a:pt x="6452" y="16498"/>
                  </a:lnTo>
                  <a:lnTo>
                    <a:pt x="7318" y="16541"/>
                  </a:lnTo>
                  <a:lnTo>
                    <a:pt x="8228" y="16585"/>
                  </a:lnTo>
                  <a:lnTo>
                    <a:pt x="7665" y="17408"/>
                  </a:lnTo>
                  <a:lnTo>
                    <a:pt x="7145" y="18274"/>
                  </a:lnTo>
                  <a:lnTo>
                    <a:pt x="6712" y="19183"/>
                  </a:lnTo>
                  <a:lnTo>
                    <a:pt x="6322" y="20136"/>
                  </a:lnTo>
                  <a:lnTo>
                    <a:pt x="6149" y="20612"/>
                  </a:lnTo>
                  <a:lnTo>
                    <a:pt x="6019" y="21088"/>
                  </a:lnTo>
                  <a:lnTo>
                    <a:pt x="5933" y="21564"/>
                  </a:lnTo>
                  <a:lnTo>
                    <a:pt x="5933" y="22041"/>
                  </a:lnTo>
                  <a:lnTo>
                    <a:pt x="5933" y="22517"/>
                  </a:lnTo>
                  <a:lnTo>
                    <a:pt x="5976" y="22993"/>
                  </a:lnTo>
                  <a:lnTo>
                    <a:pt x="6106" y="23426"/>
                  </a:lnTo>
                  <a:lnTo>
                    <a:pt x="6236" y="23859"/>
                  </a:lnTo>
                  <a:lnTo>
                    <a:pt x="6452" y="24293"/>
                  </a:lnTo>
                  <a:lnTo>
                    <a:pt x="6712" y="24639"/>
                  </a:lnTo>
                  <a:lnTo>
                    <a:pt x="6972" y="24985"/>
                  </a:lnTo>
                  <a:lnTo>
                    <a:pt x="7318" y="25245"/>
                  </a:lnTo>
                  <a:lnTo>
                    <a:pt x="7708" y="25505"/>
                  </a:lnTo>
                  <a:lnTo>
                    <a:pt x="8184" y="25721"/>
                  </a:lnTo>
                  <a:lnTo>
                    <a:pt x="8661" y="25851"/>
                  </a:lnTo>
                  <a:lnTo>
                    <a:pt x="9224" y="25938"/>
                  </a:lnTo>
                  <a:lnTo>
                    <a:pt x="10133" y="25938"/>
                  </a:lnTo>
                  <a:lnTo>
                    <a:pt x="10566" y="25851"/>
                  </a:lnTo>
                  <a:lnTo>
                    <a:pt x="11042" y="25765"/>
                  </a:lnTo>
                  <a:lnTo>
                    <a:pt x="11432" y="25635"/>
                  </a:lnTo>
                  <a:lnTo>
                    <a:pt x="11865" y="25462"/>
                  </a:lnTo>
                  <a:lnTo>
                    <a:pt x="12255" y="25288"/>
                  </a:lnTo>
                  <a:lnTo>
                    <a:pt x="12688" y="25072"/>
                  </a:lnTo>
                  <a:lnTo>
                    <a:pt x="13034" y="24812"/>
                  </a:lnTo>
                  <a:lnTo>
                    <a:pt x="13424" y="24509"/>
                  </a:lnTo>
                  <a:lnTo>
                    <a:pt x="14117" y="23903"/>
                  </a:lnTo>
                  <a:lnTo>
                    <a:pt x="14766" y="23210"/>
                  </a:lnTo>
                  <a:lnTo>
                    <a:pt x="15373" y="22431"/>
                  </a:lnTo>
                  <a:lnTo>
                    <a:pt x="15892" y="21608"/>
                  </a:lnTo>
                  <a:lnTo>
                    <a:pt x="16412" y="20742"/>
                  </a:lnTo>
                  <a:lnTo>
                    <a:pt x="16845" y="19876"/>
                  </a:lnTo>
                  <a:lnTo>
                    <a:pt x="17191" y="18966"/>
                  </a:lnTo>
                  <a:lnTo>
                    <a:pt x="17538" y="18057"/>
                  </a:lnTo>
                  <a:lnTo>
                    <a:pt x="17797" y="17148"/>
                  </a:lnTo>
                  <a:lnTo>
                    <a:pt x="17971" y="16325"/>
                  </a:lnTo>
                  <a:lnTo>
                    <a:pt x="18101" y="15502"/>
                  </a:lnTo>
                  <a:lnTo>
                    <a:pt x="18144" y="15242"/>
                  </a:lnTo>
                  <a:lnTo>
                    <a:pt x="18101" y="15026"/>
                  </a:lnTo>
                  <a:lnTo>
                    <a:pt x="18014" y="14809"/>
                  </a:lnTo>
                  <a:lnTo>
                    <a:pt x="17884" y="14593"/>
                  </a:lnTo>
                  <a:lnTo>
                    <a:pt x="17711" y="14463"/>
                  </a:lnTo>
                  <a:lnTo>
                    <a:pt x="17538" y="14333"/>
                  </a:lnTo>
                  <a:lnTo>
                    <a:pt x="17321" y="14203"/>
                  </a:lnTo>
                  <a:lnTo>
                    <a:pt x="17105" y="14117"/>
                  </a:lnTo>
                  <a:lnTo>
                    <a:pt x="16888" y="14073"/>
                  </a:lnTo>
                  <a:lnTo>
                    <a:pt x="16412" y="14073"/>
                  </a:lnTo>
                  <a:lnTo>
                    <a:pt x="16195" y="14160"/>
                  </a:lnTo>
                  <a:lnTo>
                    <a:pt x="15979" y="14246"/>
                  </a:lnTo>
                  <a:lnTo>
                    <a:pt x="15762" y="14376"/>
                  </a:lnTo>
                  <a:lnTo>
                    <a:pt x="15589" y="14506"/>
                  </a:lnTo>
                  <a:lnTo>
                    <a:pt x="15459" y="14723"/>
                  </a:lnTo>
                  <a:lnTo>
                    <a:pt x="15243" y="15242"/>
                  </a:lnTo>
                  <a:lnTo>
                    <a:pt x="14983" y="15762"/>
                  </a:lnTo>
                  <a:lnTo>
                    <a:pt x="14550" y="16931"/>
                  </a:lnTo>
                  <a:lnTo>
                    <a:pt x="14073" y="18144"/>
                  </a:lnTo>
                  <a:lnTo>
                    <a:pt x="13597" y="19313"/>
                  </a:lnTo>
                  <a:lnTo>
                    <a:pt x="13294" y="19876"/>
                  </a:lnTo>
                  <a:lnTo>
                    <a:pt x="12991" y="20395"/>
                  </a:lnTo>
                  <a:lnTo>
                    <a:pt x="12644" y="20915"/>
                  </a:lnTo>
                  <a:lnTo>
                    <a:pt x="12255" y="21391"/>
                  </a:lnTo>
                  <a:lnTo>
                    <a:pt x="11822" y="21781"/>
                  </a:lnTo>
                  <a:lnTo>
                    <a:pt x="11345" y="22171"/>
                  </a:lnTo>
                  <a:lnTo>
                    <a:pt x="10826" y="22431"/>
                  </a:lnTo>
                  <a:lnTo>
                    <a:pt x="10220" y="22690"/>
                  </a:lnTo>
                  <a:lnTo>
                    <a:pt x="9916" y="22777"/>
                  </a:lnTo>
                  <a:lnTo>
                    <a:pt x="9570" y="22820"/>
                  </a:lnTo>
                  <a:lnTo>
                    <a:pt x="9397" y="22777"/>
                  </a:lnTo>
                  <a:lnTo>
                    <a:pt x="9267" y="22734"/>
                  </a:lnTo>
                  <a:lnTo>
                    <a:pt x="9137" y="22647"/>
                  </a:lnTo>
                  <a:lnTo>
                    <a:pt x="9050" y="22560"/>
                  </a:lnTo>
                  <a:lnTo>
                    <a:pt x="9007" y="22431"/>
                  </a:lnTo>
                  <a:lnTo>
                    <a:pt x="8964" y="22301"/>
                  </a:lnTo>
                  <a:lnTo>
                    <a:pt x="9007" y="21998"/>
                  </a:lnTo>
                  <a:lnTo>
                    <a:pt x="9050" y="21651"/>
                  </a:lnTo>
                  <a:lnTo>
                    <a:pt x="9180" y="21305"/>
                  </a:lnTo>
                  <a:lnTo>
                    <a:pt x="9527" y="20655"/>
                  </a:lnTo>
                  <a:lnTo>
                    <a:pt x="9787" y="20136"/>
                  </a:lnTo>
                  <a:lnTo>
                    <a:pt x="10133" y="19529"/>
                  </a:lnTo>
                  <a:lnTo>
                    <a:pt x="10479" y="18923"/>
                  </a:lnTo>
                  <a:lnTo>
                    <a:pt x="10912" y="18360"/>
                  </a:lnTo>
                  <a:lnTo>
                    <a:pt x="11345" y="17841"/>
                  </a:lnTo>
                  <a:lnTo>
                    <a:pt x="11778" y="17321"/>
                  </a:lnTo>
                  <a:lnTo>
                    <a:pt x="12255" y="16801"/>
                  </a:lnTo>
                  <a:lnTo>
                    <a:pt x="12774" y="16325"/>
                  </a:lnTo>
                  <a:lnTo>
                    <a:pt x="13294" y="15892"/>
                  </a:lnTo>
                  <a:lnTo>
                    <a:pt x="13467" y="15675"/>
                  </a:lnTo>
                  <a:lnTo>
                    <a:pt x="13640" y="15459"/>
                  </a:lnTo>
                  <a:lnTo>
                    <a:pt x="13727" y="15242"/>
                  </a:lnTo>
                  <a:lnTo>
                    <a:pt x="13770" y="14939"/>
                  </a:lnTo>
                  <a:lnTo>
                    <a:pt x="13770" y="14679"/>
                  </a:lnTo>
                  <a:lnTo>
                    <a:pt x="13770" y="14420"/>
                  </a:lnTo>
                  <a:lnTo>
                    <a:pt x="13684" y="14160"/>
                  </a:lnTo>
                  <a:lnTo>
                    <a:pt x="13597" y="13943"/>
                  </a:lnTo>
                  <a:lnTo>
                    <a:pt x="13424" y="13684"/>
                  </a:lnTo>
                  <a:lnTo>
                    <a:pt x="13251" y="13510"/>
                  </a:lnTo>
                  <a:lnTo>
                    <a:pt x="13034" y="13380"/>
                  </a:lnTo>
                  <a:lnTo>
                    <a:pt x="12818" y="13251"/>
                  </a:lnTo>
                  <a:lnTo>
                    <a:pt x="12558" y="13164"/>
                  </a:lnTo>
                  <a:lnTo>
                    <a:pt x="12298" y="13164"/>
                  </a:lnTo>
                  <a:lnTo>
                    <a:pt x="12038" y="13121"/>
                  </a:lnTo>
                  <a:lnTo>
                    <a:pt x="11778" y="13164"/>
                  </a:lnTo>
                  <a:lnTo>
                    <a:pt x="10999" y="13251"/>
                  </a:lnTo>
                  <a:lnTo>
                    <a:pt x="10176" y="13294"/>
                  </a:lnTo>
                  <a:lnTo>
                    <a:pt x="8574" y="13337"/>
                  </a:lnTo>
                  <a:lnTo>
                    <a:pt x="6972" y="13294"/>
                  </a:lnTo>
                  <a:lnTo>
                    <a:pt x="5413" y="13164"/>
                  </a:lnTo>
                  <a:lnTo>
                    <a:pt x="6236" y="12774"/>
                  </a:lnTo>
                  <a:lnTo>
                    <a:pt x="7102" y="12471"/>
                  </a:lnTo>
                  <a:lnTo>
                    <a:pt x="8011" y="12298"/>
                  </a:lnTo>
                  <a:lnTo>
                    <a:pt x="8921" y="12211"/>
                  </a:lnTo>
                  <a:lnTo>
                    <a:pt x="9873" y="12211"/>
                  </a:lnTo>
                  <a:lnTo>
                    <a:pt x="10306" y="12255"/>
                  </a:lnTo>
                  <a:lnTo>
                    <a:pt x="10783" y="12298"/>
                  </a:lnTo>
                  <a:lnTo>
                    <a:pt x="11259" y="12384"/>
                  </a:lnTo>
                  <a:lnTo>
                    <a:pt x="11735" y="12514"/>
                  </a:lnTo>
                  <a:lnTo>
                    <a:pt x="12168" y="12688"/>
                  </a:lnTo>
                  <a:lnTo>
                    <a:pt x="12644" y="12861"/>
                  </a:lnTo>
                  <a:lnTo>
                    <a:pt x="12904" y="12947"/>
                  </a:lnTo>
                  <a:lnTo>
                    <a:pt x="13467" y="12947"/>
                  </a:lnTo>
                  <a:lnTo>
                    <a:pt x="13684" y="12861"/>
                  </a:lnTo>
                  <a:lnTo>
                    <a:pt x="13900" y="12731"/>
                  </a:lnTo>
                  <a:lnTo>
                    <a:pt x="14117" y="12601"/>
                  </a:lnTo>
                  <a:lnTo>
                    <a:pt x="14247" y="12384"/>
                  </a:lnTo>
                  <a:lnTo>
                    <a:pt x="14420" y="12168"/>
                  </a:lnTo>
                  <a:lnTo>
                    <a:pt x="14506" y="11951"/>
                  </a:lnTo>
                  <a:lnTo>
                    <a:pt x="14593" y="11692"/>
                  </a:lnTo>
                  <a:lnTo>
                    <a:pt x="14636" y="11432"/>
                  </a:lnTo>
                  <a:lnTo>
                    <a:pt x="14636" y="11129"/>
                  </a:lnTo>
                  <a:lnTo>
                    <a:pt x="14593" y="10869"/>
                  </a:lnTo>
                  <a:lnTo>
                    <a:pt x="14506" y="10609"/>
                  </a:lnTo>
                  <a:lnTo>
                    <a:pt x="14420" y="10393"/>
                  </a:lnTo>
                  <a:lnTo>
                    <a:pt x="14247" y="10176"/>
                  </a:lnTo>
                  <a:lnTo>
                    <a:pt x="9960" y="5283"/>
                  </a:lnTo>
                  <a:lnTo>
                    <a:pt x="9613" y="4893"/>
                  </a:lnTo>
                  <a:lnTo>
                    <a:pt x="9180" y="4374"/>
                  </a:lnTo>
                  <a:lnTo>
                    <a:pt x="8964" y="4071"/>
                  </a:lnTo>
                  <a:lnTo>
                    <a:pt x="8834" y="3811"/>
                  </a:lnTo>
                  <a:lnTo>
                    <a:pt x="8791" y="3551"/>
                  </a:lnTo>
                  <a:lnTo>
                    <a:pt x="8791" y="3421"/>
                  </a:lnTo>
                  <a:lnTo>
                    <a:pt x="8834" y="3291"/>
                  </a:lnTo>
                  <a:lnTo>
                    <a:pt x="8921" y="3248"/>
                  </a:lnTo>
                  <a:lnTo>
                    <a:pt x="9050" y="3204"/>
                  </a:lnTo>
                  <a:lnTo>
                    <a:pt x="9397" y="3161"/>
                  </a:lnTo>
                  <a:lnTo>
                    <a:pt x="9787" y="3161"/>
                  </a:lnTo>
                  <a:lnTo>
                    <a:pt x="10046" y="3204"/>
                  </a:lnTo>
                  <a:lnTo>
                    <a:pt x="10609" y="3334"/>
                  </a:lnTo>
                  <a:lnTo>
                    <a:pt x="11129" y="3551"/>
                  </a:lnTo>
                  <a:lnTo>
                    <a:pt x="11649" y="3811"/>
                  </a:lnTo>
                  <a:lnTo>
                    <a:pt x="12125" y="4114"/>
                  </a:lnTo>
                  <a:lnTo>
                    <a:pt x="12558" y="4460"/>
                  </a:lnTo>
                  <a:lnTo>
                    <a:pt x="12991" y="4850"/>
                  </a:lnTo>
                  <a:lnTo>
                    <a:pt x="13424" y="5283"/>
                  </a:lnTo>
                  <a:lnTo>
                    <a:pt x="13814" y="5759"/>
                  </a:lnTo>
                  <a:lnTo>
                    <a:pt x="14550" y="6755"/>
                  </a:lnTo>
                  <a:lnTo>
                    <a:pt x="15199" y="7751"/>
                  </a:lnTo>
                  <a:lnTo>
                    <a:pt x="16412" y="9656"/>
                  </a:lnTo>
                  <a:lnTo>
                    <a:pt x="16585" y="9830"/>
                  </a:lnTo>
                  <a:lnTo>
                    <a:pt x="16715" y="9960"/>
                  </a:lnTo>
                  <a:lnTo>
                    <a:pt x="16931" y="10089"/>
                  </a:lnTo>
                  <a:lnTo>
                    <a:pt x="17105" y="10133"/>
                  </a:lnTo>
                  <a:lnTo>
                    <a:pt x="17321" y="10176"/>
                  </a:lnTo>
                  <a:lnTo>
                    <a:pt x="17754" y="10176"/>
                  </a:lnTo>
                  <a:lnTo>
                    <a:pt x="17927" y="10089"/>
                  </a:lnTo>
                  <a:lnTo>
                    <a:pt x="18144" y="10003"/>
                  </a:lnTo>
                  <a:lnTo>
                    <a:pt x="18317" y="9916"/>
                  </a:lnTo>
                  <a:lnTo>
                    <a:pt x="18447" y="9786"/>
                  </a:lnTo>
                  <a:lnTo>
                    <a:pt x="18534" y="9613"/>
                  </a:lnTo>
                  <a:lnTo>
                    <a:pt x="18620" y="9440"/>
                  </a:lnTo>
                  <a:lnTo>
                    <a:pt x="18663" y="9267"/>
                  </a:lnTo>
                  <a:lnTo>
                    <a:pt x="18663" y="9007"/>
                  </a:lnTo>
                  <a:lnTo>
                    <a:pt x="18577" y="8790"/>
                  </a:lnTo>
                  <a:lnTo>
                    <a:pt x="18274" y="8054"/>
                  </a:lnTo>
                  <a:lnTo>
                    <a:pt x="17927" y="7275"/>
                  </a:lnTo>
                  <a:lnTo>
                    <a:pt x="17538" y="6452"/>
                  </a:lnTo>
                  <a:lnTo>
                    <a:pt x="17148" y="5673"/>
                  </a:lnTo>
                  <a:lnTo>
                    <a:pt x="16672" y="4893"/>
                  </a:lnTo>
                  <a:lnTo>
                    <a:pt x="16152" y="4157"/>
                  </a:lnTo>
                  <a:lnTo>
                    <a:pt x="15632" y="3421"/>
                  </a:lnTo>
                  <a:lnTo>
                    <a:pt x="15069" y="2728"/>
                  </a:lnTo>
                  <a:lnTo>
                    <a:pt x="14420" y="2079"/>
                  </a:lnTo>
                  <a:lnTo>
                    <a:pt x="13770" y="1516"/>
                  </a:lnTo>
                  <a:lnTo>
                    <a:pt x="13078" y="1039"/>
                  </a:lnTo>
                  <a:lnTo>
                    <a:pt x="12298" y="606"/>
                  </a:lnTo>
                  <a:lnTo>
                    <a:pt x="11908" y="433"/>
                  </a:lnTo>
                  <a:lnTo>
                    <a:pt x="11519" y="303"/>
                  </a:lnTo>
                  <a:lnTo>
                    <a:pt x="11129" y="173"/>
                  </a:lnTo>
                  <a:lnTo>
                    <a:pt x="10696" y="87"/>
                  </a:lnTo>
                  <a:lnTo>
                    <a:pt x="10263" y="43"/>
                  </a:ln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741500" y="1003075"/>
              <a:ext cx="2760525" cy="118025"/>
            </a:xfrm>
            <a:custGeom>
              <a:avLst/>
              <a:gdLst/>
              <a:ahLst/>
              <a:cxnLst/>
              <a:rect l="l" t="t" r="r" b="b"/>
              <a:pathLst>
                <a:path w="110421" h="4721" extrusionOk="0">
                  <a:moveTo>
                    <a:pt x="108689" y="1"/>
                  </a:moveTo>
                  <a:lnTo>
                    <a:pt x="98166" y="131"/>
                  </a:lnTo>
                  <a:lnTo>
                    <a:pt x="87687" y="217"/>
                  </a:lnTo>
                  <a:lnTo>
                    <a:pt x="77165" y="261"/>
                  </a:lnTo>
                  <a:lnTo>
                    <a:pt x="66642" y="304"/>
                  </a:lnTo>
                  <a:lnTo>
                    <a:pt x="45641" y="347"/>
                  </a:lnTo>
                  <a:lnTo>
                    <a:pt x="18620" y="347"/>
                  </a:lnTo>
                  <a:lnTo>
                    <a:pt x="12601" y="391"/>
                  </a:lnTo>
                  <a:lnTo>
                    <a:pt x="9613" y="434"/>
                  </a:lnTo>
                  <a:lnTo>
                    <a:pt x="6582" y="520"/>
                  </a:lnTo>
                  <a:lnTo>
                    <a:pt x="5153" y="607"/>
                  </a:lnTo>
                  <a:lnTo>
                    <a:pt x="3681" y="650"/>
                  </a:lnTo>
                  <a:lnTo>
                    <a:pt x="2945" y="737"/>
                  </a:lnTo>
                  <a:lnTo>
                    <a:pt x="2252" y="824"/>
                  </a:lnTo>
                  <a:lnTo>
                    <a:pt x="1516" y="997"/>
                  </a:lnTo>
                  <a:lnTo>
                    <a:pt x="823" y="1170"/>
                  </a:lnTo>
                  <a:lnTo>
                    <a:pt x="650" y="1257"/>
                  </a:lnTo>
                  <a:lnTo>
                    <a:pt x="477" y="1343"/>
                  </a:lnTo>
                  <a:lnTo>
                    <a:pt x="347" y="1430"/>
                  </a:lnTo>
                  <a:lnTo>
                    <a:pt x="217" y="1603"/>
                  </a:lnTo>
                  <a:lnTo>
                    <a:pt x="130" y="1733"/>
                  </a:lnTo>
                  <a:lnTo>
                    <a:pt x="44" y="1906"/>
                  </a:lnTo>
                  <a:lnTo>
                    <a:pt x="0" y="2209"/>
                  </a:lnTo>
                  <a:lnTo>
                    <a:pt x="44" y="2556"/>
                  </a:lnTo>
                  <a:lnTo>
                    <a:pt x="87" y="2729"/>
                  </a:lnTo>
                  <a:lnTo>
                    <a:pt x="174" y="2902"/>
                  </a:lnTo>
                  <a:lnTo>
                    <a:pt x="304" y="3032"/>
                  </a:lnTo>
                  <a:lnTo>
                    <a:pt x="433" y="3162"/>
                  </a:lnTo>
                  <a:lnTo>
                    <a:pt x="607" y="3248"/>
                  </a:lnTo>
                  <a:lnTo>
                    <a:pt x="780" y="3335"/>
                  </a:lnTo>
                  <a:lnTo>
                    <a:pt x="1386" y="3508"/>
                  </a:lnTo>
                  <a:lnTo>
                    <a:pt x="2036" y="3681"/>
                  </a:lnTo>
                  <a:lnTo>
                    <a:pt x="3291" y="3898"/>
                  </a:lnTo>
                  <a:lnTo>
                    <a:pt x="4590" y="4071"/>
                  </a:lnTo>
                  <a:lnTo>
                    <a:pt x="5933" y="4158"/>
                  </a:lnTo>
                  <a:lnTo>
                    <a:pt x="7275" y="4244"/>
                  </a:lnTo>
                  <a:lnTo>
                    <a:pt x="8574" y="4244"/>
                  </a:lnTo>
                  <a:lnTo>
                    <a:pt x="11172" y="4331"/>
                  </a:lnTo>
                  <a:lnTo>
                    <a:pt x="16499" y="4461"/>
                  </a:lnTo>
                  <a:lnTo>
                    <a:pt x="21825" y="4591"/>
                  </a:lnTo>
                  <a:lnTo>
                    <a:pt x="32174" y="4677"/>
                  </a:lnTo>
                  <a:lnTo>
                    <a:pt x="37370" y="4721"/>
                  </a:lnTo>
                  <a:lnTo>
                    <a:pt x="42566" y="4721"/>
                  </a:lnTo>
                  <a:lnTo>
                    <a:pt x="53089" y="4677"/>
                  </a:lnTo>
                  <a:lnTo>
                    <a:pt x="63568" y="4591"/>
                  </a:lnTo>
                  <a:lnTo>
                    <a:pt x="74090" y="4461"/>
                  </a:lnTo>
                  <a:lnTo>
                    <a:pt x="84613" y="4244"/>
                  </a:lnTo>
                  <a:lnTo>
                    <a:pt x="96607" y="3941"/>
                  </a:lnTo>
                  <a:lnTo>
                    <a:pt x="108602" y="3638"/>
                  </a:lnTo>
                  <a:lnTo>
                    <a:pt x="109035" y="3595"/>
                  </a:lnTo>
                  <a:lnTo>
                    <a:pt x="109381" y="3465"/>
                  </a:lnTo>
                  <a:lnTo>
                    <a:pt x="109728" y="3292"/>
                  </a:lnTo>
                  <a:lnTo>
                    <a:pt x="109944" y="3032"/>
                  </a:lnTo>
                  <a:lnTo>
                    <a:pt x="110161" y="2772"/>
                  </a:lnTo>
                  <a:lnTo>
                    <a:pt x="110291" y="2469"/>
                  </a:lnTo>
                  <a:lnTo>
                    <a:pt x="110377" y="2123"/>
                  </a:lnTo>
                  <a:lnTo>
                    <a:pt x="110421" y="1776"/>
                  </a:lnTo>
                  <a:lnTo>
                    <a:pt x="110421" y="1430"/>
                  </a:lnTo>
                  <a:lnTo>
                    <a:pt x="110334" y="1127"/>
                  </a:lnTo>
                  <a:lnTo>
                    <a:pt x="110204" y="824"/>
                  </a:lnTo>
                  <a:lnTo>
                    <a:pt x="110031" y="520"/>
                  </a:lnTo>
                  <a:lnTo>
                    <a:pt x="109771" y="304"/>
                  </a:lnTo>
                  <a:lnTo>
                    <a:pt x="109468" y="131"/>
                  </a:lnTo>
                  <a:lnTo>
                    <a:pt x="109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6913125" y="709725"/>
              <a:ext cx="468750" cy="648450"/>
            </a:xfrm>
            <a:custGeom>
              <a:avLst/>
              <a:gdLst/>
              <a:ahLst/>
              <a:cxnLst/>
              <a:rect l="l" t="t" r="r" b="b"/>
              <a:pathLst>
                <a:path w="18750" h="25938" extrusionOk="0">
                  <a:moveTo>
                    <a:pt x="8704" y="0"/>
                  </a:moveTo>
                  <a:lnTo>
                    <a:pt x="8271" y="43"/>
                  </a:lnTo>
                  <a:lnTo>
                    <a:pt x="7838" y="87"/>
                  </a:lnTo>
                  <a:lnTo>
                    <a:pt x="7448" y="217"/>
                  </a:lnTo>
                  <a:lnTo>
                    <a:pt x="7015" y="303"/>
                  </a:lnTo>
                  <a:lnTo>
                    <a:pt x="6625" y="476"/>
                  </a:lnTo>
                  <a:lnTo>
                    <a:pt x="6236" y="650"/>
                  </a:lnTo>
                  <a:lnTo>
                    <a:pt x="5500" y="1083"/>
                  </a:lnTo>
                  <a:lnTo>
                    <a:pt x="4807" y="1559"/>
                  </a:lnTo>
                  <a:lnTo>
                    <a:pt x="4157" y="2165"/>
                  </a:lnTo>
                  <a:lnTo>
                    <a:pt x="3508" y="2771"/>
                  </a:lnTo>
                  <a:lnTo>
                    <a:pt x="2945" y="3464"/>
                  </a:lnTo>
                  <a:lnTo>
                    <a:pt x="2425" y="4200"/>
                  </a:lnTo>
                  <a:lnTo>
                    <a:pt x="1949" y="4980"/>
                  </a:lnTo>
                  <a:lnTo>
                    <a:pt x="1473" y="5759"/>
                  </a:lnTo>
                  <a:lnTo>
                    <a:pt x="1083" y="6582"/>
                  </a:lnTo>
                  <a:lnTo>
                    <a:pt x="693" y="7361"/>
                  </a:lnTo>
                  <a:lnTo>
                    <a:pt x="390" y="8141"/>
                  </a:lnTo>
                  <a:lnTo>
                    <a:pt x="87" y="8920"/>
                  </a:lnTo>
                  <a:lnTo>
                    <a:pt x="0" y="9137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43"/>
                  </a:lnTo>
                  <a:lnTo>
                    <a:pt x="217" y="9873"/>
                  </a:lnTo>
                  <a:lnTo>
                    <a:pt x="390" y="10003"/>
                  </a:lnTo>
                  <a:lnTo>
                    <a:pt x="563" y="10133"/>
                  </a:lnTo>
                  <a:lnTo>
                    <a:pt x="736" y="10219"/>
                  </a:lnTo>
                  <a:lnTo>
                    <a:pt x="953" y="10263"/>
                  </a:lnTo>
                  <a:lnTo>
                    <a:pt x="1343" y="10263"/>
                  </a:lnTo>
                  <a:lnTo>
                    <a:pt x="1559" y="10219"/>
                  </a:lnTo>
                  <a:lnTo>
                    <a:pt x="1776" y="10176"/>
                  </a:lnTo>
                  <a:lnTo>
                    <a:pt x="1949" y="10046"/>
                  </a:lnTo>
                  <a:lnTo>
                    <a:pt x="2122" y="9916"/>
                  </a:lnTo>
                  <a:lnTo>
                    <a:pt x="2252" y="9743"/>
                  </a:lnTo>
                  <a:lnTo>
                    <a:pt x="3421" y="7838"/>
                  </a:lnTo>
                  <a:lnTo>
                    <a:pt x="4071" y="6798"/>
                  </a:lnTo>
                  <a:lnTo>
                    <a:pt x="4807" y="5802"/>
                  </a:lnTo>
                  <a:lnTo>
                    <a:pt x="5196" y="5369"/>
                  </a:lnTo>
                  <a:lnTo>
                    <a:pt x="5586" y="4893"/>
                  </a:lnTo>
                  <a:lnTo>
                    <a:pt x="6019" y="4503"/>
                  </a:lnTo>
                  <a:lnTo>
                    <a:pt x="6496" y="4157"/>
                  </a:lnTo>
                  <a:lnTo>
                    <a:pt x="6972" y="3811"/>
                  </a:lnTo>
                  <a:lnTo>
                    <a:pt x="7448" y="3551"/>
                  </a:lnTo>
                  <a:lnTo>
                    <a:pt x="7968" y="3334"/>
                  </a:lnTo>
                  <a:lnTo>
                    <a:pt x="8531" y="3204"/>
                  </a:lnTo>
                  <a:lnTo>
                    <a:pt x="8791" y="3161"/>
                  </a:lnTo>
                  <a:lnTo>
                    <a:pt x="9527" y="3161"/>
                  </a:lnTo>
                  <a:lnTo>
                    <a:pt x="9657" y="3204"/>
                  </a:lnTo>
                  <a:lnTo>
                    <a:pt x="9743" y="3291"/>
                  </a:lnTo>
                  <a:lnTo>
                    <a:pt x="9786" y="3421"/>
                  </a:lnTo>
                  <a:lnTo>
                    <a:pt x="9830" y="3507"/>
                  </a:lnTo>
                  <a:lnTo>
                    <a:pt x="9743" y="3767"/>
                  </a:lnTo>
                  <a:lnTo>
                    <a:pt x="9613" y="4070"/>
                  </a:lnTo>
                  <a:lnTo>
                    <a:pt x="9440" y="4373"/>
                  </a:lnTo>
                  <a:lnTo>
                    <a:pt x="9007" y="4893"/>
                  </a:lnTo>
                  <a:lnTo>
                    <a:pt x="8661" y="5283"/>
                  </a:lnTo>
                  <a:lnTo>
                    <a:pt x="4417" y="10219"/>
                  </a:lnTo>
                  <a:lnTo>
                    <a:pt x="4287" y="10436"/>
                  </a:lnTo>
                  <a:lnTo>
                    <a:pt x="4157" y="10696"/>
                  </a:lnTo>
                  <a:lnTo>
                    <a:pt x="4114" y="10955"/>
                  </a:lnTo>
                  <a:lnTo>
                    <a:pt x="4071" y="11215"/>
                  </a:lnTo>
                  <a:lnTo>
                    <a:pt x="4071" y="11475"/>
                  </a:lnTo>
                  <a:lnTo>
                    <a:pt x="4114" y="11735"/>
                  </a:lnTo>
                  <a:lnTo>
                    <a:pt x="4201" y="11995"/>
                  </a:lnTo>
                  <a:lnTo>
                    <a:pt x="4287" y="12211"/>
                  </a:lnTo>
                  <a:lnTo>
                    <a:pt x="4460" y="12428"/>
                  </a:lnTo>
                  <a:lnTo>
                    <a:pt x="4634" y="12644"/>
                  </a:lnTo>
                  <a:lnTo>
                    <a:pt x="4807" y="12774"/>
                  </a:lnTo>
                  <a:lnTo>
                    <a:pt x="5023" y="12904"/>
                  </a:lnTo>
                  <a:lnTo>
                    <a:pt x="5283" y="12991"/>
                  </a:lnTo>
                  <a:lnTo>
                    <a:pt x="5803" y="12991"/>
                  </a:lnTo>
                  <a:lnTo>
                    <a:pt x="6106" y="12861"/>
                  </a:lnTo>
                  <a:lnTo>
                    <a:pt x="6539" y="12687"/>
                  </a:lnTo>
                  <a:lnTo>
                    <a:pt x="7015" y="12558"/>
                  </a:lnTo>
                  <a:lnTo>
                    <a:pt x="7448" y="12428"/>
                  </a:lnTo>
                  <a:lnTo>
                    <a:pt x="7925" y="12298"/>
                  </a:lnTo>
                  <a:lnTo>
                    <a:pt x="8401" y="12254"/>
                  </a:lnTo>
                  <a:lnTo>
                    <a:pt x="8834" y="12211"/>
                  </a:lnTo>
                  <a:lnTo>
                    <a:pt x="9786" y="12168"/>
                  </a:lnTo>
                  <a:lnTo>
                    <a:pt x="10696" y="12254"/>
                  </a:lnTo>
                  <a:lnTo>
                    <a:pt x="11605" y="12428"/>
                  </a:lnTo>
                  <a:lnTo>
                    <a:pt x="12471" y="12731"/>
                  </a:lnTo>
                  <a:lnTo>
                    <a:pt x="13337" y="13077"/>
                  </a:lnTo>
                  <a:lnTo>
                    <a:pt x="11735" y="13250"/>
                  </a:lnTo>
                  <a:lnTo>
                    <a:pt x="10133" y="13337"/>
                  </a:lnTo>
                  <a:lnTo>
                    <a:pt x="8531" y="13294"/>
                  </a:lnTo>
                  <a:lnTo>
                    <a:pt x="7751" y="13250"/>
                  </a:lnTo>
                  <a:lnTo>
                    <a:pt x="6929" y="13164"/>
                  </a:lnTo>
                  <a:lnTo>
                    <a:pt x="6409" y="13164"/>
                  </a:lnTo>
                  <a:lnTo>
                    <a:pt x="6149" y="13207"/>
                  </a:lnTo>
                  <a:lnTo>
                    <a:pt x="5889" y="13294"/>
                  </a:lnTo>
                  <a:lnTo>
                    <a:pt x="5673" y="13424"/>
                  </a:lnTo>
                  <a:lnTo>
                    <a:pt x="5456" y="13554"/>
                  </a:lnTo>
                  <a:lnTo>
                    <a:pt x="5283" y="13727"/>
                  </a:lnTo>
                  <a:lnTo>
                    <a:pt x="5153" y="13987"/>
                  </a:lnTo>
                  <a:lnTo>
                    <a:pt x="5023" y="14203"/>
                  </a:lnTo>
                  <a:lnTo>
                    <a:pt x="4980" y="14463"/>
                  </a:lnTo>
                  <a:lnTo>
                    <a:pt x="4937" y="14723"/>
                  </a:lnTo>
                  <a:lnTo>
                    <a:pt x="4980" y="15026"/>
                  </a:lnTo>
                  <a:lnTo>
                    <a:pt x="5023" y="15286"/>
                  </a:lnTo>
                  <a:lnTo>
                    <a:pt x="5110" y="15502"/>
                  </a:lnTo>
                  <a:lnTo>
                    <a:pt x="5283" y="15762"/>
                  </a:lnTo>
                  <a:lnTo>
                    <a:pt x="5456" y="15935"/>
                  </a:lnTo>
                  <a:lnTo>
                    <a:pt x="5976" y="16368"/>
                  </a:lnTo>
                  <a:lnTo>
                    <a:pt x="6496" y="16844"/>
                  </a:lnTo>
                  <a:lnTo>
                    <a:pt x="7015" y="17321"/>
                  </a:lnTo>
                  <a:lnTo>
                    <a:pt x="7448" y="17840"/>
                  </a:lnTo>
                  <a:lnTo>
                    <a:pt x="7881" y="18360"/>
                  </a:lnTo>
                  <a:lnTo>
                    <a:pt x="8314" y="18923"/>
                  </a:lnTo>
                  <a:lnTo>
                    <a:pt x="8661" y="19529"/>
                  </a:lnTo>
                  <a:lnTo>
                    <a:pt x="9007" y="20135"/>
                  </a:lnTo>
                  <a:lnTo>
                    <a:pt x="9310" y="20612"/>
                  </a:lnTo>
                  <a:lnTo>
                    <a:pt x="9613" y="21305"/>
                  </a:lnTo>
                  <a:lnTo>
                    <a:pt x="9743" y="21651"/>
                  </a:lnTo>
                  <a:lnTo>
                    <a:pt x="9830" y="21954"/>
                  </a:lnTo>
                  <a:lnTo>
                    <a:pt x="9873" y="22257"/>
                  </a:lnTo>
                  <a:lnTo>
                    <a:pt x="9830" y="22387"/>
                  </a:lnTo>
                  <a:lnTo>
                    <a:pt x="9786" y="22517"/>
                  </a:lnTo>
                  <a:lnTo>
                    <a:pt x="9700" y="22647"/>
                  </a:lnTo>
                  <a:lnTo>
                    <a:pt x="9570" y="22734"/>
                  </a:lnTo>
                  <a:lnTo>
                    <a:pt x="9440" y="22777"/>
                  </a:lnTo>
                  <a:lnTo>
                    <a:pt x="8920" y="22777"/>
                  </a:lnTo>
                  <a:lnTo>
                    <a:pt x="8617" y="22690"/>
                  </a:lnTo>
                  <a:lnTo>
                    <a:pt x="8011" y="22474"/>
                  </a:lnTo>
                  <a:lnTo>
                    <a:pt x="7491" y="22171"/>
                  </a:lnTo>
                  <a:lnTo>
                    <a:pt x="7015" y="21824"/>
                  </a:lnTo>
                  <a:lnTo>
                    <a:pt x="6582" y="21391"/>
                  </a:lnTo>
                  <a:lnTo>
                    <a:pt x="6192" y="20958"/>
                  </a:lnTo>
                  <a:lnTo>
                    <a:pt x="5846" y="20439"/>
                  </a:lnTo>
                  <a:lnTo>
                    <a:pt x="5500" y="19919"/>
                  </a:lnTo>
                  <a:lnTo>
                    <a:pt x="5240" y="19356"/>
                  </a:lnTo>
                  <a:lnTo>
                    <a:pt x="4720" y="18187"/>
                  </a:lnTo>
                  <a:lnTo>
                    <a:pt x="4244" y="16974"/>
                  </a:lnTo>
                  <a:lnTo>
                    <a:pt x="3768" y="15849"/>
                  </a:lnTo>
                  <a:lnTo>
                    <a:pt x="3508" y="15286"/>
                  </a:lnTo>
                  <a:lnTo>
                    <a:pt x="3291" y="14809"/>
                  </a:lnTo>
                  <a:lnTo>
                    <a:pt x="3118" y="14593"/>
                  </a:lnTo>
                  <a:lnTo>
                    <a:pt x="2945" y="14420"/>
                  </a:lnTo>
                  <a:lnTo>
                    <a:pt x="2772" y="14333"/>
                  </a:lnTo>
                  <a:lnTo>
                    <a:pt x="2555" y="14246"/>
                  </a:lnTo>
                  <a:lnTo>
                    <a:pt x="2339" y="14160"/>
                  </a:lnTo>
                  <a:lnTo>
                    <a:pt x="1862" y="14160"/>
                  </a:lnTo>
                  <a:lnTo>
                    <a:pt x="1646" y="14246"/>
                  </a:lnTo>
                  <a:lnTo>
                    <a:pt x="1429" y="14290"/>
                  </a:lnTo>
                  <a:lnTo>
                    <a:pt x="1213" y="14420"/>
                  </a:lnTo>
                  <a:lnTo>
                    <a:pt x="1039" y="14549"/>
                  </a:lnTo>
                  <a:lnTo>
                    <a:pt x="866" y="14723"/>
                  </a:lnTo>
                  <a:lnTo>
                    <a:pt x="736" y="14896"/>
                  </a:lnTo>
                  <a:lnTo>
                    <a:pt x="650" y="15112"/>
                  </a:lnTo>
                  <a:lnTo>
                    <a:pt x="606" y="15372"/>
                  </a:lnTo>
                  <a:lnTo>
                    <a:pt x="650" y="15589"/>
                  </a:lnTo>
                  <a:lnTo>
                    <a:pt x="780" y="16411"/>
                  </a:lnTo>
                  <a:lnTo>
                    <a:pt x="996" y="17277"/>
                  </a:lnTo>
                  <a:lnTo>
                    <a:pt x="1256" y="18144"/>
                  </a:lnTo>
                  <a:lnTo>
                    <a:pt x="1602" y="19053"/>
                  </a:lnTo>
                  <a:lnTo>
                    <a:pt x="1992" y="19962"/>
                  </a:lnTo>
                  <a:lnTo>
                    <a:pt x="2425" y="20828"/>
                  </a:lnTo>
                  <a:lnTo>
                    <a:pt x="2945" y="21694"/>
                  </a:lnTo>
                  <a:lnTo>
                    <a:pt x="3464" y="22517"/>
                  </a:lnTo>
                  <a:lnTo>
                    <a:pt x="4071" y="23253"/>
                  </a:lnTo>
                  <a:lnTo>
                    <a:pt x="4763" y="23946"/>
                  </a:lnTo>
                  <a:lnTo>
                    <a:pt x="5456" y="24552"/>
                  </a:lnTo>
                  <a:lnTo>
                    <a:pt x="5846" y="24855"/>
                  </a:lnTo>
                  <a:lnTo>
                    <a:pt x="6192" y="25072"/>
                  </a:lnTo>
                  <a:lnTo>
                    <a:pt x="6625" y="25288"/>
                  </a:lnTo>
                  <a:lnTo>
                    <a:pt x="7015" y="25505"/>
                  </a:lnTo>
                  <a:lnTo>
                    <a:pt x="7448" y="25635"/>
                  </a:lnTo>
                  <a:lnTo>
                    <a:pt x="7881" y="25765"/>
                  </a:lnTo>
                  <a:lnTo>
                    <a:pt x="8314" y="25851"/>
                  </a:lnTo>
                  <a:lnTo>
                    <a:pt x="8747" y="25938"/>
                  </a:lnTo>
                  <a:lnTo>
                    <a:pt x="9224" y="25938"/>
                  </a:lnTo>
                  <a:lnTo>
                    <a:pt x="9700" y="25895"/>
                  </a:lnTo>
                  <a:lnTo>
                    <a:pt x="10220" y="25808"/>
                  </a:lnTo>
                  <a:lnTo>
                    <a:pt x="10739" y="25678"/>
                  </a:lnTo>
                  <a:lnTo>
                    <a:pt x="11172" y="25462"/>
                  </a:lnTo>
                  <a:lnTo>
                    <a:pt x="11562" y="25245"/>
                  </a:lnTo>
                  <a:lnTo>
                    <a:pt x="11908" y="24942"/>
                  </a:lnTo>
                  <a:lnTo>
                    <a:pt x="12168" y="24595"/>
                  </a:lnTo>
                  <a:lnTo>
                    <a:pt x="12428" y="24206"/>
                  </a:lnTo>
                  <a:lnTo>
                    <a:pt x="12601" y="23816"/>
                  </a:lnTo>
                  <a:lnTo>
                    <a:pt x="12774" y="23383"/>
                  </a:lnTo>
                  <a:lnTo>
                    <a:pt x="12861" y="22950"/>
                  </a:lnTo>
                  <a:lnTo>
                    <a:pt x="12904" y="22474"/>
                  </a:lnTo>
                  <a:lnTo>
                    <a:pt x="12904" y="21997"/>
                  </a:lnTo>
                  <a:lnTo>
                    <a:pt x="12861" y="21521"/>
                  </a:lnTo>
                  <a:lnTo>
                    <a:pt x="12818" y="21045"/>
                  </a:lnTo>
                  <a:lnTo>
                    <a:pt x="12688" y="20525"/>
                  </a:lnTo>
                  <a:lnTo>
                    <a:pt x="12515" y="20092"/>
                  </a:lnTo>
                  <a:lnTo>
                    <a:pt x="12082" y="19139"/>
                  </a:lnTo>
                  <a:lnTo>
                    <a:pt x="11648" y="18230"/>
                  </a:lnTo>
                  <a:lnTo>
                    <a:pt x="11086" y="17364"/>
                  </a:lnTo>
                  <a:lnTo>
                    <a:pt x="10523" y="16541"/>
                  </a:lnTo>
                  <a:lnTo>
                    <a:pt x="11432" y="16498"/>
                  </a:lnTo>
                  <a:lnTo>
                    <a:pt x="12341" y="16455"/>
                  </a:lnTo>
                  <a:lnTo>
                    <a:pt x="13207" y="16368"/>
                  </a:lnTo>
                  <a:lnTo>
                    <a:pt x="14117" y="16282"/>
                  </a:lnTo>
                  <a:lnTo>
                    <a:pt x="14983" y="16152"/>
                  </a:lnTo>
                  <a:lnTo>
                    <a:pt x="15892" y="15978"/>
                  </a:lnTo>
                  <a:lnTo>
                    <a:pt x="16758" y="15805"/>
                  </a:lnTo>
                  <a:lnTo>
                    <a:pt x="17667" y="15589"/>
                  </a:lnTo>
                  <a:lnTo>
                    <a:pt x="17884" y="15502"/>
                  </a:lnTo>
                  <a:lnTo>
                    <a:pt x="18100" y="15415"/>
                  </a:lnTo>
                  <a:lnTo>
                    <a:pt x="18274" y="15286"/>
                  </a:lnTo>
                  <a:lnTo>
                    <a:pt x="18404" y="15156"/>
                  </a:lnTo>
                  <a:lnTo>
                    <a:pt x="18534" y="14982"/>
                  </a:lnTo>
                  <a:lnTo>
                    <a:pt x="18620" y="14809"/>
                  </a:lnTo>
                  <a:lnTo>
                    <a:pt x="18707" y="14593"/>
                  </a:lnTo>
                  <a:lnTo>
                    <a:pt x="18750" y="14420"/>
                  </a:lnTo>
                  <a:lnTo>
                    <a:pt x="18750" y="13987"/>
                  </a:lnTo>
                  <a:lnTo>
                    <a:pt x="18663" y="13597"/>
                  </a:lnTo>
                  <a:lnTo>
                    <a:pt x="18534" y="13207"/>
                  </a:lnTo>
                  <a:lnTo>
                    <a:pt x="18274" y="12861"/>
                  </a:lnTo>
                  <a:lnTo>
                    <a:pt x="17884" y="12384"/>
                  </a:lnTo>
                  <a:lnTo>
                    <a:pt x="17451" y="11951"/>
                  </a:lnTo>
                  <a:lnTo>
                    <a:pt x="17018" y="11562"/>
                  </a:lnTo>
                  <a:lnTo>
                    <a:pt x="16542" y="11215"/>
                  </a:lnTo>
                  <a:lnTo>
                    <a:pt x="16022" y="10869"/>
                  </a:lnTo>
                  <a:lnTo>
                    <a:pt x="15546" y="10522"/>
                  </a:lnTo>
                  <a:lnTo>
                    <a:pt x="14983" y="10263"/>
                  </a:lnTo>
                  <a:lnTo>
                    <a:pt x="14463" y="10003"/>
                  </a:lnTo>
                  <a:lnTo>
                    <a:pt x="13900" y="9743"/>
                  </a:lnTo>
                  <a:lnTo>
                    <a:pt x="13337" y="9526"/>
                  </a:lnTo>
                  <a:lnTo>
                    <a:pt x="12774" y="9353"/>
                  </a:lnTo>
                  <a:lnTo>
                    <a:pt x="12168" y="9223"/>
                  </a:lnTo>
                  <a:lnTo>
                    <a:pt x="11605" y="9093"/>
                  </a:lnTo>
                  <a:lnTo>
                    <a:pt x="10999" y="9007"/>
                  </a:lnTo>
                  <a:lnTo>
                    <a:pt x="10393" y="8920"/>
                  </a:lnTo>
                  <a:lnTo>
                    <a:pt x="9786" y="8920"/>
                  </a:lnTo>
                  <a:lnTo>
                    <a:pt x="9873" y="8834"/>
                  </a:lnTo>
                  <a:lnTo>
                    <a:pt x="10566" y="8011"/>
                  </a:lnTo>
                  <a:lnTo>
                    <a:pt x="11302" y="7188"/>
                  </a:lnTo>
                  <a:lnTo>
                    <a:pt x="11648" y="6755"/>
                  </a:lnTo>
                  <a:lnTo>
                    <a:pt x="11952" y="6322"/>
                  </a:lnTo>
                  <a:lnTo>
                    <a:pt x="12255" y="5846"/>
                  </a:lnTo>
                  <a:lnTo>
                    <a:pt x="12515" y="5369"/>
                  </a:lnTo>
                  <a:lnTo>
                    <a:pt x="12731" y="4893"/>
                  </a:lnTo>
                  <a:lnTo>
                    <a:pt x="12861" y="4460"/>
                  </a:lnTo>
                  <a:lnTo>
                    <a:pt x="12948" y="3984"/>
                  </a:lnTo>
                  <a:lnTo>
                    <a:pt x="12948" y="3551"/>
                  </a:lnTo>
                  <a:lnTo>
                    <a:pt x="12948" y="3118"/>
                  </a:lnTo>
                  <a:lnTo>
                    <a:pt x="12861" y="2685"/>
                  </a:lnTo>
                  <a:lnTo>
                    <a:pt x="12731" y="2252"/>
                  </a:lnTo>
                  <a:lnTo>
                    <a:pt x="12558" y="1862"/>
                  </a:lnTo>
                  <a:lnTo>
                    <a:pt x="12341" y="1516"/>
                  </a:lnTo>
                  <a:lnTo>
                    <a:pt x="12082" y="1212"/>
                  </a:lnTo>
                  <a:lnTo>
                    <a:pt x="11778" y="909"/>
                  </a:lnTo>
                  <a:lnTo>
                    <a:pt x="11432" y="650"/>
                  </a:lnTo>
                  <a:lnTo>
                    <a:pt x="11042" y="433"/>
                  </a:lnTo>
                  <a:lnTo>
                    <a:pt x="10609" y="217"/>
                  </a:lnTo>
                  <a:lnTo>
                    <a:pt x="10133" y="87"/>
                  </a:lnTo>
                  <a:lnTo>
                    <a:pt x="9657" y="4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4117975" y="1002000"/>
              <a:ext cx="2760525" cy="122350"/>
            </a:xfrm>
            <a:custGeom>
              <a:avLst/>
              <a:gdLst/>
              <a:ahLst/>
              <a:cxnLst/>
              <a:rect l="l" t="t" r="r" b="b"/>
              <a:pathLst>
                <a:path w="110421" h="4894" extrusionOk="0">
                  <a:moveTo>
                    <a:pt x="97820" y="1"/>
                  </a:moveTo>
                  <a:lnTo>
                    <a:pt x="91801" y="44"/>
                  </a:lnTo>
                  <a:lnTo>
                    <a:pt x="85782" y="87"/>
                  </a:lnTo>
                  <a:lnTo>
                    <a:pt x="64780" y="390"/>
                  </a:lnTo>
                  <a:lnTo>
                    <a:pt x="43779" y="650"/>
                  </a:lnTo>
                  <a:lnTo>
                    <a:pt x="33256" y="737"/>
                  </a:lnTo>
                  <a:lnTo>
                    <a:pt x="22734" y="823"/>
                  </a:lnTo>
                  <a:lnTo>
                    <a:pt x="12255" y="867"/>
                  </a:lnTo>
                  <a:lnTo>
                    <a:pt x="1733" y="867"/>
                  </a:lnTo>
                  <a:lnTo>
                    <a:pt x="1299" y="910"/>
                  </a:lnTo>
                  <a:lnTo>
                    <a:pt x="953" y="1040"/>
                  </a:lnTo>
                  <a:lnTo>
                    <a:pt x="650" y="1213"/>
                  </a:lnTo>
                  <a:lnTo>
                    <a:pt x="433" y="1429"/>
                  </a:lnTo>
                  <a:lnTo>
                    <a:pt x="217" y="1733"/>
                  </a:lnTo>
                  <a:lnTo>
                    <a:pt x="87" y="2036"/>
                  </a:lnTo>
                  <a:lnTo>
                    <a:pt x="44" y="2339"/>
                  </a:lnTo>
                  <a:lnTo>
                    <a:pt x="0" y="2685"/>
                  </a:lnTo>
                  <a:lnTo>
                    <a:pt x="44" y="3032"/>
                  </a:lnTo>
                  <a:lnTo>
                    <a:pt x="130" y="3378"/>
                  </a:lnTo>
                  <a:lnTo>
                    <a:pt x="304" y="3681"/>
                  </a:lnTo>
                  <a:lnTo>
                    <a:pt x="477" y="3941"/>
                  </a:lnTo>
                  <a:lnTo>
                    <a:pt x="737" y="4201"/>
                  </a:lnTo>
                  <a:lnTo>
                    <a:pt x="1083" y="4374"/>
                  </a:lnTo>
                  <a:lnTo>
                    <a:pt x="1429" y="4504"/>
                  </a:lnTo>
                  <a:lnTo>
                    <a:pt x="1862" y="4547"/>
                  </a:lnTo>
                  <a:lnTo>
                    <a:pt x="13857" y="4677"/>
                  </a:lnTo>
                  <a:lnTo>
                    <a:pt x="25852" y="4807"/>
                  </a:lnTo>
                  <a:lnTo>
                    <a:pt x="36374" y="4894"/>
                  </a:lnTo>
                  <a:lnTo>
                    <a:pt x="46897" y="4894"/>
                  </a:lnTo>
                  <a:lnTo>
                    <a:pt x="57419" y="4850"/>
                  </a:lnTo>
                  <a:lnTo>
                    <a:pt x="67898" y="4764"/>
                  </a:lnTo>
                  <a:lnTo>
                    <a:pt x="73094" y="4677"/>
                  </a:lnTo>
                  <a:lnTo>
                    <a:pt x="78290" y="4547"/>
                  </a:lnTo>
                  <a:lnTo>
                    <a:pt x="88640" y="4287"/>
                  </a:lnTo>
                  <a:lnTo>
                    <a:pt x="93966" y="4114"/>
                  </a:lnTo>
                  <a:lnTo>
                    <a:pt x="99292" y="3898"/>
                  </a:lnTo>
                  <a:lnTo>
                    <a:pt x="101890" y="3811"/>
                  </a:lnTo>
                  <a:lnTo>
                    <a:pt x="103189" y="3768"/>
                  </a:lnTo>
                  <a:lnTo>
                    <a:pt x="104532" y="3681"/>
                  </a:lnTo>
                  <a:lnTo>
                    <a:pt x="105874" y="3551"/>
                  </a:lnTo>
                  <a:lnTo>
                    <a:pt x="107173" y="3378"/>
                  </a:lnTo>
                  <a:lnTo>
                    <a:pt x="108429" y="3118"/>
                  </a:lnTo>
                  <a:lnTo>
                    <a:pt x="109078" y="2945"/>
                  </a:lnTo>
                  <a:lnTo>
                    <a:pt x="109684" y="2772"/>
                  </a:lnTo>
                  <a:lnTo>
                    <a:pt x="109858" y="2685"/>
                  </a:lnTo>
                  <a:lnTo>
                    <a:pt x="110031" y="2599"/>
                  </a:lnTo>
                  <a:lnTo>
                    <a:pt x="110161" y="2469"/>
                  </a:lnTo>
                  <a:lnTo>
                    <a:pt x="110247" y="2339"/>
                  </a:lnTo>
                  <a:lnTo>
                    <a:pt x="110334" y="2166"/>
                  </a:lnTo>
                  <a:lnTo>
                    <a:pt x="110377" y="1992"/>
                  </a:lnTo>
                  <a:lnTo>
                    <a:pt x="110421" y="1689"/>
                  </a:lnTo>
                  <a:lnTo>
                    <a:pt x="110377" y="1343"/>
                  </a:lnTo>
                  <a:lnTo>
                    <a:pt x="110291" y="1170"/>
                  </a:lnTo>
                  <a:lnTo>
                    <a:pt x="110204" y="1040"/>
                  </a:lnTo>
                  <a:lnTo>
                    <a:pt x="110074" y="910"/>
                  </a:lnTo>
                  <a:lnTo>
                    <a:pt x="109944" y="780"/>
                  </a:lnTo>
                  <a:lnTo>
                    <a:pt x="109771" y="693"/>
                  </a:lnTo>
                  <a:lnTo>
                    <a:pt x="109598" y="607"/>
                  </a:lnTo>
                  <a:lnTo>
                    <a:pt x="108905" y="434"/>
                  </a:lnTo>
                  <a:lnTo>
                    <a:pt x="108169" y="304"/>
                  </a:lnTo>
                  <a:lnTo>
                    <a:pt x="107476" y="217"/>
                  </a:lnTo>
                  <a:lnTo>
                    <a:pt x="106740" y="174"/>
                  </a:lnTo>
                  <a:lnTo>
                    <a:pt x="105268" y="87"/>
                  </a:lnTo>
                  <a:lnTo>
                    <a:pt x="103839" y="87"/>
                  </a:lnTo>
                  <a:lnTo>
                    <a:pt x="10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459775" y="755175"/>
              <a:ext cx="660400" cy="635475"/>
            </a:xfrm>
            <a:custGeom>
              <a:avLst/>
              <a:gdLst/>
              <a:ahLst/>
              <a:cxnLst/>
              <a:rect l="l" t="t" r="r" b="b"/>
              <a:pathLst>
                <a:path w="26416" h="25419" extrusionOk="0">
                  <a:moveTo>
                    <a:pt x="14464" y="3638"/>
                  </a:moveTo>
                  <a:lnTo>
                    <a:pt x="14637" y="4158"/>
                  </a:lnTo>
                  <a:lnTo>
                    <a:pt x="14680" y="4894"/>
                  </a:lnTo>
                  <a:lnTo>
                    <a:pt x="14680" y="5284"/>
                  </a:lnTo>
                  <a:lnTo>
                    <a:pt x="14637" y="5673"/>
                  </a:lnTo>
                  <a:lnTo>
                    <a:pt x="14550" y="6063"/>
                  </a:lnTo>
                  <a:lnTo>
                    <a:pt x="14464" y="6409"/>
                  </a:lnTo>
                  <a:lnTo>
                    <a:pt x="14290" y="6756"/>
                  </a:lnTo>
                  <a:lnTo>
                    <a:pt x="14117" y="7059"/>
                  </a:lnTo>
                  <a:lnTo>
                    <a:pt x="13944" y="7362"/>
                  </a:lnTo>
                  <a:lnTo>
                    <a:pt x="13814" y="7665"/>
                  </a:lnTo>
                  <a:lnTo>
                    <a:pt x="13814" y="7968"/>
                  </a:lnTo>
                  <a:lnTo>
                    <a:pt x="13857" y="8271"/>
                  </a:lnTo>
                  <a:lnTo>
                    <a:pt x="13944" y="8574"/>
                  </a:lnTo>
                  <a:lnTo>
                    <a:pt x="14074" y="8834"/>
                  </a:lnTo>
                  <a:lnTo>
                    <a:pt x="14290" y="9051"/>
                  </a:lnTo>
                  <a:lnTo>
                    <a:pt x="14507" y="9267"/>
                  </a:lnTo>
                  <a:lnTo>
                    <a:pt x="14767" y="9440"/>
                  </a:lnTo>
                  <a:lnTo>
                    <a:pt x="15070" y="9570"/>
                  </a:lnTo>
                  <a:lnTo>
                    <a:pt x="15330" y="9657"/>
                  </a:lnTo>
                  <a:lnTo>
                    <a:pt x="15676" y="9700"/>
                  </a:lnTo>
                  <a:lnTo>
                    <a:pt x="15979" y="9700"/>
                  </a:lnTo>
                  <a:lnTo>
                    <a:pt x="16282" y="9614"/>
                  </a:lnTo>
                  <a:lnTo>
                    <a:pt x="16542" y="9440"/>
                  </a:lnTo>
                  <a:lnTo>
                    <a:pt x="16845" y="9224"/>
                  </a:lnTo>
                  <a:lnTo>
                    <a:pt x="17495" y="8618"/>
                  </a:lnTo>
                  <a:lnTo>
                    <a:pt x="18188" y="8098"/>
                  </a:lnTo>
                  <a:lnTo>
                    <a:pt x="18924" y="7622"/>
                  </a:lnTo>
                  <a:lnTo>
                    <a:pt x="19747" y="7275"/>
                  </a:lnTo>
                  <a:lnTo>
                    <a:pt x="20439" y="7016"/>
                  </a:lnTo>
                  <a:lnTo>
                    <a:pt x="20872" y="6842"/>
                  </a:lnTo>
                  <a:lnTo>
                    <a:pt x="21349" y="6756"/>
                  </a:lnTo>
                  <a:lnTo>
                    <a:pt x="21825" y="6669"/>
                  </a:lnTo>
                  <a:lnTo>
                    <a:pt x="22258" y="6669"/>
                  </a:lnTo>
                  <a:lnTo>
                    <a:pt x="22475" y="6712"/>
                  </a:lnTo>
                  <a:lnTo>
                    <a:pt x="22648" y="6756"/>
                  </a:lnTo>
                  <a:lnTo>
                    <a:pt x="22821" y="6842"/>
                  </a:lnTo>
                  <a:lnTo>
                    <a:pt x="22951" y="6972"/>
                  </a:lnTo>
                  <a:lnTo>
                    <a:pt x="23037" y="7059"/>
                  </a:lnTo>
                  <a:lnTo>
                    <a:pt x="23124" y="7189"/>
                  </a:lnTo>
                  <a:lnTo>
                    <a:pt x="23167" y="7449"/>
                  </a:lnTo>
                  <a:lnTo>
                    <a:pt x="23167" y="7752"/>
                  </a:lnTo>
                  <a:lnTo>
                    <a:pt x="23037" y="8012"/>
                  </a:lnTo>
                  <a:lnTo>
                    <a:pt x="22908" y="8315"/>
                  </a:lnTo>
                  <a:lnTo>
                    <a:pt x="22734" y="8531"/>
                  </a:lnTo>
                  <a:lnTo>
                    <a:pt x="22518" y="8748"/>
                  </a:lnTo>
                  <a:lnTo>
                    <a:pt x="22301" y="8921"/>
                  </a:lnTo>
                  <a:lnTo>
                    <a:pt x="21912" y="9181"/>
                  </a:lnTo>
                  <a:lnTo>
                    <a:pt x="21522" y="9397"/>
                  </a:lnTo>
                  <a:lnTo>
                    <a:pt x="20656" y="9787"/>
                  </a:lnTo>
                  <a:lnTo>
                    <a:pt x="19833" y="10220"/>
                  </a:lnTo>
                  <a:lnTo>
                    <a:pt x="19443" y="10436"/>
                  </a:lnTo>
                  <a:lnTo>
                    <a:pt x="19054" y="10740"/>
                  </a:lnTo>
                  <a:lnTo>
                    <a:pt x="18880" y="10999"/>
                  </a:lnTo>
                  <a:lnTo>
                    <a:pt x="18751" y="11259"/>
                  </a:lnTo>
                  <a:lnTo>
                    <a:pt x="18707" y="11562"/>
                  </a:lnTo>
                  <a:lnTo>
                    <a:pt x="18751" y="11909"/>
                  </a:lnTo>
                  <a:lnTo>
                    <a:pt x="18837" y="12212"/>
                  </a:lnTo>
                  <a:lnTo>
                    <a:pt x="19010" y="12472"/>
                  </a:lnTo>
                  <a:lnTo>
                    <a:pt x="19270" y="12645"/>
                  </a:lnTo>
                  <a:lnTo>
                    <a:pt x="19400" y="12731"/>
                  </a:lnTo>
                  <a:lnTo>
                    <a:pt x="19530" y="12775"/>
                  </a:lnTo>
                  <a:lnTo>
                    <a:pt x="20136" y="12818"/>
                  </a:lnTo>
                  <a:lnTo>
                    <a:pt x="20742" y="12818"/>
                  </a:lnTo>
                  <a:lnTo>
                    <a:pt x="20309" y="12948"/>
                  </a:lnTo>
                  <a:lnTo>
                    <a:pt x="19920" y="13164"/>
                  </a:lnTo>
                  <a:lnTo>
                    <a:pt x="19573" y="13468"/>
                  </a:lnTo>
                  <a:lnTo>
                    <a:pt x="19270" y="13857"/>
                  </a:lnTo>
                  <a:lnTo>
                    <a:pt x="19140" y="14074"/>
                  </a:lnTo>
                  <a:lnTo>
                    <a:pt x="19054" y="14334"/>
                  </a:lnTo>
                  <a:lnTo>
                    <a:pt x="19054" y="14593"/>
                  </a:lnTo>
                  <a:lnTo>
                    <a:pt x="19097" y="14897"/>
                  </a:lnTo>
                  <a:lnTo>
                    <a:pt x="19184" y="15156"/>
                  </a:lnTo>
                  <a:lnTo>
                    <a:pt x="19314" y="15373"/>
                  </a:lnTo>
                  <a:lnTo>
                    <a:pt x="19487" y="15589"/>
                  </a:lnTo>
                  <a:lnTo>
                    <a:pt x="19703" y="15763"/>
                  </a:lnTo>
                  <a:lnTo>
                    <a:pt x="20050" y="15892"/>
                  </a:lnTo>
                  <a:lnTo>
                    <a:pt x="20353" y="15979"/>
                  </a:lnTo>
                  <a:lnTo>
                    <a:pt x="21046" y="16196"/>
                  </a:lnTo>
                  <a:lnTo>
                    <a:pt x="21392" y="16326"/>
                  </a:lnTo>
                  <a:lnTo>
                    <a:pt x="21695" y="16455"/>
                  </a:lnTo>
                  <a:lnTo>
                    <a:pt x="21955" y="16672"/>
                  </a:lnTo>
                  <a:lnTo>
                    <a:pt x="22128" y="16975"/>
                  </a:lnTo>
                  <a:lnTo>
                    <a:pt x="22258" y="17278"/>
                  </a:lnTo>
                  <a:lnTo>
                    <a:pt x="22301" y="17538"/>
                  </a:lnTo>
                  <a:lnTo>
                    <a:pt x="22258" y="17841"/>
                  </a:lnTo>
                  <a:lnTo>
                    <a:pt x="22171" y="18101"/>
                  </a:lnTo>
                  <a:lnTo>
                    <a:pt x="22042" y="18361"/>
                  </a:lnTo>
                  <a:lnTo>
                    <a:pt x="21868" y="18577"/>
                  </a:lnTo>
                  <a:lnTo>
                    <a:pt x="21652" y="18794"/>
                  </a:lnTo>
                  <a:lnTo>
                    <a:pt x="21435" y="19010"/>
                  </a:lnTo>
                  <a:lnTo>
                    <a:pt x="21089" y="19227"/>
                  </a:lnTo>
                  <a:lnTo>
                    <a:pt x="20742" y="19357"/>
                  </a:lnTo>
                  <a:lnTo>
                    <a:pt x="20353" y="19487"/>
                  </a:lnTo>
                  <a:lnTo>
                    <a:pt x="19963" y="19530"/>
                  </a:lnTo>
                  <a:lnTo>
                    <a:pt x="19573" y="19487"/>
                  </a:lnTo>
                  <a:lnTo>
                    <a:pt x="19184" y="19443"/>
                  </a:lnTo>
                  <a:lnTo>
                    <a:pt x="18794" y="19357"/>
                  </a:lnTo>
                  <a:lnTo>
                    <a:pt x="18404" y="19227"/>
                  </a:lnTo>
                  <a:lnTo>
                    <a:pt x="18058" y="19054"/>
                  </a:lnTo>
                  <a:lnTo>
                    <a:pt x="17668" y="18837"/>
                  </a:lnTo>
                  <a:lnTo>
                    <a:pt x="17235" y="18577"/>
                  </a:lnTo>
                  <a:lnTo>
                    <a:pt x="16845" y="18274"/>
                  </a:lnTo>
                  <a:lnTo>
                    <a:pt x="16499" y="17971"/>
                  </a:lnTo>
                  <a:lnTo>
                    <a:pt x="16196" y="17581"/>
                  </a:lnTo>
                  <a:lnTo>
                    <a:pt x="16023" y="17192"/>
                  </a:lnTo>
                  <a:lnTo>
                    <a:pt x="15936" y="17018"/>
                  </a:lnTo>
                  <a:lnTo>
                    <a:pt x="15936" y="16802"/>
                  </a:lnTo>
                  <a:lnTo>
                    <a:pt x="15893" y="16585"/>
                  </a:lnTo>
                  <a:lnTo>
                    <a:pt x="15806" y="16369"/>
                  </a:lnTo>
                  <a:lnTo>
                    <a:pt x="15719" y="16152"/>
                  </a:lnTo>
                  <a:lnTo>
                    <a:pt x="15633" y="15979"/>
                  </a:lnTo>
                  <a:lnTo>
                    <a:pt x="15503" y="15806"/>
                  </a:lnTo>
                  <a:lnTo>
                    <a:pt x="15330" y="15676"/>
                  </a:lnTo>
                  <a:lnTo>
                    <a:pt x="15200" y="15546"/>
                  </a:lnTo>
                  <a:lnTo>
                    <a:pt x="14983" y="15459"/>
                  </a:lnTo>
                  <a:lnTo>
                    <a:pt x="14810" y="15373"/>
                  </a:lnTo>
                  <a:lnTo>
                    <a:pt x="14637" y="15330"/>
                  </a:lnTo>
                  <a:lnTo>
                    <a:pt x="14420" y="15286"/>
                  </a:lnTo>
                  <a:lnTo>
                    <a:pt x="14204" y="15330"/>
                  </a:lnTo>
                  <a:lnTo>
                    <a:pt x="13987" y="15373"/>
                  </a:lnTo>
                  <a:lnTo>
                    <a:pt x="13814" y="15459"/>
                  </a:lnTo>
                  <a:lnTo>
                    <a:pt x="13598" y="15546"/>
                  </a:lnTo>
                  <a:lnTo>
                    <a:pt x="13424" y="15719"/>
                  </a:lnTo>
                  <a:lnTo>
                    <a:pt x="13035" y="16109"/>
                  </a:lnTo>
                  <a:lnTo>
                    <a:pt x="12688" y="16499"/>
                  </a:lnTo>
                  <a:lnTo>
                    <a:pt x="12385" y="16932"/>
                  </a:lnTo>
                  <a:lnTo>
                    <a:pt x="12125" y="17365"/>
                  </a:lnTo>
                  <a:lnTo>
                    <a:pt x="11909" y="17841"/>
                  </a:lnTo>
                  <a:lnTo>
                    <a:pt x="11649" y="18317"/>
                  </a:lnTo>
                  <a:lnTo>
                    <a:pt x="11259" y="19270"/>
                  </a:lnTo>
                  <a:lnTo>
                    <a:pt x="11000" y="20049"/>
                  </a:lnTo>
                  <a:lnTo>
                    <a:pt x="10783" y="20482"/>
                  </a:lnTo>
                  <a:lnTo>
                    <a:pt x="10566" y="20959"/>
                  </a:lnTo>
                  <a:lnTo>
                    <a:pt x="10263" y="21392"/>
                  </a:lnTo>
                  <a:lnTo>
                    <a:pt x="9960" y="21738"/>
                  </a:lnTo>
                  <a:lnTo>
                    <a:pt x="9787" y="21825"/>
                  </a:lnTo>
                  <a:lnTo>
                    <a:pt x="9614" y="21955"/>
                  </a:lnTo>
                  <a:lnTo>
                    <a:pt x="9397" y="21998"/>
                  </a:lnTo>
                  <a:lnTo>
                    <a:pt x="9051" y="21998"/>
                  </a:lnTo>
                  <a:lnTo>
                    <a:pt x="8964" y="21955"/>
                  </a:lnTo>
                  <a:lnTo>
                    <a:pt x="8878" y="21868"/>
                  </a:lnTo>
                  <a:lnTo>
                    <a:pt x="8791" y="21782"/>
                  </a:lnTo>
                  <a:lnTo>
                    <a:pt x="8705" y="21478"/>
                  </a:lnTo>
                  <a:lnTo>
                    <a:pt x="8705" y="21132"/>
                  </a:lnTo>
                  <a:lnTo>
                    <a:pt x="8705" y="20699"/>
                  </a:lnTo>
                  <a:lnTo>
                    <a:pt x="8791" y="20223"/>
                  </a:lnTo>
                  <a:lnTo>
                    <a:pt x="9051" y="19183"/>
                  </a:lnTo>
                  <a:lnTo>
                    <a:pt x="9354" y="18101"/>
                  </a:lnTo>
                  <a:lnTo>
                    <a:pt x="9657" y="17148"/>
                  </a:lnTo>
                  <a:lnTo>
                    <a:pt x="10090" y="15936"/>
                  </a:lnTo>
                  <a:lnTo>
                    <a:pt x="10133" y="15676"/>
                  </a:lnTo>
                  <a:lnTo>
                    <a:pt x="10133" y="15416"/>
                  </a:lnTo>
                  <a:lnTo>
                    <a:pt x="10090" y="15200"/>
                  </a:lnTo>
                  <a:lnTo>
                    <a:pt x="10004" y="14983"/>
                  </a:lnTo>
                  <a:lnTo>
                    <a:pt x="9917" y="14767"/>
                  </a:lnTo>
                  <a:lnTo>
                    <a:pt x="9744" y="14550"/>
                  </a:lnTo>
                  <a:lnTo>
                    <a:pt x="9571" y="14420"/>
                  </a:lnTo>
                  <a:lnTo>
                    <a:pt x="9397" y="14247"/>
                  </a:lnTo>
                  <a:lnTo>
                    <a:pt x="9181" y="14160"/>
                  </a:lnTo>
                  <a:lnTo>
                    <a:pt x="8964" y="14074"/>
                  </a:lnTo>
                  <a:lnTo>
                    <a:pt x="8748" y="14031"/>
                  </a:lnTo>
                  <a:lnTo>
                    <a:pt x="8488" y="14031"/>
                  </a:lnTo>
                  <a:lnTo>
                    <a:pt x="8271" y="14074"/>
                  </a:lnTo>
                  <a:lnTo>
                    <a:pt x="8055" y="14117"/>
                  </a:lnTo>
                  <a:lnTo>
                    <a:pt x="7838" y="14247"/>
                  </a:lnTo>
                  <a:lnTo>
                    <a:pt x="7622" y="14464"/>
                  </a:lnTo>
                  <a:lnTo>
                    <a:pt x="7362" y="14723"/>
                  </a:lnTo>
                  <a:lnTo>
                    <a:pt x="7059" y="14983"/>
                  </a:lnTo>
                  <a:lnTo>
                    <a:pt x="6756" y="15200"/>
                  </a:lnTo>
                  <a:lnTo>
                    <a:pt x="6453" y="15373"/>
                  </a:lnTo>
                  <a:lnTo>
                    <a:pt x="5760" y="15719"/>
                  </a:lnTo>
                  <a:lnTo>
                    <a:pt x="5067" y="15979"/>
                  </a:lnTo>
                  <a:lnTo>
                    <a:pt x="4374" y="16152"/>
                  </a:lnTo>
                  <a:lnTo>
                    <a:pt x="3638" y="16282"/>
                  </a:lnTo>
                  <a:lnTo>
                    <a:pt x="3378" y="16282"/>
                  </a:lnTo>
                  <a:lnTo>
                    <a:pt x="3681" y="15719"/>
                  </a:lnTo>
                  <a:lnTo>
                    <a:pt x="4071" y="15286"/>
                  </a:lnTo>
                  <a:lnTo>
                    <a:pt x="4504" y="14853"/>
                  </a:lnTo>
                  <a:lnTo>
                    <a:pt x="5067" y="14420"/>
                  </a:lnTo>
                  <a:lnTo>
                    <a:pt x="5717" y="14117"/>
                  </a:lnTo>
                  <a:lnTo>
                    <a:pt x="6366" y="13857"/>
                  </a:lnTo>
                  <a:lnTo>
                    <a:pt x="7016" y="13684"/>
                  </a:lnTo>
                  <a:lnTo>
                    <a:pt x="7189" y="13641"/>
                  </a:lnTo>
                  <a:lnTo>
                    <a:pt x="7362" y="13554"/>
                  </a:lnTo>
                  <a:lnTo>
                    <a:pt x="7579" y="13338"/>
                  </a:lnTo>
                  <a:lnTo>
                    <a:pt x="7752" y="13121"/>
                  </a:lnTo>
                  <a:lnTo>
                    <a:pt x="7838" y="12818"/>
                  </a:lnTo>
                  <a:lnTo>
                    <a:pt x="7882" y="12515"/>
                  </a:lnTo>
                  <a:lnTo>
                    <a:pt x="7838" y="12212"/>
                  </a:lnTo>
                  <a:lnTo>
                    <a:pt x="7752" y="11909"/>
                  </a:lnTo>
                  <a:lnTo>
                    <a:pt x="7579" y="11649"/>
                  </a:lnTo>
                  <a:lnTo>
                    <a:pt x="7579" y="11432"/>
                  </a:lnTo>
                  <a:lnTo>
                    <a:pt x="7492" y="11173"/>
                  </a:lnTo>
                  <a:lnTo>
                    <a:pt x="6539" y="9397"/>
                  </a:lnTo>
                  <a:lnTo>
                    <a:pt x="5587" y="7622"/>
                  </a:lnTo>
                  <a:lnTo>
                    <a:pt x="4894" y="6193"/>
                  </a:lnTo>
                  <a:lnTo>
                    <a:pt x="5717" y="6366"/>
                  </a:lnTo>
                  <a:lnTo>
                    <a:pt x="6496" y="6626"/>
                  </a:lnTo>
                  <a:lnTo>
                    <a:pt x="7319" y="6972"/>
                  </a:lnTo>
                  <a:lnTo>
                    <a:pt x="7752" y="7189"/>
                  </a:lnTo>
                  <a:lnTo>
                    <a:pt x="8142" y="7449"/>
                  </a:lnTo>
                  <a:lnTo>
                    <a:pt x="8575" y="7708"/>
                  </a:lnTo>
                  <a:lnTo>
                    <a:pt x="8921" y="8055"/>
                  </a:lnTo>
                  <a:lnTo>
                    <a:pt x="9224" y="8358"/>
                  </a:lnTo>
                  <a:lnTo>
                    <a:pt x="9441" y="8748"/>
                  </a:lnTo>
                  <a:lnTo>
                    <a:pt x="9614" y="9007"/>
                  </a:lnTo>
                  <a:lnTo>
                    <a:pt x="9830" y="9224"/>
                  </a:lnTo>
                  <a:lnTo>
                    <a:pt x="10004" y="9354"/>
                  </a:lnTo>
                  <a:lnTo>
                    <a:pt x="10263" y="9440"/>
                  </a:lnTo>
                  <a:lnTo>
                    <a:pt x="10480" y="9484"/>
                  </a:lnTo>
                  <a:lnTo>
                    <a:pt x="10696" y="9484"/>
                  </a:lnTo>
                  <a:lnTo>
                    <a:pt x="10956" y="9440"/>
                  </a:lnTo>
                  <a:lnTo>
                    <a:pt x="11173" y="9354"/>
                  </a:lnTo>
                  <a:lnTo>
                    <a:pt x="11389" y="9224"/>
                  </a:lnTo>
                  <a:lnTo>
                    <a:pt x="11562" y="9094"/>
                  </a:lnTo>
                  <a:lnTo>
                    <a:pt x="11736" y="8921"/>
                  </a:lnTo>
                  <a:lnTo>
                    <a:pt x="11909" y="8704"/>
                  </a:lnTo>
                  <a:lnTo>
                    <a:pt x="11995" y="8445"/>
                  </a:lnTo>
                  <a:lnTo>
                    <a:pt x="12082" y="8228"/>
                  </a:lnTo>
                  <a:lnTo>
                    <a:pt x="12125" y="7925"/>
                  </a:lnTo>
                  <a:lnTo>
                    <a:pt x="12125" y="7665"/>
                  </a:lnTo>
                  <a:lnTo>
                    <a:pt x="12082" y="7362"/>
                  </a:lnTo>
                  <a:lnTo>
                    <a:pt x="12125" y="7059"/>
                  </a:lnTo>
                  <a:lnTo>
                    <a:pt x="12169" y="6799"/>
                  </a:lnTo>
                  <a:lnTo>
                    <a:pt x="12212" y="6496"/>
                  </a:lnTo>
                  <a:lnTo>
                    <a:pt x="12472" y="5976"/>
                  </a:lnTo>
                  <a:lnTo>
                    <a:pt x="12775" y="5457"/>
                  </a:lnTo>
                  <a:lnTo>
                    <a:pt x="13121" y="4980"/>
                  </a:lnTo>
                  <a:lnTo>
                    <a:pt x="13554" y="4547"/>
                  </a:lnTo>
                  <a:lnTo>
                    <a:pt x="14377" y="3725"/>
                  </a:lnTo>
                  <a:lnTo>
                    <a:pt x="14464" y="3638"/>
                  </a:lnTo>
                  <a:close/>
                  <a:moveTo>
                    <a:pt x="14853" y="1"/>
                  </a:moveTo>
                  <a:lnTo>
                    <a:pt x="14550" y="44"/>
                  </a:lnTo>
                  <a:lnTo>
                    <a:pt x="14247" y="87"/>
                  </a:lnTo>
                  <a:lnTo>
                    <a:pt x="13901" y="217"/>
                  </a:lnTo>
                  <a:lnTo>
                    <a:pt x="13554" y="390"/>
                  </a:lnTo>
                  <a:lnTo>
                    <a:pt x="12905" y="780"/>
                  </a:lnTo>
                  <a:lnTo>
                    <a:pt x="12299" y="1256"/>
                  </a:lnTo>
                  <a:lnTo>
                    <a:pt x="11692" y="1776"/>
                  </a:lnTo>
                  <a:lnTo>
                    <a:pt x="11086" y="2339"/>
                  </a:lnTo>
                  <a:lnTo>
                    <a:pt x="10566" y="2989"/>
                  </a:lnTo>
                  <a:lnTo>
                    <a:pt x="10090" y="3638"/>
                  </a:lnTo>
                  <a:lnTo>
                    <a:pt x="9700" y="4331"/>
                  </a:lnTo>
                  <a:lnTo>
                    <a:pt x="9397" y="5067"/>
                  </a:lnTo>
                  <a:lnTo>
                    <a:pt x="8921" y="4764"/>
                  </a:lnTo>
                  <a:lnTo>
                    <a:pt x="8445" y="4504"/>
                  </a:lnTo>
                  <a:lnTo>
                    <a:pt x="7925" y="4288"/>
                  </a:lnTo>
                  <a:lnTo>
                    <a:pt x="7405" y="4071"/>
                  </a:lnTo>
                  <a:lnTo>
                    <a:pt x="6843" y="3855"/>
                  </a:lnTo>
                  <a:lnTo>
                    <a:pt x="6236" y="3681"/>
                  </a:lnTo>
                  <a:lnTo>
                    <a:pt x="5630" y="3551"/>
                  </a:lnTo>
                  <a:lnTo>
                    <a:pt x="5024" y="3422"/>
                  </a:lnTo>
                  <a:lnTo>
                    <a:pt x="4418" y="3378"/>
                  </a:lnTo>
                  <a:lnTo>
                    <a:pt x="3811" y="3335"/>
                  </a:lnTo>
                  <a:lnTo>
                    <a:pt x="3162" y="3335"/>
                  </a:lnTo>
                  <a:lnTo>
                    <a:pt x="2556" y="3378"/>
                  </a:lnTo>
                  <a:lnTo>
                    <a:pt x="2253" y="3422"/>
                  </a:lnTo>
                  <a:lnTo>
                    <a:pt x="1949" y="3508"/>
                  </a:lnTo>
                  <a:lnTo>
                    <a:pt x="1646" y="3681"/>
                  </a:lnTo>
                  <a:lnTo>
                    <a:pt x="1430" y="3898"/>
                  </a:lnTo>
                  <a:lnTo>
                    <a:pt x="1257" y="4158"/>
                  </a:lnTo>
                  <a:lnTo>
                    <a:pt x="1127" y="4461"/>
                  </a:lnTo>
                  <a:lnTo>
                    <a:pt x="1083" y="4764"/>
                  </a:lnTo>
                  <a:lnTo>
                    <a:pt x="1170" y="5110"/>
                  </a:lnTo>
                  <a:lnTo>
                    <a:pt x="1473" y="5976"/>
                  </a:lnTo>
                  <a:lnTo>
                    <a:pt x="1863" y="6842"/>
                  </a:lnTo>
                  <a:lnTo>
                    <a:pt x="2296" y="7708"/>
                  </a:lnTo>
                  <a:lnTo>
                    <a:pt x="2772" y="8531"/>
                  </a:lnTo>
                  <a:lnTo>
                    <a:pt x="3248" y="9354"/>
                  </a:lnTo>
                  <a:lnTo>
                    <a:pt x="3811" y="10133"/>
                  </a:lnTo>
                  <a:lnTo>
                    <a:pt x="4374" y="10913"/>
                  </a:lnTo>
                  <a:lnTo>
                    <a:pt x="4937" y="11649"/>
                  </a:lnTo>
                  <a:lnTo>
                    <a:pt x="4158" y="11909"/>
                  </a:lnTo>
                  <a:lnTo>
                    <a:pt x="3422" y="12298"/>
                  </a:lnTo>
                  <a:lnTo>
                    <a:pt x="2729" y="12731"/>
                  </a:lnTo>
                  <a:lnTo>
                    <a:pt x="2036" y="13251"/>
                  </a:lnTo>
                  <a:lnTo>
                    <a:pt x="1603" y="13684"/>
                  </a:lnTo>
                  <a:lnTo>
                    <a:pt x="1170" y="14160"/>
                  </a:lnTo>
                  <a:lnTo>
                    <a:pt x="737" y="14723"/>
                  </a:lnTo>
                  <a:lnTo>
                    <a:pt x="391" y="15330"/>
                  </a:lnTo>
                  <a:lnTo>
                    <a:pt x="261" y="15633"/>
                  </a:lnTo>
                  <a:lnTo>
                    <a:pt x="174" y="15936"/>
                  </a:lnTo>
                  <a:lnTo>
                    <a:pt x="87" y="16239"/>
                  </a:lnTo>
                  <a:lnTo>
                    <a:pt x="44" y="16585"/>
                  </a:lnTo>
                  <a:lnTo>
                    <a:pt x="1" y="16888"/>
                  </a:lnTo>
                  <a:lnTo>
                    <a:pt x="44" y="17192"/>
                  </a:lnTo>
                  <a:lnTo>
                    <a:pt x="131" y="17538"/>
                  </a:lnTo>
                  <a:lnTo>
                    <a:pt x="217" y="17841"/>
                  </a:lnTo>
                  <a:lnTo>
                    <a:pt x="391" y="18144"/>
                  </a:lnTo>
                  <a:lnTo>
                    <a:pt x="564" y="18361"/>
                  </a:lnTo>
                  <a:lnTo>
                    <a:pt x="780" y="18621"/>
                  </a:lnTo>
                  <a:lnTo>
                    <a:pt x="997" y="18794"/>
                  </a:lnTo>
                  <a:lnTo>
                    <a:pt x="1257" y="18967"/>
                  </a:lnTo>
                  <a:lnTo>
                    <a:pt x="1516" y="19097"/>
                  </a:lnTo>
                  <a:lnTo>
                    <a:pt x="1819" y="19183"/>
                  </a:lnTo>
                  <a:lnTo>
                    <a:pt x="2123" y="19270"/>
                  </a:lnTo>
                  <a:lnTo>
                    <a:pt x="2729" y="19357"/>
                  </a:lnTo>
                  <a:lnTo>
                    <a:pt x="3985" y="19357"/>
                  </a:lnTo>
                  <a:lnTo>
                    <a:pt x="4591" y="19270"/>
                  </a:lnTo>
                  <a:lnTo>
                    <a:pt x="5197" y="19140"/>
                  </a:lnTo>
                  <a:lnTo>
                    <a:pt x="5803" y="18967"/>
                  </a:lnTo>
                  <a:lnTo>
                    <a:pt x="5587" y="19920"/>
                  </a:lnTo>
                  <a:lnTo>
                    <a:pt x="5457" y="20916"/>
                  </a:lnTo>
                  <a:lnTo>
                    <a:pt x="5414" y="21349"/>
                  </a:lnTo>
                  <a:lnTo>
                    <a:pt x="5457" y="21825"/>
                  </a:lnTo>
                  <a:lnTo>
                    <a:pt x="5500" y="22258"/>
                  </a:lnTo>
                  <a:lnTo>
                    <a:pt x="5543" y="22691"/>
                  </a:lnTo>
                  <a:lnTo>
                    <a:pt x="5673" y="23124"/>
                  </a:lnTo>
                  <a:lnTo>
                    <a:pt x="5847" y="23514"/>
                  </a:lnTo>
                  <a:lnTo>
                    <a:pt x="6063" y="23860"/>
                  </a:lnTo>
                  <a:lnTo>
                    <a:pt x="6323" y="24206"/>
                  </a:lnTo>
                  <a:lnTo>
                    <a:pt x="6626" y="24510"/>
                  </a:lnTo>
                  <a:lnTo>
                    <a:pt x="7016" y="24813"/>
                  </a:lnTo>
                  <a:lnTo>
                    <a:pt x="7449" y="25029"/>
                  </a:lnTo>
                  <a:lnTo>
                    <a:pt x="7968" y="25246"/>
                  </a:lnTo>
                  <a:lnTo>
                    <a:pt x="8315" y="25332"/>
                  </a:lnTo>
                  <a:lnTo>
                    <a:pt x="8705" y="25376"/>
                  </a:lnTo>
                  <a:lnTo>
                    <a:pt x="9051" y="25419"/>
                  </a:lnTo>
                  <a:lnTo>
                    <a:pt x="9397" y="25419"/>
                  </a:lnTo>
                  <a:lnTo>
                    <a:pt x="9744" y="25332"/>
                  </a:lnTo>
                  <a:lnTo>
                    <a:pt x="10090" y="25289"/>
                  </a:lnTo>
                  <a:lnTo>
                    <a:pt x="10437" y="25159"/>
                  </a:lnTo>
                  <a:lnTo>
                    <a:pt x="10783" y="25029"/>
                  </a:lnTo>
                  <a:lnTo>
                    <a:pt x="11433" y="24683"/>
                  </a:lnTo>
                  <a:lnTo>
                    <a:pt x="11995" y="24250"/>
                  </a:lnTo>
                  <a:lnTo>
                    <a:pt x="12515" y="23730"/>
                  </a:lnTo>
                  <a:lnTo>
                    <a:pt x="12991" y="23167"/>
                  </a:lnTo>
                  <a:lnTo>
                    <a:pt x="13251" y="22864"/>
                  </a:lnTo>
                  <a:lnTo>
                    <a:pt x="13424" y="22518"/>
                  </a:lnTo>
                  <a:lnTo>
                    <a:pt x="13771" y="21782"/>
                  </a:lnTo>
                  <a:lnTo>
                    <a:pt x="14031" y="21002"/>
                  </a:lnTo>
                  <a:lnTo>
                    <a:pt x="14290" y="20223"/>
                  </a:lnTo>
                  <a:lnTo>
                    <a:pt x="14594" y="20569"/>
                  </a:lnTo>
                  <a:lnTo>
                    <a:pt x="14940" y="20916"/>
                  </a:lnTo>
                  <a:lnTo>
                    <a:pt x="15286" y="21219"/>
                  </a:lnTo>
                  <a:lnTo>
                    <a:pt x="15676" y="21478"/>
                  </a:lnTo>
                  <a:lnTo>
                    <a:pt x="16456" y="21998"/>
                  </a:lnTo>
                  <a:lnTo>
                    <a:pt x="17235" y="22388"/>
                  </a:lnTo>
                  <a:lnTo>
                    <a:pt x="17668" y="22561"/>
                  </a:lnTo>
                  <a:lnTo>
                    <a:pt x="18144" y="22691"/>
                  </a:lnTo>
                  <a:lnTo>
                    <a:pt x="18577" y="22821"/>
                  </a:lnTo>
                  <a:lnTo>
                    <a:pt x="19010" y="22907"/>
                  </a:lnTo>
                  <a:lnTo>
                    <a:pt x="19443" y="22951"/>
                  </a:lnTo>
                  <a:lnTo>
                    <a:pt x="20353" y="22951"/>
                  </a:lnTo>
                  <a:lnTo>
                    <a:pt x="20786" y="22907"/>
                  </a:lnTo>
                  <a:lnTo>
                    <a:pt x="21219" y="22821"/>
                  </a:lnTo>
                  <a:lnTo>
                    <a:pt x="21652" y="22734"/>
                  </a:lnTo>
                  <a:lnTo>
                    <a:pt x="22085" y="22604"/>
                  </a:lnTo>
                  <a:lnTo>
                    <a:pt x="22475" y="22431"/>
                  </a:lnTo>
                  <a:lnTo>
                    <a:pt x="22908" y="22215"/>
                  </a:lnTo>
                  <a:lnTo>
                    <a:pt x="23297" y="21998"/>
                  </a:lnTo>
                  <a:lnTo>
                    <a:pt x="23644" y="21738"/>
                  </a:lnTo>
                  <a:lnTo>
                    <a:pt x="24033" y="21435"/>
                  </a:lnTo>
                  <a:lnTo>
                    <a:pt x="24337" y="21132"/>
                  </a:lnTo>
                  <a:lnTo>
                    <a:pt x="24596" y="20829"/>
                  </a:lnTo>
                  <a:lnTo>
                    <a:pt x="24856" y="20482"/>
                  </a:lnTo>
                  <a:lnTo>
                    <a:pt x="25116" y="20136"/>
                  </a:lnTo>
                  <a:lnTo>
                    <a:pt x="25289" y="19746"/>
                  </a:lnTo>
                  <a:lnTo>
                    <a:pt x="25462" y="19357"/>
                  </a:lnTo>
                  <a:lnTo>
                    <a:pt x="25636" y="18967"/>
                  </a:lnTo>
                  <a:lnTo>
                    <a:pt x="25722" y="18534"/>
                  </a:lnTo>
                  <a:lnTo>
                    <a:pt x="25809" y="18101"/>
                  </a:lnTo>
                  <a:lnTo>
                    <a:pt x="25852" y="17711"/>
                  </a:lnTo>
                  <a:lnTo>
                    <a:pt x="25852" y="17278"/>
                  </a:lnTo>
                  <a:lnTo>
                    <a:pt x="25809" y="16845"/>
                  </a:lnTo>
                  <a:lnTo>
                    <a:pt x="25722" y="16455"/>
                  </a:lnTo>
                  <a:lnTo>
                    <a:pt x="25592" y="16022"/>
                  </a:lnTo>
                  <a:lnTo>
                    <a:pt x="25462" y="15633"/>
                  </a:lnTo>
                  <a:lnTo>
                    <a:pt x="25246" y="15243"/>
                  </a:lnTo>
                  <a:lnTo>
                    <a:pt x="24943" y="14767"/>
                  </a:lnTo>
                  <a:lnTo>
                    <a:pt x="24553" y="14290"/>
                  </a:lnTo>
                  <a:lnTo>
                    <a:pt x="24120" y="13857"/>
                  </a:lnTo>
                  <a:lnTo>
                    <a:pt x="23600" y="13511"/>
                  </a:lnTo>
                  <a:lnTo>
                    <a:pt x="23081" y="13208"/>
                  </a:lnTo>
                  <a:lnTo>
                    <a:pt x="22561" y="12948"/>
                  </a:lnTo>
                  <a:lnTo>
                    <a:pt x="21998" y="12818"/>
                  </a:lnTo>
                  <a:lnTo>
                    <a:pt x="21435" y="12731"/>
                  </a:lnTo>
                  <a:lnTo>
                    <a:pt x="21955" y="12645"/>
                  </a:lnTo>
                  <a:lnTo>
                    <a:pt x="22475" y="12472"/>
                  </a:lnTo>
                  <a:lnTo>
                    <a:pt x="22951" y="12298"/>
                  </a:lnTo>
                  <a:lnTo>
                    <a:pt x="23427" y="12039"/>
                  </a:lnTo>
                  <a:lnTo>
                    <a:pt x="23904" y="11779"/>
                  </a:lnTo>
                  <a:lnTo>
                    <a:pt x="24337" y="11476"/>
                  </a:lnTo>
                  <a:lnTo>
                    <a:pt x="24726" y="11129"/>
                  </a:lnTo>
                  <a:lnTo>
                    <a:pt x="25116" y="10740"/>
                  </a:lnTo>
                  <a:lnTo>
                    <a:pt x="25332" y="10436"/>
                  </a:lnTo>
                  <a:lnTo>
                    <a:pt x="25549" y="10133"/>
                  </a:lnTo>
                  <a:lnTo>
                    <a:pt x="25766" y="9787"/>
                  </a:lnTo>
                  <a:lnTo>
                    <a:pt x="25939" y="9440"/>
                  </a:lnTo>
                  <a:lnTo>
                    <a:pt x="26069" y="9094"/>
                  </a:lnTo>
                  <a:lnTo>
                    <a:pt x="26199" y="8748"/>
                  </a:lnTo>
                  <a:lnTo>
                    <a:pt x="26285" y="8401"/>
                  </a:lnTo>
                  <a:lnTo>
                    <a:pt x="26372" y="8012"/>
                  </a:lnTo>
                  <a:lnTo>
                    <a:pt x="26415" y="7622"/>
                  </a:lnTo>
                  <a:lnTo>
                    <a:pt x="26415" y="7275"/>
                  </a:lnTo>
                  <a:lnTo>
                    <a:pt x="26372" y="6886"/>
                  </a:lnTo>
                  <a:lnTo>
                    <a:pt x="26328" y="6496"/>
                  </a:lnTo>
                  <a:lnTo>
                    <a:pt x="26242" y="6150"/>
                  </a:lnTo>
                  <a:lnTo>
                    <a:pt x="26069" y="5803"/>
                  </a:lnTo>
                  <a:lnTo>
                    <a:pt x="25939" y="5457"/>
                  </a:lnTo>
                  <a:lnTo>
                    <a:pt x="25722" y="5110"/>
                  </a:lnTo>
                  <a:lnTo>
                    <a:pt x="25332" y="4677"/>
                  </a:lnTo>
                  <a:lnTo>
                    <a:pt x="24943" y="4288"/>
                  </a:lnTo>
                  <a:lnTo>
                    <a:pt x="24553" y="3984"/>
                  </a:lnTo>
                  <a:lnTo>
                    <a:pt x="24077" y="3768"/>
                  </a:lnTo>
                  <a:lnTo>
                    <a:pt x="23600" y="3551"/>
                  </a:lnTo>
                  <a:lnTo>
                    <a:pt x="23124" y="3422"/>
                  </a:lnTo>
                  <a:lnTo>
                    <a:pt x="22604" y="3335"/>
                  </a:lnTo>
                  <a:lnTo>
                    <a:pt x="21522" y="3335"/>
                  </a:lnTo>
                  <a:lnTo>
                    <a:pt x="21002" y="3378"/>
                  </a:lnTo>
                  <a:lnTo>
                    <a:pt x="20439" y="3508"/>
                  </a:lnTo>
                  <a:lnTo>
                    <a:pt x="19876" y="3638"/>
                  </a:lnTo>
                  <a:lnTo>
                    <a:pt x="19357" y="3811"/>
                  </a:lnTo>
                  <a:lnTo>
                    <a:pt x="18794" y="3984"/>
                  </a:lnTo>
                  <a:lnTo>
                    <a:pt x="17711" y="4461"/>
                  </a:lnTo>
                  <a:lnTo>
                    <a:pt x="17668" y="3898"/>
                  </a:lnTo>
                  <a:lnTo>
                    <a:pt x="17625" y="3378"/>
                  </a:lnTo>
                  <a:lnTo>
                    <a:pt x="17538" y="2815"/>
                  </a:lnTo>
                  <a:lnTo>
                    <a:pt x="17408" y="2296"/>
                  </a:lnTo>
                  <a:lnTo>
                    <a:pt x="17278" y="1949"/>
                  </a:lnTo>
                  <a:lnTo>
                    <a:pt x="17148" y="1646"/>
                  </a:lnTo>
                  <a:lnTo>
                    <a:pt x="17018" y="1386"/>
                  </a:lnTo>
                  <a:lnTo>
                    <a:pt x="16845" y="1083"/>
                  </a:lnTo>
                  <a:lnTo>
                    <a:pt x="16629" y="867"/>
                  </a:lnTo>
                  <a:lnTo>
                    <a:pt x="16456" y="650"/>
                  </a:lnTo>
                  <a:lnTo>
                    <a:pt x="16196" y="434"/>
                  </a:lnTo>
                  <a:lnTo>
                    <a:pt x="15979" y="304"/>
                  </a:lnTo>
                  <a:lnTo>
                    <a:pt x="15719" y="174"/>
                  </a:lnTo>
                  <a:lnTo>
                    <a:pt x="15460" y="87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>
            <a:off x="522114" y="539501"/>
            <a:ext cx="868125" cy="797150"/>
            <a:chOff x="463214" y="513201"/>
            <a:chExt cx="868125" cy="797150"/>
          </a:xfrm>
        </p:grpSpPr>
        <p:sp>
          <p:nvSpPr>
            <p:cNvPr id="1395" name="Google Shape;1395;p29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96" name="Google Shape;1396;p29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397" name="Google Shape;1397;p29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05" name="Google Shape;1405;p29"/>
          <p:cNvGrpSpPr/>
          <p:nvPr/>
        </p:nvGrpSpPr>
        <p:grpSpPr>
          <a:xfrm>
            <a:off x="8064064" y="3937026"/>
            <a:ext cx="899462" cy="1026525"/>
            <a:chOff x="10121113" y="2561289"/>
            <a:chExt cx="899462" cy="1026525"/>
          </a:xfrm>
        </p:grpSpPr>
        <p:sp>
          <p:nvSpPr>
            <p:cNvPr id="1406" name="Google Shape;1406;p29"/>
            <p:cNvSpPr/>
            <p:nvPr/>
          </p:nvSpPr>
          <p:spPr>
            <a:xfrm>
              <a:off x="10121113" y="2562513"/>
              <a:ext cx="899462" cy="1024080"/>
            </a:xfrm>
            <a:custGeom>
              <a:avLst/>
              <a:gdLst/>
              <a:ahLst/>
              <a:cxnLst/>
              <a:rect l="l" t="t" r="r" b="b"/>
              <a:pathLst>
                <a:path w="36769" h="42061" extrusionOk="0">
                  <a:moveTo>
                    <a:pt x="19827" y="1"/>
                  </a:moveTo>
                  <a:lnTo>
                    <a:pt x="13241" y="6246"/>
                  </a:lnTo>
                  <a:lnTo>
                    <a:pt x="12378" y="6246"/>
                  </a:lnTo>
                  <a:lnTo>
                    <a:pt x="10788" y="6269"/>
                  </a:lnTo>
                  <a:lnTo>
                    <a:pt x="9221" y="6292"/>
                  </a:lnTo>
                  <a:lnTo>
                    <a:pt x="7654" y="6314"/>
                  </a:lnTo>
                  <a:lnTo>
                    <a:pt x="6155" y="6405"/>
                  </a:lnTo>
                  <a:lnTo>
                    <a:pt x="5905" y="10039"/>
                  </a:lnTo>
                  <a:lnTo>
                    <a:pt x="5792" y="11969"/>
                  </a:lnTo>
                  <a:lnTo>
                    <a:pt x="5723" y="13400"/>
                  </a:lnTo>
                  <a:lnTo>
                    <a:pt x="3498" y="15512"/>
                  </a:lnTo>
                  <a:lnTo>
                    <a:pt x="2839" y="16148"/>
                  </a:lnTo>
                  <a:lnTo>
                    <a:pt x="2203" y="16784"/>
                  </a:lnTo>
                  <a:lnTo>
                    <a:pt x="1885" y="17125"/>
                  </a:lnTo>
                  <a:lnTo>
                    <a:pt x="1613" y="17443"/>
                  </a:lnTo>
                  <a:lnTo>
                    <a:pt x="1318" y="17806"/>
                  </a:lnTo>
                  <a:lnTo>
                    <a:pt x="1113" y="18078"/>
                  </a:lnTo>
                  <a:lnTo>
                    <a:pt x="1000" y="17988"/>
                  </a:lnTo>
                  <a:lnTo>
                    <a:pt x="773" y="19464"/>
                  </a:lnTo>
                  <a:lnTo>
                    <a:pt x="568" y="20985"/>
                  </a:lnTo>
                  <a:lnTo>
                    <a:pt x="409" y="22530"/>
                  </a:lnTo>
                  <a:lnTo>
                    <a:pt x="273" y="24119"/>
                  </a:lnTo>
                  <a:lnTo>
                    <a:pt x="159" y="25686"/>
                  </a:lnTo>
                  <a:lnTo>
                    <a:pt x="69" y="27276"/>
                  </a:lnTo>
                  <a:lnTo>
                    <a:pt x="23" y="28866"/>
                  </a:lnTo>
                  <a:lnTo>
                    <a:pt x="0" y="30456"/>
                  </a:lnTo>
                  <a:lnTo>
                    <a:pt x="0" y="32023"/>
                  </a:lnTo>
                  <a:lnTo>
                    <a:pt x="46" y="33544"/>
                  </a:lnTo>
                  <a:lnTo>
                    <a:pt x="114" y="35043"/>
                  </a:lnTo>
                  <a:lnTo>
                    <a:pt x="205" y="36474"/>
                  </a:lnTo>
                  <a:lnTo>
                    <a:pt x="318" y="37859"/>
                  </a:lnTo>
                  <a:lnTo>
                    <a:pt x="455" y="39199"/>
                  </a:lnTo>
                  <a:lnTo>
                    <a:pt x="636" y="40448"/>
                  </a:lnTo>
                  <a:lnTo>
                    <a:pt x="818" y="41584"/>
                  </a:lnTo>
                  <a:lnTo>
                    <a:pt x="773" y="41607"/>
                  </a:lnTo>
                  <a:lnTo>
                    <a:pt x="682" y="41675"/>
                  </a:lnTo>
                  <a:lnTo>
                    <a:pt x="659" y="41743"/>
                  </a:lnTo>
                  <a:lnTo>
                    <a:pt x="659" y="41834"/>
                  </a:lnTo>
                  <a:lnTo>
                    <a:pt x="682" y="41924"/>
                  </a:lnTo>
                  <a:lnTo>
                    <a:pt x="704" y="41993"/>
                  </a:lnTo>
                  <a:lnTo>
                    <a:pt x="773" y="42038"/>
                  </a:lnTo>
                  <a:lnTo>
                    <a:pt x="818" y="42061"/>
                  </a:lnTo>
                  <a:lnTo>
                    <a:pt x="954" y="42061"/>
                  </a:lnTo>
                  <a:lnTo>
                    <a:pt x="1022" y="42038"/>
                  </a:lnTo>
                  <a:lnTo>
                    <a:pt x="1681" y="41652"/>
                  </a:lnTo>
                  <a:lnTo>
                    <a:pt x="2976" y="41697"/>
                  </a:lnTo>
                  <a:lnTo>
                    <a:pt x="5178" y="41811"/>
                  </a:lnTo>
                  <a:lnTo>
                    <a:pt x="7404" y="41856"/>
                  </a:lnTo>
                  <a:lnTo>
                    <a:pt x="9630" y="41924"/>
                  </a:lnTo>
                  <a:lnTo>
                    <a:pt x="11878" y="41947"/>
                  </a:lnTo>
                  <a:lnTo>
                    <a:pt x="14149" y="41993"/>
                  </a:lnTo>
                  <a:lnTo>
                    <a:pt x="16443" y="42015"/>
                  </a:lnTo>
                  <a:lnTo>
                    <a:pt x="21008" y="42015"/>
                  </a:lnTo>
                  <a:lnTo>
                    <a:pt x="23301" y="41993"/>
                  </a:lnTo>
                  <a:lnTo>
                    <a:pt x="25595" y="41970"/>
                  </a:lnTo>
                  <a:lnTo>
                    <a:pt x="27843" y="41924"/>
                  </a:lnTo>
                  <a:lnTo>
                    <a:pt x="30092" y="41856"/>
                  </a:lnTo>
                  <a:lnTo>
                    <a:pt x="32317" y="41811"/>
                  </a:lnTo>
                  <a:lnTo>
                    <a:pt x="34498" y="41720"/>
                  </a:lnTo>
                  <a:lnTo>
                    <a:pt x="36405" y="41629"/>
                  </a:lnTo>
                  <a:lnTo>
                    <a:pt x="36428" y="41652"/>
                  </a:lnTo>
                  <a:lnTo>
                    <a:pt x="36473" y="41675"/>
                  </a:lnTo>
                  <a:lnTo>
                    <a:pt x="36542" y="41652"/>
                  </a:lnTo>
                  <a:lnTo>
                    <a:pt x="36610" y="41629"/>
                  </a:lnTo>
                  <a:lnTo>
                    <a:pt x="36655" y="41629"/>
                  </a:lnTo>
                  <a:lnTo>
                    <a:pt x="36655" y="41561"/>
                  </a:lnTo>
                  <a:lnTo>
                    <a:pt x="36678" y="41516"/>
                  </a:lnTo>
                  <a:lnTo>
                    <a:pt x="36723" y="41425"/>
                  </a:lnTo>
                  <a:lnTo>
                    <a:pt x="36701" y="41334"/>
                  </a:lnTo>
                  <a:lnTo>
                    <a:pt x="36655" y="41266"/>
                  </a:lnTo>
                  <a:lnTo>
                    <a:pt x="36723" y="39245"/>
                  </a:lnTo>
                  <a:lnTo>
                    <a:pt x="36769" y="36951"/>
                  </a:lnTo>
                  <a:lnTo>
                    <a:pt x="36769" y="34725"/>
                  </a:lnTo>
                  <a:lnTo>
                    <a:pt x="36769" y="32636"/>
                  </a:lnTo>
                  <a:lnTo>
                    <a:pt x="36746" y="30615"/>
                  </a:lnTo>
                  <a:lnTo>
                    <a:pt x="36701" y="28752"/>
                  </a:lnTo>
                  <a:lnTo>
                    <a:pt x="36655" y="27004"/>
                  </a:lnTo>
                  <a:lnTo>
                    <a:pt x="36587" y="25414"/>
                  </a:lnTo>
                  <a:lnTo>
                    <a:pt x="36473" y="22666"/>
                  </a:lnTo>
                  <a:lnTo>
                    <a:pt x="36337" y="20599"/>
                  </a:lnTo>
                  <a:lnTo>
                    <a:pt x="36246" y="19305"/>
                  </a:lnTo>
                  <a:lnTo>
                    <a:pt x="36224" y="18851"/>
                  </a:lnTo>
                  <a:lnTo>
                    <a:pt x="36133" y="18919"/>
                  </a:lnTo>
                  <a:lnTo>
                    <a:pt x="36065" y="18646"/>
                  </a:lnTo>
                  <a:lnTo>
                    <a:pt x="35951" y="18283"/>
                  </a:lnTo>
                  <a:lnTo>
                    <a:pt x="35815" y="17988"/>
                  </a:lnTo>
                  <a:lnTo>
                    <a:pt x="35679" y="17692"/>
                  </a:lnTo>
                  <a:lnTo>
                    <a:pt x="35497" y="17397"/>
                  </a:lnTo>
                  <a:lnTo>
                    <a:pt x="35315" y="17147"/>
                  </a:lnTo>
                  <a:lnTo>
                    <a:pt x="35111" y="16875"/>
                  </a:lnTo>
                  <a:lnTo>
                    <a:pt x="34884" y="16625"/>
                  </a:lnTo>
                  <a:lnTo>
                    <a:pt x="34475" y="16125"/>
                  </a:lnTo>
                  <a:lnTo>
                    <a:pt x="31795" y="13105"/>
                  </a:lnTo>
                  <a:lnTo>
                    <a:pt x="31818" y="12560"/>
                  </a:lnTo>
                  <a:lnTo>
                    <a:pt x="31818" y="11560"/>
                  </a:lnTo>
                  <a:lnTo>
                    <a:pt x="31795" y="10584"/>
                  </a:lnTo>
                  <a:lnTo>
                    <a:pt x="31750" y="9607"/>
                  </a:lnTo>
                  <a:lnTo>
                    <a:pt x="31704" y="8654"/>
                  </a:lnTo>
                  <a:lnTo>
                    <a:pt x="31613" y="7745"/>
                  </a:lnTo>
                  <a:lnTo>
                    <a:pt x="31500" y="6814"/>
                  </a:lnTo>
                  <a:lnTo>
                    <a:pt x="28411" y="6655"/>
                  </a:lnTo>
                  <a:lnTo>
                    <a:pt x="25936" y="6564"/>
                  </a:lnTo>
                  <a:lnTo>
                    <a:pt x="25368" y="5951"/>
                  </a:lnTo>
                  <a:lnTo>
                    <a:pt x="23528" y="3907"/>
                  </a:lnTo>
                  <a:lnTo>
                    <a:pt x="21666" y="1931"/>
                  </a:lnTo>
                  <a:lnTo>
                    <a:pt x="19827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7" name="Google Shape;1407;p29"/>
            <p:cNvGrpSpPr/>
            <p:nvPr/>
          </p:nvGrpSpPr>
          <p:grpSpPr>
            <a:xfrm>
              <a:off x="10122363" y="2561289"/>
              <a:ext cx="896925" cy="1026525"/>
              <a:chOff x="2977875" y="2686875"/>
              <a:chExt cx="896925" cy="1026525"/>
            </a:xfrm>
          </p:grpSpPr>
          <p:sp>
            <p:nvSpPr>
              <p:cNvPr id="1408" name="Google Shape;1408;p29"/>
              <p:cNvSpPr/>
              <p:nvPr/>
            </p:nvSpPr>
            <p:spPr>
              <a:xfrm>
                <a:off x="3003525" y="2686875"/>
                <a:ext cx="858675" cy="828850"/>
              </a:xfrm>
              <a:custGeom>
                <a:avLst/>
                <a:gdLst/>
                <a:ahLst/>
                <a:cxnLst/>
                <a:rect l="l" t="t" r="r" b="b"/>
                <a:pathLst>
                  <a:path w="34347" h="33154" extrusionOk="0">
                    <a:moveTo>
                      <a:pt x="18311" y="0"/>
                    </a:moveTo>
                    <a:lnTo>
                      <a:pt x="2387" y="15141"/>
                    </a:lnTo>
                    <a:lnTo>
                      <a:pt x="1753" y="15757"/>
                    </a:lnTo>
                    <a:lnTo>
                      <a:pt x="1119" y="16372"/>
                    </a:lnTo>
                    <a:lnTo>
                      <a:pt x="820" y="16708"/>
                    </a:lnTo>
                    <a:lnTo>
                      <a:pt x="541" y="17025"/>
                    </a:lnTo>
                    <a:lnTo>
                      <a:pt x="261" y="17379"/>
                    </a:lnTo>
                    <a:lnTo>
                      <a:pt x="0" y="17715"/>
                    </a:lnTo>
                    <a:lnTo>
                      <a:pt x="466" y="19672"/>
                    </a:lnTo>
                    <a:lnTo>
                      <a:pt x="895" y="21593"/>
                    </a:lnTo>
                    <a:lnTo>
                      <a:pt x="1287" y="23458"/>
                    </a:lnTo>
                    <a:lnTo>
                      <a:pt x="1622" y="25322"/>
                    </a:lnTo>
                    <a:lnTo>
                      <a:pt x="1939" y="27187"/>
                    </a:lnTo>
                    <a:lnTo>
                      <a:pt x="2219" y="29070"/>
                    </a:lnTo>
                    <a:lnTo>
                      <a:pt x="2461" y="31010"/>
                    </a:lnTo>
                    <a:lnTo>
                      <a:pt x="2685" y="33005"/>
                    </a:lnTo>
                    <a:lnTo>
                      <a:pt x="4457" y="33098"/>
                    </a:lnTo>
                    <a:lnTo>
                      <a:pt x="6247" y="33135"/>
                    </a:lnTo>
                    <a:lnTo>
                      <a:pt x="8074" y="33154"/>
                    </a:lnTo>
                    <a:lnTo>
                      <a:pt x="9939" y="33154"/>
                    </a:lnTo>
                    <a:lnTo>
                      <a:pt x="11803" y="33135"/>
                    </a:lnTo>
                    <a:lnTo>
                      <a:pt x="13687" y="33098"/>
                    </a:lnTo>
                    <a:lnTo>
                      <a:pt x="17490" y="33023"/>
                    </a:lnTo>
                    <a:lnTo>
                      <a:pt x="21276" y="32930"/>
                    </a:lnTo>
                    <a:lnTo>
                      <a:pt x="23159" y="32893"/>
                    </a:lnTo>
                    <a:lnTo>
                      <a:pt x="25042" y="32874"/>
                    </a:lnTo>
                    <a:lnTo>
                      <a:pt x="26888" y="32874"/>
                    </a:lnTo>
                    <a:lnTo>
                      <a:pt x="28716" y="32893"/>
                    </a:lnTo>
                    <a:lnTo>
                      <a:pt x="30524" y="32949"/>
                    </a:lnTo>
                    <a:lnTo>
                      <a:pt x="32296" y="33023"/>
                    </a:lnTo>
                    <a:lnTo>
                      <a:pt x="32669" y="31513"/>
                    </a:lnTo>
                    <a:lnTo>
                      <a:pt x="33004" y="30003"/>
                    </a:lnTo>
                    <a:lnTo>
                      <a:pt x="33321" y="28492"/>
                    </a:lnTo>
                    <a:lnTo>
                      <a:pt x="33582" y="26963"/>
                    </a:lnTo>
                    <a:lnTo>
                      <a:pt x="33825" y="25434"/>
                    </a:lnTo>
                    <a:lnTo>
                      <a:pt x="34030" y="23887"/>
                    </a:lnTo>
                    <a:lnTo>
                      <a:pt x="34179" y="22339"/>
                    </a:lnTo>
                    <a:lnTo>
                      <a:pt x="34310" y="20791"/>
                    </a:lnTo>
                    <a:lnTo>
                      <a:pt x="34347" y="20045"/>
                    </a:lnTo>
                    <a:lnTo>
                      <a:pt x="34347" y="19672"/>
                    </a:lnTo>
                    <a:lnTo>
                      <a:pt x="34347" y="19300"/>
                    </a:lnTo>
                    <a:lnTo>
                      <a:pt x="34310" y="18927"/>
                    </a:lnTo>
                    <a:lnTo>
                      <a:pt x="34254" y="18554"/>
                    </a:lnTo>
                    <a:lnTo>
                      <a:pt x="34179" y="18199"/>
                    </a:lnTo>
                    <a:lnTo>
                      <a:pt x="34067" y="17845"/>
                    </a:lnTo>
                    <a:lnTo>
                      <a:pt x="33937" y="17547"/>
                    </a:lnTo>
                    <a:lnTo>
                      <a:pt x="33788" y="17267"/>
                    </a:lnTo>
                    <a:lnTo>
                      <a:pt x="33620" y="16987"/>
                    </a:lnTo>
                    <a:lnTo>
                      <a:pt x="33433" y="16726"/>
                    </a:lnTo>
                    <a:lnTo>
                      <a:pt x="33228" y="16465"/>
                    </a:lnTo>
                    <a:lnTo>
                      <a:pt x="33023" y="16223"/>
                    </a:lnTo>
                    <a:lnTo>
                      <a:pt x="32613" y="15738"/>
                    </a:lnTo>
                    <a:lnTo>
                      <a:pt x="29107" y="11766"/>
                    </a:lnTo>
                    <a:lnTo>
                      <a:pt x="27336" y="9771"/>
                    </a:lnTo>
                    <a:lnTo>
                      <a:pt x="25546" y="7776"/>
                    </a:lnTo>
                    <a:lnTo>
                      <a:pt x="23737" y="5799"/>
                    </a:lnTo>
                    <a:lnTo>
                      <a:pt x="21928" y="3823"/>
                    </a:lnTo>
                    <a:lnTo>
                      <a:pt x="20120" y="1884"/>
                    </a:lnTo>
                    <a:lnTo>
                      <a:pt x="183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2977875" y="3126000"/>
                <a:ext cx="896925" cy="586000"/>
              </a:xfrm>
              <a:custGeom>
                <a:avLst/>
                <a:gdLst/>
                <a:ahLst/>
                <a:cxnLst/>
                <a:rect l="l" t="t" r="r" b="b"/>
                <a:pathLst>
                  <a:path w="35877" h="23440" extrusionOk="0">
                    <a:moveTo>
                      <a:pt x="970" y="0"/>
                    </a:moveTo>
                    <a:lnTo>
                      <a:pt x="746" y="1436"/>
                    </a:lnTo>
                    <a:lnTo>
                      <a:pt x="560" y="2909"/>
                    </a:lnTo>
                    <a:lnTo>
                      <a:pt x="392" y="4420"/>
                    </a:lnTo>
                    <a:lnTo>
                      <a:pt x="262" y="5967"/>
                    </a:lnTo>
                    <a:lnTo>
                      <a:pt x="150" y="7515"/>
                    </a:lnTo>
                    <a:lnTo>
                      <a:pt x="75" y="9063"/>
                    </a:lnTo>
                    <a:lnTo>
                      <a:pt x="19" y="10610"/>
                    </a:lnTo>
                    <a:lnTo>
                      <a:pt x="0" y="12158"/>
                    </a:lnTo>
                    <a:lnTo>
                      <a:pt x="0" y="13687"/>
                    </a:lnTo>
                    <a:lnTo>
                      <a:pt x="38" y="15179"/>
                    </a:lnTo>
                    <a:lnTo>
                      <a:pt x="112" y="16633"/>
                    </a:lnTo>
                    <a:lnTo>
                      <a:pt x="187" y="18032"/>
                    </a:lnTo>
                    <a:lnTo>
                      <a:pt x="299" y="19393"/>
                    </a:lnTo>
                    <a:lnTo>
                      <a:pt x="448" y="20698"/>
                    </a:lnTo>
                    <a:lnTo>
                      <a:pt x="616" y="21910"/>
                    </a:lnTo>
                    <a:lnTo>
                      <a:pt x="802" y="23066"/>
                    </a:lnTo>
                    <a:lnTo>
                      <a:pt x="2909" y="23141"/>
                    </a:lnTo>
                    <a:lnTo>
                      <a:pt x="5054" y="23234"/>
                    </a:lnTo>
                    <a:lnTo>
                      <a:pt x="7217" y="23290"/>
                    </a:lnTo>
                    <a:lnTo>
                      <a:pt x="9398" y="23346"/>
                    </a:lnTo>
                    <a:lnTo>
                      <a:pt x="11599" y="23383"/>
                    </a:lnTo>
                    <a:lnTo>
                      <a:pt x="13818" y="23420"/>
                    </a:lnTo>
                    <a:lnTo>
                      <a:pt x="16055" y="23439"/>
                    </a:lnTo>
                    <a:lnTo>
                      <a:pt x="20512" y="23439"/>
                    </a:lnTo>
                    <a:lnTo>
                      <a:pt x="22749" y="23420"/>
                    </a:lnTo>
                    <a:lnTo>
                      <a:pt x="24968" y="23402"/>
                    </a:lnTo>
                    <a:lnTo>
                      <a:pt x="27168" y="23346"/>
                    </a:lnTo>
                    <a:lnTo>
                      <a:pt x="29369" y="23290"/>
                    </a:lnTo>
                    <a:lnTo>
                      <a:pt x="31532" y="23234"/>
                    </a:lnTo>
                    <a:lnTo>
                      <a:pt x="33657" y="23159"/>
                    </a:lnTo>
                    <a:lnTo>
                      <a:pt x="35764" y="23066"/>
                    </a:lnTo>
                    <a:lnTo>
                      <a:pt x="35839" y="20735"/>
                    </a:lnTo>
                    <a:lnTo>
                      <a:pt x="35876" y="18498"/>
                    </a:lnTo>
                    <a:lnTo>
                      <a:pt x="35876" y="16335"/>
                    </a:lnTo>
                    <a:lnTo>
                      <a:pt x="35876" y="14284"/>
                    </a:lnTo>
                    <a:lnTo>
                      <a:pt x="35858" y="12326"/>
                    </a:lnTo>
                    <a:lnTo>
                      <a:pt x="35820" y="10498"/>
                    </a:lnTo>
                    <a:lnTo>
                      <a:pt x="35764" y="8802"/>
                    </a:lnTo>
                    <a:lnTo>
                      <a:pt x="35709" y="7235"/>
                    </a:lnTo>
                    <a:lnTo>
                      <a:pt x="35597" y="4550"/>
                    </a:lnTo>
                    <a:lnTo>
                      <a:pt x="35466" y="2536"/>
                    </a:lnTo>
                    <a:lnTo>
                      <a:pt x="35373" y="1268"/>
                    </a:lnTo>
                    <a:lnTo>
                      <a:pt x="35354" y="840"/>
                    </a:lnTo>
                    <a:lnTo>
                      <a:pt x="19001" y="13407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3113525" y="2839300"/>
                <a:ext cx="643325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25006" extrusionOk="0">
                    <a:moveTo>
                      <a:pt x="6657" y="1"/>
                    </a:moveTo>
                    <a:lnTo>
                      <a:pt x="5110" y="19"/>
                    </a:lnTo>
                    <a:lnTo>
                      <a:pt x="3562" y="38"/>
                    </a:lnTo>
                    <a:lnTo>
                      <a:pt x="2052" y="75"/>
                    </a:lnTo>
                    <a:lnTo>
                      <a:pt x="579" y="150"/>
                    </a:lnTo>
                    <a:lnTo>
                      <a:pt x="336" y="3693"/>
                    </a:lnTo>
                    <a:lnTo>
                      <a:pt x="224" y="5576"/>
                    </a:lnTo>
                    <a:lnTo>
                      <a:pt x="131" y="7478"/>
                    </a:lnTo>
                    <a:lnTo>
                      <a:pt x="57" y="9380"/>
                    </a:lnTo>
                    <a:lnTo>
                      <a:pt x="19" y="11263"/>
                    </a:lnTo>
                    <a:lnTo>
                      <a:pt x="1" y="12177"/>
                    </a:lnTo>
                    <a:lnTo>
                      <a:pt x="19" y="13091"/>
                    </a:lnTo>
                    <a:lnTo>
                      <a:pt x="38" y="13967"/>
                    </a:lnTo>
                    <a:lnTo>
                      <a:pt x="57" y="14825"/>
                    </a:lnTo>
                    <a:lnTo>
                      <a:pt x="13762" y="25006"/>
                    </a:lnTo>
                    <a:lnTo>
                      <a:pt x="25733" y="15664"/>
                    </a:lnTo>
                    <a:lnTo>
                      <a:pt x="25640" y="14769"/>
                    </a:lnTo>
                    <a:lnTo>
                      <a:pt x="25584" y="13855"/>
                    </a:lnTo>
                    <a:lnTo>
                      <a:pt x="25565" y="12923"/>
                    </a:lnTo>
                    <a:lnTo>
                      <a:pt x="25546" y="11991"/>
                    </a:lnTo>
                    <a:lnTo>
                      <a:pt x="25546" y="11021"/>
                    </a:lnTo>
                    <a:lnTo>
                      <a:pt x="25546" y="10051"/>
                    </a:lnTo>
                    <a:lnTo>
                      <a:pt x="25584" y="8093"/>
                    </a:lnTo>
                    <a:lnTo>
                      <a:pt x="25621" y="6154"/>
                    </a:lnTo>
                    <a:lnTo>
                      <a:pt x="25621" y="5185"/>
                    </a:lnTo>
                    <a:lnTo>
                      <a:pt x="25602" y="4234"/>
                    </a:lnTo>
                    <a:lnTo>
                      <a:pt x="25565" y="3283"/>
                    </a:lnTo>
                    <a:lnTo>
                      <a:pt x="25509" y="2350"/>
                    </a:lnTo>
                    <a:lnTo>
                      <a:pt x="25416" y="1455"/>
                    </a:lnTo>
                    <a:lnTo>
                      <a:pt x="25304" y="560"/>
                    </a:lnTo>
                    <a:lnTo>
                      <a:pt x="22302" y="411"/>
                    </a:lnTo>
                    <a:lnTo>
                      <a:pt x="19225" y="280"/>
                    </a:lnTo>
                    <a:lnTo>
                      <a:pt x="16093" y="169"/>
                    </a:lnTo>
                    <a:lnTo>
                      <a:pt x="12941" y="75"/>
                    </a:lnTo>
                    <a:lnTo>
                      <a:pt x="9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3451950" y="3460700"/>
                <a:ext cx="421925" cy="2429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9716" extrusionOk="0">
                    <a:moveTo>
                      <a:pt x="187" y="1"/>
                    </a:moveTo>
                    <a:lnTo>
                      <a:pt x="94" y="38"/>
                    </a:lnTo>
                    <a:lnTo>
                      <a:pt x="38" y="113"/>
                    </a:lnTo>
                    <a:lnTo>
                      <a:pt x="1" y="206"/>
                    </a:lnTo>
                    <a:lnTo>
                      <a:pt x="1" y="299"/>
                    </a:lnTo>
                    <a:lnTo>
                      <a:pt x="38" y="374"/>
                    </a:lnTo>
                    <a:lnTo>
                      <a:pt x="113" y="448"/>
                    </a:lnTo>
                    <a:lnTo>
                      <a:pt x="2052" y="1642"/>
                    </a:lnTo>
                    <a:lnTo>
                      <a:pt x="3991" y="2835"/>
                    </a:lnTo>
                    <a:lnTo>
                      <a:pt x="5949" y="4010"/>
                    </a:lnTo>
                    <a:lnTo>
                      <a:pt x="7944" y="5166"/>
                    </a:lnTo>
                    <a:lnTo>
                      <a:pt x="9996" y="6322"/>
                    </a:lnTo>
                    <a:lnTo>
                      <a:pt x="11040" y="6900"/>
                    </a:lnTo>
                    <a:lnTo>
                      <a:pt x="12103" y="7459"/>
                    </a:lnTo>
                    <a:lnTo>
                      <a:pt x="13184" y="8019"/>
                    </a:lnTo>
                    <a:lnTo>
                      <a:pt x="14266" y="8578"/>
                    </a:lnTo>
                    <a:lnTo>
                      <a:pt x="15384" y="9137"/>
                    </a:lnTo>
                    <a:lnTo>
                      <a:pt x="16522" y="9678"/>
                    </a:lnTo>
                    <a:lnTo>
                      <a:pt x="16578" y="9697"/>
                    </a:lnTo>
                    <a:lnTo>
                      <a:pt x="16634" y="9716"/>
                    </a:lnTo>
                    <a:lnTo>
                      <a:pt x="16690" y="9697"/>
                    </a:lnTo>
                    <a:lnTo>
                      <a:pt x="16764" y="9678"/>
                    </a:lnTo>
                    <a:lnTo>
                      <a:pt x="16801" y="9622"/>
                    </a:lnTo>
                    <a:lnTo>
                      <a:pt x="16839" y="9566"/>
                    </a:lnTo>
                    <a:lnTo>
                      <a:pt x="16876" y="9473"/>
                    </a:lnTo>
                    <a:lnTo>
                      <a:pt x="16857" y="9399"/>
                    </a:lnTo>
                    <a:lnTo>
                      <a:pt x="16801" y="9305"/>
                    </a:lnTo>
                    <a:lnTo>
                      <a:pt x="16727" y="9249"/>
                    </a:lnTo>
                    <a:lnTo>
                      <a:pt x="15608" y="8709"/>
                    </a:lnTo>
                    <a:lnTo>
                      <a:pt x="14489" y="8149"/>
                    </a:lnTo>
                    <a:lnTo>
                      <a:pt x="13389" y="7590"/>
                    </a:lnTo>
                    <a:lnTo>
                      <a:pt x="12326" y="7030"/>
                    </a:lnTo>
                    <a:lnTo>
                      <a:pt x="10219" y="5893"/>
                    </a:lnTo>
                    <a:lnTo>
                      <a:pt x="8187" y="4756"/>
                    </a:lnTo>
                    <a:lnTo>
                      <a:pt x="6192" y="3581"/>
                    </a:lnTo>
                    <a:lnTo>
                      <a:pt x="4234" y="2406"/>
                    </a:lnTo>
                    <a:lnTo>
                      <a:pt x="2294" y="1231"/>
                    </a:lnTo>
                    <a:lnTo>
                      <a:pt x="374" y="38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2993725" y="3460700"/>
                <a:ext cx="4703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108" extrusionOk="0">
                    <a:moveTo>
                      <a:pt x="18535" y="1"/>
                    </a:moveTo>
                    <a:lnTo>
                      <a:pt x="18461" y="19"/>
                    </a:lnTo>
                    <a:lnTo>
                      <a:pt x="17304" y="653"/>
                    </a:lnTo>
                    <a:lnTo>
                      <a:pt x="16148" y="1287"/>
                    </a:lnTo>
                    <a:lnTo>
                      <a:pt x="13855" y="2499"/>
                    </a:lnTo>
                    <a:lnTo>
                      <a:pt x="11561" y="3674"/>
                    </a:lnTo>
                    <a:lnTo>
                      <a:pt x="9286" y="4830"/>
                    </a:lnTo>
                    <a:lnTo>
                      <a:pt x="7030" y="5986"/>
                    </a:lnTo>
                    <a:lnTo>
                      <a:pt x="4718" y="7180"/>
                    </a:lnTo>
                    <a:lnTo>
                      <a:pt x="2424" y="8392"/>
                    </a:lnTo>
                    <a:lnTo>
                      <a:pt x="1268" y="9026"/>
                    </a:lnTo>
                    <a:lnTo>
                      <a:pt x="112" y="9660"/>
                    </a:lnTo>
                    <a:lnTo>
                      <a:pt x="38" y="9716"/>
                    </a:lnTo>
                    <a:lnTo>
                      <a:pt x="0" y="9790"/>
                    </a:lnTo>
                    <a:lnTo>
                      <a:pt x="0" y="9883"/>
                    </a:lnTo>
                    <a:lnTo>
                      <a:pt x="19" y="9977"/>
                    </a:lnTo>
                    <a:lnTo>
                      <a:pt x="56" y="10032"/>
                    </a:lnTo>
                    <a:lnTo>
                      <a:pt x="112" y="10070"/>
                    </a:lnTo>
                    <a:lnTo>
                      <a:pt x="168" y="10088"/>
                    </a:lnTo>
                    <a:lnTo>
                      <a:pt x="224" y="10107"/>
                    </a:lnTo>
                    <a:lnTo>
                      <a:pt x="299" y="10088"/>
                    </a:lnTo>
                    <a:lnTo>
                      <a:pt x="355" y="10070"/>
                    </a:lnTo>
                    <a:lnTo>
                      <a:pt x="1492" y="9436"/>
                    </a:lnTo>
                    <a:lnTo>
                      <a:pt x="2648" y="8820"/>
                    </a:lnTo>
                    <a:lnTo>
                      <a:pt x="4942" y="7590"/>
                    </a:lnTo>
                    <a:lnTo>
                      <a:pt x="7235" y="6415"/>
                    </a:lnTo>
                    <a:lnTo>
                      <a:pt x="9510" y="5259"/>
                    </a:lnTo>
                    <a:lnTo>
                      <a:pt x="11785" y="4103"/>
                    </a:lnTo>
                    <a:lnTo>
                      <a:pt x="14079" y="2928"/>
                    </a:lnTo>
                    <a:lnTo>
                      <a:pt x="16391" y="1716"/>
                    </a:lnTo>
                    <a:lnTo>
                      <a:pt x="17528" y="1082"/>
                    </a:lnTo>
                    <a:lnTo>
                      <a:pt x="18684" y="448"/>
                    </a:lnTo>
                    <a:lnTo>
                      <a:pt x="18759" y="392"/>
                    </a:lnTo>
                    <a:lnTo>
                      <a:pt x="18796" y="299"/>
                    </a:lnTo>
                    <a:lnTo>
                      <a:pt x="18815" y="206"/>
                    </a:lnTo>
                    <a:lnTo>
                      <a:pt x="18777" y="113"/>
                    </a:lnTo>
                    <a:lnTo>
                      <a:pt x="18722" y="57"/>
                    </a:lnTo>
                    <a:lnTo>
                      <a:pt x="18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extrusionOk="0">
                    <a:moveTo>
                      <a:pt x="1716" y="0"/>
                    </a:moveTo>
                    <a:lnTo>
                      <a:pt x="1511" y="19"/>
                    </a:lnTo>
                    <a:lnTo>
                      <a:pt x="1287" y="56"/>
                    </a:lnTo>
                    <a:lnTo>
                      <a:pt x="1156" y="112"/>
                    </a:lnTo>
                    <a:lnTo>
                      <a:pt x="1007" y="168"/>
                    </a:lnTo>
                    <a:lnTo>
                      <a:pt x="877" y="243"/>
                    </a:lnTo>
                    <a:lnTo>
                      <a:pt x="765" y="336"/>
                    </a:lnTo>
                    <a:lnTo>
                      <a:pt x="653" y="429"/>
                    </a:lnTo>
                    <a:lnTo>
                      <a:pt x="541" y="541"/>
                    </a:lnTo>
                    <a:lnTo>
                      <a:pt x="448" y="653"/>
                    </a:lnTo>
                    <a:lnTo>
                      <a:pt x="355" y="783"/>
                    </a:lnTo>
                    <a:lnTo>
                      <a:pt x="280" y="914"/>
                    </a:lnTo>
                    <a:lnTo>
                      <a:pt x="205" y="1063"/>
                    </a:lnTo>
                    <a:lnTo>
                      <a:pt x="94" y="1343"/>
                    </a:lnTo>
                    <a:lnTo>
                      <a:pt x="19" y="1660"/>
                    </a:lnTo>
                    <a:lnTo>
                      <a:pt x="0" y="1958"/>
                    </a:lnTo>
                    <a:lnTo>
                      <a:pt x="0" y="2275"/>
                    </a:lnTo>
                    <a:lnTo>
                      <a:pt x="38" y="2573"/>
                    </a:lnTo>
                    <a:lnTo>
                      <a:pt x="112" y="2872"/>
                    </a:lnTo>
                    <a:lnTo>
                      <a:pt x="205" y="3170"/>
                    </a:lnTo>
                    <a:lnTo>
                      <a:pt x="299" y="3468"/>
                    </a:lnTo>
                    <a:lnTo>
                      <a:pt x="429" y="3748"/>
                    </a:lnTo>
                    <a:lnTo>
                      <a:pt x="709" y="4308"/>
                    </a:lnTo>
                    <a:lnTo>
                      <a:pt x="1045" y="4886"/>
                    </a:lnTo>
                    <a:lnTo>
                      <a:pt x="1417" y="5464"/>
                    </a:lnTo>
                    <a:lnTo>
                      <a:pt x="1790" y="6042"/>
                    </a:lnTo>
                    <a:lnTo>
                      <a:pt x="2201" y="6582"/>
                    </a:lnTo>
                    <a:lnTo>
                      <a:pt x="2629" y="7105"/>
                    </a:lnTo>
                    <a:lnTo>
                      <a:pt x="3077" y="7627"/>
                    </a:lnTo>
                    <a:lnTo>
                      <a:pt x="3543" y="8130"/>
                    </a:lnTo>
                    <a:lnTo>
                      <a:pt x="4009" y="8596"/>
                    </a:lnTo>
                    <a:lnTo>
                      <a:pt x="4438" y="8410"/>
                    </a:lnTo>
                    <a:lnTo>
                      <a:pt x="4811" y="8167"/>
                    </a:lnTo>
                    <a:lnTo>
                      <a:pt x="5165" y="7906"/>
                    </a:lnTo>
                    <a:lnTo>
                      <a:pt x="5520" y="7627"/>
                    </a:lnTo>
                    <a:lnTo>
                      <a:pt x="5855" y="7328"/>
                    </a:lnTo>
                    <a:lnTo>
                      <a:pt x="6154" y="7011"/>
                    </a:lnTo>
                    <a:lnTo>
                      <a:pt x="6471" y="6694"/>
                    </a:lnTo>
                    <a:lnTo>
                      <a:pt x="6750" y="6359"/>
                    </a:lnTo>
                    <a:lnTo>
                      <a:pt x="7011" y="6004"/>
                    </a:lnTo>
                    <a:lnTo>
                      <a:pt x="7272" y="5631"/>
                    </a:lnTo>
                    <a:lnTo>
                      <a:pt x="7515" y="5259"/>
                    </a:lnTo>
                    <a:lnTo>
                      <a:pt x="7720" y="4886"/>
                    </a:lnTo>
                    <a:lnTo>
                      <a:pt x="7925" y="4475"/>
                    </a:lnTo>
                    <a:lnTo>
                      <a:pt x="8093" y="4084"/>
                    </a:lnTo>
                    <a:lnTo>
                      <a:pt x="8261" y="3655"/>
                    </a:lnTo>
                    <a:lnTo>
                      <a:pt x="8391" y="3245"/>
                    </a:lnTo>
                    <a:lnTo>
                      <a:pt x="8522" y="2816"/>
                    </a:lnTo>
                    <a:lnTo>
                      <a:pt x="8578" y="2555"/>
                    </a:lnTo>
                    <a:lnTo>
                      <a:pt x="8634" y="2275"/>
                    </a:lnTo>
                    <a:lnTo>
                      <a:pt x="8652" y="1995"/>
                    </a:lnTo>
                    <a:lnTo>
                      <a:pt x="8652" y="1716"/>
                    </a:lnTo>
                    <a:lnTo>
                      <a:pt x="8634" y="1455"/>
                    </a:lnTo>
                    <a:lnTo>
                      <a:pt x="8578" y="1194"/>
                    </a:lnTo>
                    <a:lnTo>
                      <a:pt x="8484" y="951"/>
                    </a:lnTo>
                    <a:lnTo>
                      <a:pt x="8429" y="821"/>
                    </a:lnTo>
                    <a:lnTo>
                      <a:pt x="8354" y="709"/>
                    </a:lnTo>
                    <a:lnTo>
                      <a:pt x="8242" y="578"/>
                    </a:lnTo>
                    <a:lnTo>
                      <a:pt x="8130" y="466"/>
                    </a:lnTo>
                    <a:lnTo>
                      <a:pt x="8018" y="373"/>
                    </a:lnTo>
                    <a:lnTo>
                      <a:pt x="7869" y="280"/>
                    </a:lnTo>
                    <a:lnTo>
                      <a:pt x="7739" y="205"/>
                    </a:lnTo>
                    <a:lnTo>
                      <a:pt x="7571" y="149"/>
                    </a:lnTo>
                    <a:lnTo>
                      <a:pt x="7422" y="93"/>
                    </a:lnTo>
                    <a:lnTo>
                      <a:pt x="7254" y="56"/>
                    </a:lnTo>
                    <a:lnTo>
                      <a:pt x="7086" y="37"/>
                    </a:lnTo>
                    <a:lnTo>
                      <a:pt x="6750" y="37"/>
                    </a:lnTo>
                    <a:lnTo>
                      <a:pt x="6583" y="56"/>
                    </a:lnTo>
                    <a:lnTo>
                      <a:pt x="6415" y="75"/>
                    </a:lnTo>
                    <a:lnTo>
                      <a:pt x="6247" y="112"/>
                    </a:lnTo>
                    <a:lnTo>
                      <a:pt x="6098" y="168"/>
                    </a:lnTo>
                    <a:lnTo>
                      <a:pt x="5930" y="224"/>
                    </a:lnTo>
                    <a:lnTo>
                      <a:pt x="5632" y="373"/>
                    </a:lnTo>
                    <a:lnTo>
                      <a:pt x="5352" y="541"/>
                    </a:lnTo>
                    <a:lnTo>
                      <a:pt x="5091" y="746"/>
                    </a:lnTo>
                    <a:lnTo>
                      <a:pt x="4830" y="970"/>
                    </a:lnTo>
                    <a:lnTo>
                      <a:pt x="4587" y="1194"/>
                    </a:lnTo>
                    <a:lnTo>
                      <a:pt x="4364" y="1436"/>
                    </a:lnTo>
                    <a:lnTo>
                      <a:pt x="3916" y="1958"/>
                    </a:lnTo>
                    <a:lnTo>
                      <a:pt x="3823" y="1753"/>
                    </a:lnTo>
                    <a:lnTo>
                      <a:pt x="3730" y="1548"/>
                    </a:lnTo>
                    <a:lnTo>
                      <a:pt x="3618" y="1343"/>
                    </a:lnTo>
                    <a:lnTo>
                      <a:pt x="3487" y="1156"/>
                    </a:lnTo>
                    <a:lnTo>
                      <a:pt x="3338" y="970"/>
                    </a:lnTo>
                    <a:lnTo>
                      <a:pt x="3189" y="783"/>
                    </a:lnTo>
                    <a:lnTo>
                      <a:pt x="3040" y="634"/>
                    </a:lnTo>
                    <a:lnTo>
                      <a:pt x="2872" y="485"/>
                    </a:lnTo>
                    <a:lnTo>
                      <a:pt x="2704" y="354"/>
                    </a:lnTo>
                    <a:lnTo>
                      <a:pt x="2518" y="243"/>
                    </a:lnTo>
                    <a:lnTo>
                      <a:pt x="2312" y="149"/>
                    </a:lnTo>
                    <a:lnTo>
                      <a:pt x="2126" y="75"/>
                    </a:lnTo>
                    <a:lnTo>
                      <a:pt x="1921" y="19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3359200" y="3347900"/>
                <a:ext cx="2163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8597" fill="none" extrusionOk="0">
                    <a:moveTo>
                      <a:pt x="4009" y="8596"/>
                    </a:moveTo>
                    <a:lnTo>
                      <a:pt x="4009" y="8596"/>
                    </a:lnTo>
                    <a:lnTo>
                      <a:pt x="3543" y="8130"/>
                    </a:lnTo>
                    <a:lnTo>
                      <a:pt x="3077" y="7627"/>
                    </a:lnTo>
                    <a:lnTo>
                      <a:pt x="2629" y="7105"/>
                    </a:lnTo>
                    <a:lnTo>
                      <a:pt x="2201" y="6582"/>
                    </a:lnTo>
                    <a:lnTo>
                      <a:pt x="1790" y="6042"/>
                    </a:lnTo>
                    <a:lnTo>
                      <a:pt x="1417" y="5464"/>
                    </a:lnTo>
                    <a:lnTo>
                      <a:pt x="1045" y="4886"/>
                    </a:lnTo>
                    <a:lnTo>
                      <a:pt x="709" y="4308"/>
                    </a:lnTo>
                    <a:lnTo>
                      <a:pt x="709" y="4308"/>
                    </a:lnTo>
                    <a:lnTo>
                      <a:pt x="429" y="3748"/>
                    </a:lnTo>
                    <a:lnTo>
                      <a:pt x="299" y="3468"/>
                    </a:lnTo>
                    <a:lnTo>
                      <a:pt x="205" y="3170"/>
                    </a:lnTo>
                    <a:lnTo>
                      <a:pt x="112" y="2872"/>
                    </a:lnTo>
                    <a:lnTo>
                      <a:pt x="38" y="2573"/>
                    </a:lnTo>
                    <a:lnTo>
                      <a:pt x="0" y="2275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19" y="1660"/>
                    </a:lnTo>
                    <a:lnTo>
                      <a:pt x="94" y="1343"/>
                    </a:lnTo>
                    <a:lnTo>
                      <a:pt x="205" y="1063"/>
                    </a:lnTo>
                    <a:lnTo>
                      <a:pt x="280" y="914"/>
                    </a:lnTo>
                    <a:lnTo>
                      <a:pt x="355" y="783"/>
                    </a:lnTo>
                    <a:lnTo>
                      <a:pt x="448" y="653"/>
                    </a:lnTo>
                    <a:lnTo>
                      <a:pt x="541" y="541"/>
                    </a:lnTo>
                    <a:lnTo>
                      <a:pt x="653" y="429"/>
                    </a:lnTo>
                    <a:lnTo>
                      <a:pt x="765" y="336"/>
                    </a:lnTo>
                    <a:lnTo>
                      <a:pt x="877" y="243"/>
                    </a:lnTo>
                    <a:lnTo>
                      <a:pt x="1007" y="168"/>
                    </a:lnTo>
                    <a:lnTo>
                      <a:pt x="1156" y="112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511" y="19"/>
                    </a:lnTo>
                    <a:lnTo>
                      <a:pt x="1716" y="0"/>
                    </a:lnTo>
                    <a:lnTo>
                      <a:pt x="1921" y="19"/>
                    </a:lnTo>
                    <a:lnTo>
                      <a:pt x="2126" y="75"/>
                    </a:lnTo>
                    <a:lnTo>
                      <a:pt x="2312" y="149"/>
                    </a:lnTo>
                    <a:lnTo>
                      <a:pt x="2518" y="243"/>
                    </a:lnTo>
                    <a:lnTo>
                      <a:pt x="2704" y="354"/>
                    </a:lnTo>
                    <a:lnTo>
                      <a:pt x="2872" y="485"/>
                    </a:lnTo>
                    <a:lnTo>
                      <a:pt x="3040" y="634"/>
                    </a:lnTo>
                    <a:lnTo>
                      <a:pt x="3189" y="783"/>
                    </a:lnTo>
                    <a:lnTo>
                      <a:pt x="3338" y="970"/>
                    </a:lnTo>
                    <a:lnTo>
                      <a:pt x="3487" y="1156"/>
                    </a:lnTo>
                    <a:lnTo>
                      <a:pt x="3618" y="1343"/>
                    </a:lnTo>
                    <a:lnTo>
                      <a:pt x="3730" y="1548"/>
                    </a:lnTo>
                    <a:lnTo>
                      <a:pt x="3823" y="1753"/>
                    </a:lnTo>
                    <a:lnTo>
                      <a:pt x="3916" y="1958"/>
                    </a:lnTo>
                    <a:lnTo>
                      <a:pt x="3916" y="1958"/>
                    </a:lnTo>
                    <a:lnTo>
                      <a:pt x="4364" y="1436"/>
                    </a:lnTo>
                    <a:lnTo>
                      <a:pt x="4587" y="1194"/>
                    </a:lnTo>
                    <a:lnTo>
                      <a:pt x="4830" y="970"/>
                    </a:lnTo>
                    <a:lnTo>
                      <a:pt x="5091" y="746"/>
                    </a:lnTo>
                    <a:lnTo>
                      <a:pt x="5352" y="541"/>
                    </a:lnTo>
                    <a:lnTo>
                      <a:pt x="5632" y="373"/>
                    </a:lnTo>
                    <a:lnTo>
                      <a:pt x="5930" y="224"/>
                    </a:lnTo>
                    <a:lnTo>
                      <a:pt x="5930" y="224"/>
                    </a:lnTo>
                    <a:lnTo>
                      <a:pt x="6098" y="168"/>
                    </a:lnTo>
                    <a:lnTo>
                      <a:pt x="6247" y="112"/>
                    </a:lnTo>
                    <a:lnTo>
                      <a:pt x="6415" y="75"/>
                    </a:lnTo>
                    <a:lnTo>
                      <a:pt x="6583" y="56"/>
                    </a:lnTo>
                    <a:lnTo>
                      <a:pt x="6750" y="37"/>
                    </a:lnTo>
                    <a:lnTo>
                      <a:pt x="6918" y="37"/>
                    </a:lnTo>
                    <a:lnTo>
                      <a:pt x="7086" y="37"/>
                    </a:lnTo>
                    <a:lnTo>
                      <a:pt x="7254" y="56"/>
                    </a:lnTo>
                    <a:lnTo>
                      <a:pt x="7422" y="93"/>
                    </a:lnTo>
                    <a:lnTo>
                      <a:pt x="7571" y="149"/>
                    </a:lnTo>
                    <a:lnTo>
                      <a:pt x="7739" y="205"/>
                    </a:lnTo>
                    <a:lnTo>
                      <a:pt x="7869" y="280"/>
                    </a:lnTo>
                    <a:lnTo>
                      <a:pt x="8018" y="373"/>
                    </a:lnTo>
                    <a:lnTo>
                      <a:pt x="8130" y="466"/>
                    </a:lnTo>
                    <a:lnTo>
                      <a:pt x="8242" y="578"/>
                    </a:lnTo>
                    <a:lnTo>
                      <a:pt x="8354" y="709"/>
                    </a:lnTo>
                    <a:lnTo>
                      <a:pt x="8354" y="709"/>
                    </a:lnTo>
                    <a:lnTo>
                      <a:pt x="8429" y="821"/>
                    </a:lnTo>
                    <a:lnTo>
                      <a:pt x="8484" y="951"/>
                    </a:lnTo>
                    <a:lnTo>
                      <a:pt x="8578" y="1194"/>
                    </a:lnTo>
                    <a:lnTo>
                      <a:pt x="8634" y="1455"/>
                    </a:lnTo>
                    <a:lnTo>
                      <a:pt x="8652" y="1716"/>
                    </a:lnTo>
                    <a:lnTo>
                      <a:pt x="8652" y="1995"/>
                    </a:lnTo>
                    <a:lnTo>
                      <a:pt x="8634" y="2275"/>
                    </a:lnTo>
                    <a:lnTo>
                      <a:pt x="8578" y="2555"/>
                    </a:lnTo>
                    <a:lnTo>
                      <a:pt x="8522" y="2816"/>
                    </a:lnTo>
                    <a:lnTo>
                      <a:pt x="8522" y="2816"/>
                    </a:lnTo>
                    <a:lnTo>
                      <a:pt x="8391" y="3245"/>
                    </a:lnTo>
                    <a:lnTo>
                      <a:pt x="8261" y="3655"/>
                    </a:lnTo>
                    <a:lnTo>
                      <a:pt x="8093" y="4084"/>
                    </a:lnTo>
                    <a:lnTo>
                      <a:pt x="7925" y="4475"/>
                    </a:lnTo>
                    <a:lnTo>
                      <a:pt x="7720" y="4886"/>
                    </a:lnTo>
                    <a:lnTo>
                      <a:pt x="7515" y="5259"/>
                    </a:lnTo>
                    <a:lnTo>
                      <a:pt x="7272" y="5631"/>
                    </a:lnTo>
                    <a:lnTo>
                      <a:pt x="7011" y="6004"/>
                    </a:lnTo>
                    <a:lnTo>
                      <a:pt x="6750" y="6359"/>
                    </a:lnTo>
                    <a:lnTo>
                      <a:pt x="6471" y="6694"/>
                    </a:lnTo>
                    <a:lnTo>
                      <a:pt x="6154" y="7011"/>
                    </a:lnTo>
                    <a:lnTo>
                      <a:pt x="5855" y="7328"/>
                    </a:lnTo>
                    <a:lnTo>
                      <a:pt x="5520" y="7627"/>
                    </a:lnTo>
                    <a:lnTo>
                      <a:pt x="5165" y="7906"/>
                    </a:lnTo>
                    <a:lnTo>
                      <a:pt x="4811" y="8167"/>
                    </a:lnTo>
                    <a:lnTo>
                      <a:pt x="4438" y="84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3387175" y="3382400"/>
                <a:ext cx="158050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5594" extrusionOk="0">
                    <a:moveTo>
                      <a:pt x="1436" y="671"/>
                    </a:moveTo>
                    <a:lnTo>
                      <a:pt x="1529" y="690"/>
                    </a:lnTo>
                    <a:lnTo>
                      <a:pt x="1622" y="709"/>
                    </a:lnTo>
                    <a:lnTo>
                      <a:pt x="1790" y="765"/>
                    </a:lnTo>
                    <a:lnTo>
                      <a:pt x="1958" y="858"/>
                    </a:lnTo>
                    <a:lnTo>
                      <a:pt x="2107" y="1007"/>
                    </a:lnTo>
                    <a:lnTo>
                      <a:pt x="2256" y="1156"/>
                    </a:lnTo>
                    <a:lnTo>
                      <a:pt x="2387" y="1343"/>
                    </a:lnTo>
                    <a:lnTo>
                      <a:pt x="2499" y="1529"/>
                    </a:lnTo>
                    <a:lnTo>
                      <a:pt x="2573" y="1734"/>
                    </a:lnTo>
                    <a:lnTo>
                      <a:pt x="2629" y="1809"/>
                    </a:lnTo>
                    <a:lnTo>
                      <a:pt x="2685" y="1865"/>
                    </a:lnTo>
                    <a:lnTo>
                      <a:pt x="2760" y="1902"/>
                    </a:lnTo>
                    <a:lnTo>
                      <a:pt x="2834" y="1939"/>
                    </a:lnTo>
                    <a:lnTo>
                      <a:pt x="2928" y="1939"/>
                    </a:lnTo>
                    <a:lnTo>
                      <a:pt x="3002" y="1921"/>
                    </a:lnTo>
                    <a:lnTo>
                      <a:pt x="3077" y="1883"/>
                    </a:lnTo>
                    <a:lnTo>
                      <a:pt x="3151" y="1827"/>
                    </a:lnTo>
                    <a:lnTo>
                      <a:pt x="3412" y="1529"/>
                    </a:lnTo>
                    <a:lnTo>
                      <a:pt x="3692" y="1231"/>
                    </a:lnTo>
                    <a:lnTo>
                      <a:pt x="3841" y="1100"/>
                    </a:lnTo>
                    <a:lnTo>
                      <a:pt x="3990" y="988"/>
                    </a:lnTo>
                    <a:lnTo>
                      <a:pt x="4158" y="876"/>
                    </a:lnTo>
                    <a:lnTo>
                      <a:pt x="4326" y="783"/>
                    </a:lnTo>
                    <a:lnTo>
                      <a:pt x="4494" y="746"/>
                    </a:lnTo>
                    <a:lnTo>
                      <a:pt x="4643" y="709"/>
                    </a:lnTo>
                    <a:lnTo>
                      <a:pt x="4811" y="690"/>
                    </a:lnTo>
                    <a:lnTo>
                      <a:pt x="4979" y="709"/>
                    </a:lnTo>
                    <a:lnTo>
                      <a:pt x="5128" y="746"/>
                    </a:lnTo>
                    <a:lnTo>
                      <a:pt x="5277" y="802"/>
                    </a:lnTo>
                    <a:lnTo>
                      <a:pt x="5408" y="876"/>
                    </a:lnTo>
                    <a:lnTo>
                      <a:pt x="5501" y="988"/>
                    </a:lnTo>
                    <a:lnTo>
                      <a:pt x="5557" y="1100"/>
                    </a:lnTo>
                    <a:lnTo>
                      <a:pt x="5613" y="1212"/>
                    </a:lnTo>
                    <a:lnTo>
                      <a:pt x="5631" y="1324"/>
                    </a:lnTo>
                    <a:lnTo>
                      <a:pt x="5650" y="1473"/>
                    </a:lnTo>
                    <a:lnTo>
                      <a:pt x="5650" y="1604"/>
                    </a:lnTo>
                    <a:lnTo>
                      <a:pt x="5631" y="1753"/>
                    </a:lnTo>
                    <a:lnTo>
                      <a:pt x="5613" y="1902"/>
                    </a:lnTo>
                    <a:lnTo>
                      <a:pt x="5557" y="2070"/>
                    </a:lnTo>
                    <a:lnTo>
                      <a:pt x="5501" y="2219"/>
                    </a:lnTo>
                    <a:lnTo>
                      <a:pt x="5426" y="2387"/>
                    </a:lnTo>
                    <a:lnTo>
                      <a:pt x="5221" y="2741"/>
                    </a:lnTo>
                    <a:lnTo>
                      <a:pt x="4960" y="3095"/>
                    </a:lnTo>
                    <a:lnTo>
                      <a:pt x="4662" y="3468"/>
                    </a:lnTo>
                    <a:lnTo>
                      <a:pt x="4307" y="3841"/>
                    </a:lnTo>
                    <a:lnTo>
                      <a:pt x="3916" y="4196"/>
                    </a:lnTo>
                    <a:lnTo>
                      <a:pt x="3506" y="4531"/>
                    </a:lnTo>
                    <a:lnTo>
                      <a:pt x="3077" y="4829"/>
                    </a:lnTo>
                    <a:lnTo>
                      <a:pt x="2723" y="4531"/>
                    </a:lnTo>
                    <a:lnTo>
                      <a:pt x="2368" y="4270"/>
                    </a:lnTo>
                    <a:lnTo>
                      <a:pt x="2014" y="4009"/>
                    </a:lnTo>
                    <a:lnTo>
                      <a:pt x="1846" y="3860"/>
                    </a:lnTo>
                    <a:lnTo>
                      <a:pt x="1678" y="3711"/>
                    </a:lnTo>
                    <a:lnTo>
                      <a:pt x="1510" y="3562"/>
                    </a:lnTo>
                    <a:lnTo>
                      <a:pt x="1380" y="3375"/>
                    </a:lnTo>
                    <a:lnTo>
                      <a:pt x="1231" y="3189"/>
                    </a:lnTo>
                    <a:lnTo>
                      <a:pt x="1100" y="2965"/>
                    </a:lnTo>
                    <a:lnTo>
                      <a:pt x="951" y="2666"/>
                    </a:lnTo>
                    <a:lnTo>
                      <a:pt x="802" y="2331"/>
                    </a:lnTo>
                    <a:lnTo>
                      <a:pt x="746" y="2144"/>
                    </a:lnTo>
                    <a:lnTo>
                      <a:pt x="709" y="1977"/>
                    </a:lnTo>
                    <a:lnTo>
                      <a:pt x="690" y="1790"/>
                    </a:lnTo>
                    <a:lnTo>
                      <a:pt x="671" y="1622"/>
                    </a:lnTo>
                    <a:lnTo>
                      <a:pt x="690" y="1473"/>
                    </a:lnTo>
                    <a:lnTo>
                      <a:pt x="727" y="1343"/>
                    </a:lnTo>
                    <a:lnTo>
                      <a:pt x="765" y="1193"/>
                    </a:lnTo>
                    <a:lnTo>
                      <a:pt x="839" y="1063"/>
                    </a:lnTo>
                    <a:lnTo>
                      <a:pt x="914" y="932"/>
                    </a:lnTo>
                    <a:lnTo>
                      <a:pt x="1026" y="839"/>
                    </a:lnTo>
                    <a:lnTo>
                      <a:pt x="1138" y="746"/>
                    </a:lnTo>
                    <a:lnTo>
                      <a:pt x="1268" y="690"/>
                    </a:lnTo>
                    <a:lnTo>
                      <a:pt x="1361" y="690"/>
                    </a:lnTo>
                    <a:lnTo>
                      <a:pt x="1436" y="671"/>
                    </a:lnTo>
                    <a:close/>
                    <a:moveTo>
                      <a:pt x="1380" y="0"/>
                    </a:moveTo>
                    <a:lnTo>
                      <a:pt x="1231" y="19"/>
                    </a:lnTo>
                    <a:lnTo>
                      <a:pt x="1100" y="56"/>
                    </a:lnTo>
                    <a:lnTo>
                      <a:pt x="970" y="93"/>
                    </a:lnTo>
                    <a:lnTo>
                      <a:pt x="858" y="149"/>
                    </a:lnTo>
                    <a:lnTo>
                      <a:pt x="746" y="205"/>
                    </a:lnTo>
                    <a:lnTo>
                      <a:pt x="634" y="280"/>
                    </a:lnTo>
                    <a:lnTo>
                      <a:pt x="541" y="373"/>
                    </a:lnTo>
                    <a:lnTo>
                      <a:pt x="448" y="466"/>
                    </a:lnTo>
                    <a:lnTo>
                      <a:pt x="298" y="671"/>
                    </a:lnTo>
                    <a:lnTo>
                      <a:pt x="168" y="895"/>
                    </a:lnTo>
                    <a:lnTo>
                      <a:pt x="75" y="1119"/>
                    </a:lnTo>
                    <a:lnTo>
                      <a:pt x="19" y="1361"/>
                    </a:lnTo>
                    <a:lnTo>
                      <a:pt x="0" y="1604"/>
                    </a:lnTo>
                    <a:lnTo>
                      <a:pt x="19" y="1846"/>
                    </a:lnTo>
                    <a:lnTo>
                      <a:pt x="37" y="2070"/>
                    </a:lnTo>
                    <a:lnTo>
                      <a:pt x="93" y="2294"/>
                    </a:lnTo>
                    <a:lnTo>
                      <a:pt x="149" y="2499"/>
                    </a:lnTo>
                    <a:lnTo>
                      <a:pt x="243" y="2722"/>
                    </a:lnTo>
                    <a:lnTo>
                      <a:pt x="317" y="2909"/>
                    </a:lnTo>
                    <a:lnTo>
                      <a:pt x="522" y="3300"/>
                    </a:lnTo>
                    <a:lnTo>
                      <a:pt x="671" y="3562"/>
                    </a:lnTo>
                    <a:lnTo>
                      <a:pt x="839" y="3785"/>
                    </a:lnTo>
                    <a:lnTo>
                      <a:pt x="1007" y="3990"/>
                    </a:lnTo>
                    <a:lnTo>
                      <a:pt x="1193" y="4177"/>
                    </a:lnTo>
                    <a:lnTo>
                      <a:pt x="1380" y="4345"/>
                    </a:lnTo>
                    <a:lnTo>
                      <a:pt x="1566" y="4512"/>
                    </a:lnTo>
                    <a:lnTo>
                      <a:pt x="1977" y="4811"/>
                    </a:lnTo>
                    <a:lnTo>
                      <a:pt x="2387" y="5128"/>
                    </a:lnTo>
                    <a:lnTo>
                      <a:pt x="2592" y="5314"/>
                    </a:lnTo>
                    <a:lnTo>
                      <a:pt x="2816" y="5501"/>
                    </a:lnTo>
                    <a:lnTo>
                      <a:pt x="2853" y="5538"/>
                    </a:lnTo>
                    <a:lnTo>
                      <a:pt x="2928" y="5575"/>
                    </a:lnTo>
                    <a:lnTo>
                      <a:pt x="2984" y="5594"/>
                    </a:lnTo>
                    <a:lnTo>
                      <a:pt x="3039" y="5594"/>
                    </a:lnTo>
                    <a:lnTo>
                      <a:pt x="3133" y="5575"/>
                    </a:lnTo>
                    <a:lnTo>
                      <a:pt x="3226" y="5538"/>
                    </a:lnTo>
                    <a:lnTo>
                      <a:pt x="3487" y="5370"/>
                    </a:lnTo>
                    <a:lnTo>
                      <a:pt x="3729" y="5184"/>
                    </a:lnTo>
                    <a:lnTo>
                      <a:pt x="4233" y="4811"/>
                    </a:lnTo>
                    <a:lnTo>
                      <a:pt x="4699" y="4401"/>
                    </a:lnTo>
                    <a:lnTo>
                      <a:pt x="5109" y="3972"/>
                    </a:lnTo>
                    <a:lnTo>
                      <a:pt x="5482" y="3543"/>
                    </a:lnTo>
                    <a:lnTo>
                      <a:pt x="5650" y="3319"/>
                    </a:lnTo>
                    <a:lnTo>
                      <a:pt x="5781" y="3095"/>
                    </a:lnTo>
                    <a:lnTo>
                      <a:pt x="5930" y="2890"/>
                    </a:lnTo>
                    <a:lnTo>
                      <a:pt x="6042" y="2685"/>
                    </a:lnTo>
                    <a:lnTo>
                      <a:pt x="6135" y="2480"/>
                    </a:lnTo>
                    <a:lnTo>
                      <a:pt x="6209" y="2275"/>
                    </a:lnTo>
                    <a:lnTo>
                      <a:pt x="6265" y="2033"/>
                    </a:lnTo>
                    <a:lnTo>
                      <a:pt x="6303" y="1809"/>
                    </a:lnTo>
                    <a:lnTo>
                      <a:pt x="6321" y="1585"/>
                    </a:lnTo>
                    <a:lnTo>
                      <a:pt x="6321" y="1361"/>
                    </a:lnTo>
                    <a:lnTo>
                      <a:pt x="6284" y="1156"/>
                    </a:lnTo>
                    <a:lnTo>
                      <a:pt x="6228" y="970"/>
                    </a:lnTo>
                    <a:lnTo>
                      <a:pt x="6153" y="783"/>
                    </a:lnTo>
                    <a:lnTo>
                      <a:pt x="6060" y="615"/>
                    </a:lnTo>
                    <a:lnTo>
                      <a:pt x="5967" y="485"/>
                    </a:lnTo>
                    <a:lnTo>
                      <a:pt x="5855" y="392"/>
                    </a:lnTo>
                    <a:lnTo>
                      <a:pt x="5762" y="298"/>
                    </a:lnTo>
                    <a:lnTo>
                      <a:pt x="5631" y="224"/>
                    </a:lnTo>
                    <a:lnTo>
                      <a:pt x="5519" y="168"/>
                    </a:lnTo>
                    <a:lnTo>
                      <a:pt x="5389" y="112"/>
                    </a:lnTo>
                    <a:lnTo>
                      <a:pt x="5258" y="75"/>
                    </a:lnTo>
                    <a:lnTo>
                      <a:pt x="5128" y="56"/>
                    </a:lnTo>
                    <a:lnTo>
                      <a:pt x="4848" y="19"/>
                    </a:lnTo>
                    <a:lnTo>
                      <a:pt x="4587" y="37"/>
                    </a:lnTo>
                    <a:lnTo>
                      <a:pt x="4307" y="93"/>
                    </a:lnTo>
                    <a:lnTo>
                      <a:pt x="4065" y="168"/>
                    </a:lnTo>
                    <a:lnTo>
                      <a:pt x="3916" y="261"/>
                    </a:lnTo>
                    <a:lnTo>
                      <a:pt x="3748" y="336"/>
                    </a:lnTo>
                    <a:lnTo>
                      <a:pt x="3468" y="541"/>
                    </a:lnTo>
                    <a:lnTo>
                      <a:pt x="3207" y="765"/>
                    </a:lnTo>
                    <a:lnTo>
                      <a:pt x="2965" y="1007"/>
                    </a:lnTo>
                    <a:lnTo>
                      <a:pt x="2797" y="765"/>
                    </a:lnTo>
                    <a:lnTo>
                      <a:pt x="2611" y="541"/>
                    </a:lnTo>
                    <a:lnTo>
                      <a:pt x="2387" y="354"/>
                    </a:lnTo>
                    <a:lnTo>
                      <a:pt x="2163" y="205"/>
                    </a:lnTo>
                    <a:lnTo>
                      <a:pt x="2033" y="149"/>
                    </a:lnTo>
                    <a:lnTo>
                      <a:pt x="1902" y="93"/>
                    </a:lnTo>
                    <a:lnTo>
                      <a:pt x="1772" y="56"/>
                    </a:lnTo>
                    <a:lnTo>
                      <a:pt x="1641" y="19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500401C-4022-D9B7-6270-91989EAF2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2243544"/>
            <a:ext cx="402072" cy="402072"/>
          </a:xfrm>
          <a:prstGeom prst="rect">
            <a:avLst/>
          </a:prstGeom>
        </p:spPr>
      </p:pic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90075DDD-3FAC-ECEE-D1EA-97758623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8717" y="2846883"/>
            <a:ext cx="402072" cy="402072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92B133BB-0298-22A8-D4E9-048FC7807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18" y="3529023"/>
            <a:ext cx="402072" cy="40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D84C2-5A89-D25F-5375-0118C46F03DB}"/>
              </a:ext>
            </a:extLst>
          </p:cNvPr>
          <p:cNvSpPr txBox="1"/>
          <p:nvPr/>
        </p:nvSpPr>
        <p:spPr>
          <a:xfrm>
            <a:off x="3532517" y="2311478"/>
            <a:ext cx="260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Baloo 2" panose="020B0604020202020204" charset="0"/>
                <a:cs typeface="Baloo 2" panose="020B0604020202020204" charset="0"/>
              </a:rPr>
              <a:t>Isaac Tai (Hsuan Hung Tai)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9EF66-1A48-4845-7BB6-439C9AAE0E51}"/>
              </a:ext>
            </a:extLst>
          </p:cNvPr>
          <p:cNvSpPr txBox="1"/>
          <p:nvPr/>
        </p:nvSpPr>
        <p:spPr>
          <a:xfrm>
            <a:off x="3515594" y="3506457"/>
            <a:ext cx="269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Baloo 2" panose="020B0604020202020204" charset="0"/>
                <a:cs typeface="Baloo 2" panose="020B0604020202020204" charset="0"/>
              </a:rPr>
              <a:t>Alvin Lin (Wei Hong Lin)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5E6AC-F991-3DF9-725C-3C9A7C35C508}"/>
              </a:ext>
            </a:extLst>
          </p:cNvPr>
          <p:cNvSpPr txBox="1"/>
          <p:nvPr/>
        </p:nvSpPr>
        <p:spPr>
          <a:xfrm>
            <a:off x="3520789" y="2910401"/>
            <a:ext cx="261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Peter Chen (Qiyao Chen)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p58"/>
          <p:cNvSpPr txBox="1">
            <a:spLocks noGrp="1"/>
          </p:cNvSpPr>
          <p:nvPr>
            <p:ph type="title"/>
          </p:nvPr>
        </p:nvSpPr>
        <p:spPr>
          <a:xfrm>
            <a:off x="2424600" y="1596228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Thanks</a:t>
            </a:r>
            <a:r>
              <a:rPr lang="en" dirty="0">
                <a:solidFill>
                  <a:schemeClr val="tx2"/>
                </a:solidFill>
              </a:rPr>
              <a:t>!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810" name="Google Shape;3810;p58"/>
          <p:cNvGrpSpPr/>
          <p:nvPr/>
        </p:nvGrpSpPr>
        <p:grpSpPr>
          <a:xfrm>
            <a:off x="279151" y="350281"/>
            <a:ext cx="868125" cy="797150"/>
            <a:chOff x="463214" y="513201"/>
            <a:chExt cx="868125" cy="797150"/>
          </a:xfrm>
        </p:grpSpPr>
        <p:sp>
          <p:nvSpPr>
            <p:cNvPr id="3811" name="Google Shape;3811;p58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12" name="Google Shape;3812;p58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3813" name="Google Shape;3813;p58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58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58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58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58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58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58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58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21" name="Google Shape;3821;p58"/>
          <p:cNvGrpSpPr/>
          <p:nvPr/>
        </p:nvGrpSpPr>
        <p:grpSpPr>
          <a:xfrm rot="689891">
            <a:off x="8019617" y="4116400"/>
            <a:ext cx="822309" cy="833442"/>
            <a:chOff x="10172535" y="1754649"/>
            <a:chExt cx="1167496" cy="1183303"/>
          </a:xfrm>
        </p:grpSpPr>
        <p:sp>
          <p:nvSpPr>
            <p:cNvPr id="3822" name="Google Shape;3822;p58"/>
            <p:cNvSpPr/>
            <p:nvPr/>
          </p:nvSpPr>
          <p:spPr>
            <a:xfrm>
              <a:off x="10178050" y="1756500"/>
              <a:ext cx="1156449" cy="1179612"/>
            </a:xfrm>
            <a:custGeom>
              <a:avLst/>
              <a:gdLst/>
              <a:ahLst/>
              <a:cxnLst/>
              <a:rect l="l" t="t" r="r" b="b"/>
              <a:pathLst>
                <a:path w="36701" h="37200" extrusionOk="0">
                  <a:moveTo>
                    <a:pt x="9380" y="0"/>
                  </a:moveTo>
                  <a:lnTo>
                    <a:pt x="9153" y="23"/>
                  </a:lnTo>
                  <a:lnTo>
                    <a:pt x="8881" y="91"/>
                  </a:lnTo>
                  <a:lnTo>
                    <a:pt x="8608" y="182"/>
                  </a:lnTo>
                  <a:lnTo>
                    <a:pt x="8336" y="295"/>
                  </a:lnTo>
                  <a:lnTo>
                    <a:pt x="8086" y="454"/>
                  </a:lnTo>
                  <a:lnTo>
                    <a:pt x="7859" y="613"/>
                  </a:lnTo>
                  <a:lnTo>
                    <a:pt x="7632" y="818"/>
                  </a:lnTo>
                  <a:lnTo>
                    <a:pt x="7405" y="1045"/>
                  </a:lnTo>
                  <a:lnTo>
                    <a:pt x="7223" y="1295"/>
                  </a:lnTo>
                  <a:lnTo>
                    <a:pt x="7018" y="1544"/>
                  </a:lnTo>
                  <a:lnTo>
                    <a:pt x="6859" y="1817"/>
                  </a:lnTo>
                  <a:lnTo>
                    <a:pt x="6723" y="2112"/>
                  </a:lnTo>
                  <a:lnTo>
                    <a:pt x="6610" y="2407"/>
                  </a:lnTo>
                  <a:lnTo>
                    <a:pt x="6496" y="2725"/>
                  </a:lnTo>
                  <a:lnTo>
                    <a:pt x="6428" y="3021"/>
                  </a:lnTo>
                  <a:lnTo>
                    <a:pt x="6383" y="3316"/>
                  </a:lnTo>
                  <a:lnTo>
                    <a:pt x="6246" y="3316"/>
                  </a:lnTo>
                  <a:lnTo>
                    <a:pt x="5838" y="3361"/>
                  </a:lnTo>
                  <a:lnTo>
                    <a:pt x="5406" y="3407"/>
                  </a:lnTo>
                  <a:lnTo>
                    <a:pt x="4975" y="3475"/>
                  </a:lnTo>
                  <a:lnTo>
                    <a:pt x="4566" y="3566"/>
                  </a:lnTo>
                  <a:lnTo>
                    <a:pt x="4134" y="3657"/>
                  </a:lnTo>
                  <a:lnTo>
                    <a:pt x="3725" y="3793"/>
                  </a:lnTo>
                  <a:lnTo>
                    <a:pt x="3317" y="3952"/>
                  </a:lnTo>
                  <a:lnTo>
                    <a:pt x="2931" y="4111"/>
                  </a:lnTo>
                  <a:lnTo>
                    <a:pt x="2567" y="4315"/>
                  </a:lnTo>
                  <a:lnTo>
                    <a:pt x="2204" y="4565"/>
                  </a:lnTo>
                  <a:lnTo>
                    <a:pt x="1863" y="4792"/>
                  </a:lnTo>
                  <a:lnTo>
                    <a:pt x="1568" y="5110"/>
                  </a:lnTo>
                  <a:lnTo>
                    <a:pt x="1250" y="5428"/>
                  </a:lnTo>
                  <a:lnTo>
                    <a:pt x="977" y="5791"/>
                  </a:lnTo>
                  <a:lnTo>
                    <a:pt x="864" y="5996"/>
                  </a:lnTo>
                  <a:lnTo>
                    <a:pt x="750" y="6223"/>
                  </a:lnTo>
                  <a:lnTo>
                    <a:pt x="637" y="6427"/>
                  </a:lnTo>
                  <a:lnTo>
                    <a:pt x="546" y="6654"/>
                  </a:lnTo>
                  <a:lnTo>
                    <a:pt x="455" y="6904"/>
                  </a:lnTo>
                  <a:lnTo>
                    <a:pt x="364" y="7154"/>
                  </a:lnTo>
                  <a:lnTo>
                    <a:pt x="296" y="7404"/>
                  </a:lnTo>
                  <a:lnTo>
                    <a:pt x="228" y="7699"/>
                  </a:lnTo>
                  <a:lnTo>
                    <a:pt x="160" y="7949"/>
                  </a:lnTo>
                  <a:lnTo>
                    <a:pt x="114" y="8267"/>
                  </a:lnTo>
                  <a:lnTo>
                    <a:pt x="92" y="8562"/>
                  </a:lnTo>
                  <a:lnTo>
                    <a:pt x="69" y="8880"/>
                  </a:lnTo>
                  <a:lnTo>
                    <a:pt x="24" y="9561"/>
                  </a:lnTo>
                  <a:lnTo>
                    <a:pt x="24" y="20144"/>
                  </a:lnTo>
                  <a:lnTo>
                    <a:pt x="1" y="30796"/>
                  </a:lnTo>
                  <a:lnTo>
                    <a:pt x="24" y="31477"/>
                  </a:lnTo>
                  <a:lnTo>
                    <a:pt x="69" y="32113"/>
                  </a:lnTo>
                  <a:lnTo>
                    <a:pt x="160" y="32726"/>
                  </a:lnTo>
                  <a:lnTo>
                    <a:pt x="273" y="33271"/>
                  </a:lnTo>
                  <a:lnTo>
                    <a:pt x="432" y="33771"/>
                  </a:lnTo>
                  <a:lnTo>
                    <a:pt x="591" y="34225"/>
                  </a:lnTo>
                  <a:lnTo>
                    <a:pt x="796" y="34656"/>
                  </a:lnTo>
                  <a:lnTo>
                    <a:pt x="1023" y="35020"/>
                  </a:lnTo>
                  <a:lnTo>
                    <a:pt x="1295" y="35360"/>
                  </a:lnTo>
                  <a:lnTo>
                    <a:pt x="1568" y="35678"/>
                  </a:lnTo>
                  <a:lnTo>
                    <a:pt x="1863" y="35951"/>
                  </a:lnTo>
                  <a:lnTo>
                    <a:pt x="2158" y="36178"/>
                  </a:lnTo>
                  <a:lnTo>
                    <a:pt x="2522" y="36382"/>
                  </a:lnTo>
                  <a:lnTo>
                    <a:pt x="2885" y="36564"/>
                  </a:lnTo>
                  <a:lnTo>
                    <a:pt x="3249" y="36700"/>
                  </a:lnTo>
                  <a:lnTo>
                    <a:pt x="3612" y="36837"/>
                  </a:lnTo>
                  <a:lnTo>
                    <a:pt x="4021" y="36927"/>
                  </a:lnTo>
                  <a:lnTo>
                    <a:pt x="4452" y="37018"/>
                  </a:lnTo>
                  <a:lnTo>
                    <a:pt x="4861" y="37086"/>
                  </a:lnTo>
                  <a:lnTo>
                    <a:pt x="5292" y="37132"/>
                  </a:lnTo>
                  <a:lnTo>
                    <a:pt x="5724" y="37177"/>
                  </a:lnTo>
                  <a:lnTo>
                    <a:pt x="6178" y="37177"/>
                  </a:lnTo>
                  <a:lnTo>
                    <a:pt x="7087" y="37200"/>
                  </a:lnTo>
                  <a:lnTo>
                    <a:pt x="7995" y="37177"/>
                  </a:lnTo>
                  <a:lnTo>
                    <a:pt x="8903" y="37155"/>
                  </a:lnTo>
                  <a:lnTo>
                    <a:pt x="9812" y="37109"/>
                  </a:lnTo>
                  <a:lnTo>
                    <a:pt x="10698" y="37086"/>
                  </a:lnTo>
                  <a:lnTo>
                    <a:pt x="28571" y="37086"/>
                  </a:lnTo>
                  <a:lnTo>
                    <a:pt x="29252" y="37064"/>
                  </a:lnTo>
                  <a:lnTo>
                    <a:pt x="29933" y="37018"/>
                  </a:lnTo>
                  <a:lnTo>
                    <a:pt x="30592" y="36950"/>
                  </a:lnTo>
                  <a:lnTo>
                    <a:pt x="31296" y="36859"/>
                  </a:lnTo>
                  <a:lnTo>
                    <a:pt x="31932" y="36723"/>
                  </a:lnTo>
                  <a:lnTo>
                    <a:pt x="32250" y="36655"/>
                  </a:lnTo>
                  <a:lnTo>
                    <a:pt x="32568" y="36564"/>
                  </a:lnTo>
                  <a:lnTo>
                    <a:pt x="32886" y="36473"/>
                  </a:lnTo>
                  <a:lnTo>
                    <a:pt x="33181" y="36360"/>
                  </a:lnTo>
                  <a:lnTo>
                    <a:pt x="33476" y="36246"/>
                  </a:lnTo>
                  <a:lnTo>
                    <a:pt x="33749" y="36087"/>
                  </a:lnTo>
                  <a:lnTo>
                    <a:pt x="34044" y="35974"/>
                  </a:lnTo>
                  <a:lnTo>
                    <a:pt x="34294" y="35792"/>
                  </a:lnTo>
                  <a:lnTo>
                    <a:pt x="34544" y="35610"/>
                  </a:lnTo>
                  <a:lnTo>
                    <a:pt x="34771" y="35429"/>
                  </a:lnTo>
                  <a:lnTo>
                    <a:pt x="34998" y="35224"/>
                  </a:lnTo>
                  <a:lnTo>
                    <a:pt x="35202" y="34997"/>
                  </a:lnTo>
                  <a:lnTo>
                    <a:pt x="35384" y="34770"/>
                  </a:lnTo>
                  <a:lnTo>
                    <a:pt x="35565" y="34497"/>
                  </a:lnTo>
                  <a:lnTo>
                    <a:pt x="35747" y="34225"/>
                  </a:lnTo>
                  <a:lnTo>
                    <a:pt x="35861" y="33930"/>
                  </a:lnTo>
                  <a:lnTo>
                    <a:pt x="35974" y="33612"/>
                  </a:lnTo>
                  <a:lnTo>
                    <a:pt x="36088" y="33271"/>
                  </a:lnTo>
                  <a:lnTo>
                    <a:pt x="36179" y="32908"/>
                  </a:lnTo>
                  <a:lnTo>
                    <a:pt x="36224" y="32522"/>
                  </a:lnTo>
                  <a:lnTo>
                    <a:pt x="36270" y="32113"/>
                  </a:lnTo>
                  <a:lnTo>
                    <a:pt x="36270" y="31704"/>
                  </a:lnTo>
                  <a:lnTo>
                    <a:pt x="36292" y="20349"/>
                  </a:lnTo>
                  <a:lnTo>
                    <a:pt x="36315" y="10106"/>
                  </a:lnTo>
                  <a:lnTo>
                    <a:pt x="36406" y="9947"/>
                  </a:lnTo>
                  <a:lnTo>
                    <a:pt x="36519" y="9675"/>
                  </a:lnTo>
                  <a:lnTo>
                    <a:pt x="36610" y="9402"/>
                  </a:lnTo>
                  <a:lnTo>
                    <a:pt x="36678" y="9130"/>
                  </a:lnTo>
                  <a:lnTo>
                    <a:pt x="36701" y="8835"/>
                  </a:lnTo>
                  <a:lnTo>
                    <a:pt x="36701" y="8539"/>
                  </a:lnTo>
                  <a:lnTo>
                    <a:pt x="36656" y="8290"/>
                  </a:lnTo>
                  <a:lnTo>
                    <a:pt x="36565" y="8040"/>
                  </a:lnTo>
                  <a:lnTo>
                    <a:pt x="36497" y="7926"/>
                  </a:lnTo>
                  <a:lnTo>
                    <a:pt x="36451" y="7813"/>
                  </a:lnTo>
                  <a:lnTo>
                    <a:pt x="36360" y="7699"/>
                  </a:lnTo>
                  <a:lnTo>
                    <a:pt x="36270" y="7631"/>
                  </a:lnTo>
                  <a:lnTo>
                    <a:pt x="36179" y="7563"/>
                  </a:lnTo>
                  <a:lnTo>
                    <a:pt x="36065" y="7495"/>
                  </a:lnTo>
                  <a:lnTo>
                    <a:pt x="36020" y="7472"/>
                  </a:lnTo>
                  <a:lnTo>
                    <a:pt x="35974" y="7222"/>
                  </a:lnTo>
                  <a:lnTo>
                    <a:pt x="35838" y="6836"/>
                  </a:lnTo>
                  <a:lnTo>
                    <a:pt x="35679" y="6427"/>
                  </a:lnTo>
                  <a:lnTo>
                    <a:pt x="35497" y="6064"/>
                  </a:lnTo>
                  <a:lnTo>
                    <a:pt x="35270" y="5746"/>
                  </a:lnTo>
                  <a:lnTo>
                    <a:pt x="35066" y="5405"/>
                  </a:lnTo>
                  <a:lnTo>
                    <a:pt x="34816" y="5133"/>
                  </a:lnTo>
                  <a:lnTo>
                    <a:pt x="34566" y="4860"/>
                  </a:lnTo>
                  <a:lnTo>
                    <a:pt x="34294" y="4633"/>
                  </a:lnTo>
                  <a:lnTo>
                    <a:pt x="34021" y="4406"/>
                  </a:lnTo>
                  <a:lnTo>
                    <a:pt x="33703" y="4202"/>
                  </a:lnTo>
                  <a:lnTo>
                    <a:pt x="33385" y="4020"/>
                  </a:lnTo>
                  <a:lnTo>
                    <a:pt x="33067" y="3838"/>
                  </a:lnTo>
                  <a:lnTo>
                    <a:pt x="32727" y="3725"/>
                  </a:lnTo>
                  <a:lnTo>
                    <a:pt x="32386" y="3588"/>
                  </a:lnTo>
                  <a:lnTo>
                    <a:pt x="32023" y="3475"/>
                  </a:lnTo>
                  <a:lnTo>
                    <a:pt x="31659" y="3361"/>
                  </a:lnTo>
                  <a:lnTo>
                    <a:pt x="31296" y="3293"/>
                  </a:lnTo>
                  <a:lnTo>
                    <a:pt x="30933" y="3225"/>
                  </a:lnTo>
                  <a:lnTo>
                    <a:pt x="30546" y="3157"/>
                  </a:lnTo>
                  <a:lnTo>
                    <a:pt x="29774" y="3089"/>
                  </a:lnTo>
                  <a:lnTo>
                    <a:pt x="29002" y="3043"/>
                  </a:lnTo>
                  <a:lnTo>
                    <a:pt x="28230" y="3021"/>
                  </a:lnTo>
                  <a:lnTo>
                    <a:pt x="27458" y="3043"/>
                  </a:lnTo>
                  <a:lnTo>
                    <a:pt x="25800" y="3089"/>
                  </a:lnTo>
                  <a:lnTo>
                    <a:pt x="25823" y="2998"/>
                  </a:lnTo>
                  <a:lnTo>
                    <a:pt x="25868" y="2748"/>
                  </a:lnTo>
                  <a:lnTo>
                    <a:pt x="25891" y="2476"/>
                  </a:lnTo>
                  <a:lnTo>
                    <a:pt x="25891" y="2203"/>
                  </a:lnTo>
                  <a:lnTo>
                    <a:pt x="25891" y="1931"/>
                  </a:lnTo>
                  <a:lnTo>
                    <a:pt x="25868" y="1681"/>
                  </a:lnTo>
                  <a:lnTo>
                    <a:pt x="25777" y="1408"/>
                  </a:lnTo>
                  <a:lnTo>
                    <a:pt x="25686" y="1158"/>
                  </a:lnTo>
                  <a:lnTo>
                    <a:pt x="25550" y="931"/>
                  </a:lnTo>
                  <a:lnTo>
                    <a:pt x="25391" y="704"/>
                  </a:lnTo>
                  <a:lnTo>
                    <a:pt x="25187" y="523"/>
                  </a:lnTo>
                  <a:lnTo>
                    <a:pt x="25096" y="454"/>
                  </a:lnTo>
                  <a:lnTo>
                    <a:pt x="24982" y="386"/>
                  </a:lnTo>
                  <a:lnTo>
                    <a:pt x="24892" y="341"/>
                  </a:lnTo>
                  <a:lnTo>
                    <a:pt x="24778" y="295"/>
                  </a:lnTo>
                  <a:lnTo>
                    <a:pt x="24642" y="273"/>
                  </a:lnTo>
                  <a:lnTo>
                    <a:pt x="24528" y="250"/>
                  </a:lnTo>
                  <a:lnTo>
                    <a:pt x="24347" y="273"/>
                  </a:lnTo>
                  <a:lnTo>
                    <a:pt x="24188" y="318"/>
                  </a:lnTo>
                  <a:lnTo>
                    <a:pt x="24006" y="364"/>
                  </a:lnTo>
                  <a:lnTo>
                    <a:pt x="23847" y="454"/>
                  </a:lnTo>
                  <a:lnTo>
                    <a:pt x="23597" y="591"/>
                  </a:lnTo>
                  <a:lnTo>
                    <a:pt x="23347" y="772"/>
                  </a:lnTo>
                  <a:lnTo>
                    <a:pt x="23143" y="954"/>
                  </a:lnTo>
                  <a:lnTo>
                    <a:pt x="22938" y="1181"/>
                  </a:lnTo>
                  <a:lnTo>
                    <a:pt x="22734" y="1431"/>
                  </a:lnTo>
                  <a:lnTo>
                    <a:pt x="22575" y="1681"/>
                  </a:lnTo>
                  <a:lnTo>
                    <a:pt x="22416" y="1953"/>
                  </a:lnTo>
                  <a:lnTo>
                    <a:pt x="22303" y="2249"/>
                  </a:lnTo>
                  <a:lnTo>
                    <a:pt x="22144" y="1908"/>
                  </a:lnTo>
                  <a:lnTo>
                    <a:pt x="21985" y="1590"/>
                  </a:lnTo>
                  <a:lnTo>
                    <a:pt x="21871" y="1431"/>
                  </a:lnTo>
                  <a:lnTo>
                    <a:pt x="21758" y="1249"/>
                  </a:lnTo>
                  <a:lnTo>
                    <a:pt x="21621" y="1068"/>
                  </a:lnTo>
                  <a:lnTo>
                    <a:pt x="21485" y="954"/>
                  </a:lnTo>
                  <a:lnTo>
                    <a:pt x="21303" y="840"/>
                  </a:lnTo>
                  <a:lnTo>
                    <a:pt x="21144" y="795"/>
                  </a:lnTo>
                  <a:lnTo>
                    <a:pt x="20940" y="772"/>
                  </a:lnTo>
                  <a:lnTo>
                    <a:pt x="20758" y="772"/>
                  </a:lnTo>
                  <a:lnTo>
                    <a:pt x="20577" y="795"/>
                  </a:lnTo>
                  <a:lnTo>
                    <a:pt x="20418" y="840"/>
                  </a:lnTo>
                  <a:lnTo>
                    <a:pt x="20259" y="931"/>
                  </a:lnTo>
                  <a:lnTo>
                    <a:pt x="20100" y="1022"/>
                  </a:lnTo>
                  <a:lnTo>
                    <a:pt x="19963" y="1136"/>
                  </a:lnTo>
                  <a:lnTo>
                    <a:pt x="19850" y="1272"/>
                  </a:lnTo>
                  <a:lnTo>
                    <a:pt x="19714" y="1431"/>
                  </a:lnTo>
                  <a:lnTo>
                    <a:pt x="19623" y="1590"/>
                  </a:lnTo>
                  <a:lnTo>
                    <a:pt x="19509" y="1772"/>
                  </a:lnTo>
                  <a:lnTo>
                    <a:pt x="19418" y="1953"/>
                  </a:lnTo>
                  <a:lnTo>
                    <a:pt x="19373" y="2158"/>
                  </a:lnTo>
                  <a:lnTo>
                    <a:pt x="19305" y="2362"/>
                  </a:lnTo>
                  <a:lnTo>
                    <a:pt x="19259" y="2544"/>
                  </a:lnTo>
                  <a:lnTo>
                    <a:pt x="19259" y="2748"/>
                  </a:lnTo>
                  <a:lnTo>
                    <a:pt x="19237" y="2998"/>
                  </a:lnTo>
                  <a:lnTo>
                    <a:pt x="19259" y="3202"/>
                  </a:lnTo>
                  <a:lnTo>
                    <a:pt x="18578" y="3225"/>
                  </a:lnTo>
                  <a:lnTo>
                    <a:pt x="16557" y="3248"/>
                  </a:lnTo>
                  <a:lnTo>
                    <a:pt x="16534" y="3202"/>
                  </a:lnTo>
                  <a:lnTo>
                    <a:pt x="16489" y="3043"/>
                  </a:lnTo>
                  <a:lnTo>
                    <a:pt x="16398" y="2884"/>
                  </a:lnTo>
                  <a:lnTo>
                    <a:pt x="16330" y="2725"/>
                  </a:lnTo>
                  <a:lnTo>
                    <a:pt x="16239" y="2566"/>
                  </a:lnTo>
                  <a:lnTo>
                    <a:pt x="16148" y="2453"/>
                  </a:lnTo>
                  <a:lnTo>
                    <a:pt x="16125" y="2407"/>
                  </a:lnTo>
                  <a:lnTo>
                    <a:pt x="16012" y="2271"/>
                  </a:lnTo>
                  <a:lnTo>
                    <a:pt x="15876" y="2135"/>
                  </a:lnTo>
                  <a:lnTo>
                    <a:pt x="15762" y="2021"/>
                  </a:lnTo>
                  <a:lnTo>
                    <a:pt x="15603" y="1908"/>
                  </a:lnTo>
                  <a:lnTo>
                    <a:pt x="15444" y="1840"/>
                  </a:lnTo>
                  <a:lnTo>
                    <a:pt x="15285" y="1772"/>
                  </a:lnTo>
                  <a:lnTo>
                    <a:pt x="15126" y="1703"/>
                  </a:lnTo>
                  <a:lnTo>
                    <a:pt x="14922" y="1681"/>
                  </a:lnTo>
                  <a:lnTo>
                    <a:pt x="14740" y="1635"/>
                  </a:lnTo>
                  <a:lnTo>
                    <a:pt x="14558" y="1613"/>
                  </a:lnTo>
                  <a:lnTo>
                    <a:pt x="14150" y="1613"/>
                  </a:lnTo>
                  <a:lnTo>
                    <a:pt x="13741" y="1658"/>
                  </a:lnTo>
                  <a:lnTo>
                    <a:pt x="13355" y="1749"/>
                  </a:lnTo>
                  <a:lnTo>
                    <a:pt x="12946" y="1862"/>
                  </a:lnTo>
                  <a:lnTo>
                    <a:pt x="12560" y="2021"/>
                  </a:lnTo>
                  <a:lnTo>
                    <a:pt x="12219" y="2226"/>
                  </a:lnTo>
                  <a:lnTo>
                    <a:pt x="12060" y="2317"/>
                  </a:lnTo>
                  <a:lnTo>
                    <a:pt x="11924" y="2430"/>
                  </a:lnTo>
                  <a:lnTo>
                    <a:pt x="11765" y="2566"/>
                  </a:lnTo>
                  <a:lnTo>
                    <a:pt x="11651" y="2680"/>
                  </a:lnTo>
                  <a:lnTo>
                    <a:pt x="11538" y="2816"/>
                  </a:lnTo>
                  <a:lnTo>
                    <a:pt x="11470" y="2884"/>
                  </a:lnTo>
                  <a:lnTo>
                    <a:pt x="11356" y="2998"/>
                  </a:lnTo>
                  <a:lnTo>
                    <a:pt x="11356" y="2725"/>
                  </a:lnTo>
                  <a:lnTo>
                    <a:pt x="11356" y="2476"/>
                  </a:lnTo>
                  <a:lnTo>
                    <a:pt x="11311" y="1976"/>
                  </a:lnTo>
                  <a:lnTo>
                    <a:pt x="11265" y="1681"/>
                  </a:lnTo>
                  <a:lnTo>
                    <a:pt x="11220" y="1386"/>
                  </a:lnTo>
                  <a:lnTo>
                    <a:pt x="11152" y="1090"/>
                  </a:lnTo>
                  <a:lnTo>
                    <a:pt x="11084" y="954"/>
                  </a:lnTo>
                  <a:lnTo>
                    <a:pt x="11038" y="818"/>
                  </a:lnTo>
                  <a:lnTo>
                    <a:pt x="10947" y="704"/>
                  </a:lnTo>
                  <a:lnTo>
                    <a:pt x="10879" y="591"/>
                  </a:lnTo>
                  <a:lnTo>
                    <a:pt x="10788" y="477"/>
                  </a:lnTo>
                  <a:lnTo>
                    <a:pt x="10675" y="409"/>
                  </a:lnTo>
                  <a:lnTo>
                    <a:pt x="10561" y="318"/>
                  </a:lnTo>
                  <a:lnTo>
                    <a:pt x="10448" y="227"/>
                  </a:lnTo>
                  <a:lnTo>
                    <a:pt x="10175" y="114"/>
                  </a:lnTo>
                  <a:lnTo>
                    <a:pt x="9925" y="46"/>
                  </a:lnTo>
                  <a:lnTo>
                    <a:pt x="9653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3" name="Google Shape;3823;p58"/>
            <p:cNvGrpSpPr/>
            <p:nvPr/>
          </p:nvGrpSpPr>
          <p:grpSpPr>
            <a:xfrm>
              <a:off x="10172535" y="1754649"/>
              <a:ext cx="1167496" cy="1183303"/>
              <a:chOff x="5476050" y="4375325"/>
              <a:chExt cx="895525" cy="907650"/>
            </a:xfrm>
          </p:grpSpPr>
          <p:sp>
            <p:nvSpPr>
              <p:cNvPr id="3824" name="Google Shape;3824;p58"/>
              <p:cNvSpPr/>
              <p:nvPr/>
            </p:nvSpPr>
            <p:spPr>
              <a:xfrm>
                <a:off x="5476050" y="4448975"/>
                <a:ext cx="885725" cy="834000"/>
              </a:xfrm>
              <a:custGeom>
                <a:avLst/>
                <a:gdLst/>
                <a:ahLst/>
                <a:cxnLst/>
                <a:rect l="l" t="t" r="r" b="b"/>
                <a:pathLst>
                  <a:path w="35429" h="33360" extrusionOk="0">
                    <a:moveTo>
                      <a:pt x="27541" y="0"/>
                    </a:moveTo>
                    <a:lnTo>
                      <a:pt x="26795" y="19"/>
                    </a:lnTo>
                    <a:lnTo>
                      <a:pt x="23625" y="94"/>
                    </a:lnTo>
                    <a:lnTo>
                      <a:pt x="18125" y="187"/>
                    </a:lnTo>
                    <a:lnTo>
                      <a:pt x="9939" y="317"/>
                    </a:lnTo>
                    <a:lnTo>
                      <a:pt x="9417" y="299"/>
                    </a:lnTo>
                    <a:lnTo>
                      <a:pt x="8783" y="280"/>
                    </a:lnTo>
                    <a:lnTo>
                      <a:pt x="8074" y="261"/>
                    </a:lnTo>
                    <a:lnTo>
                      <a:pt x="7310" y="243"/>
                    </a:lnTo>
                    <a:lnTo>
                      <a:pt x="6508" y="261"/>
                    </a:lnTo>
                    <a:lnTo>
                      <a:pt x="6098" y="280"/>
                    </a:lnTo>
                    <a:lnTo>
                      <a:pt x="5687" y="317"/>
                    </a:lnTo>
                    <a:lnTo>
                      <a:pt x="5259" y="373"/>
                    </a:lnTo>
                    <a:lnTo>
                      <a:pt x="4848" y="429"/>
                    </a:lnTo>
                    <a:lnTo>
                      <a:pt x="4438" y="522"/>
                    </a:lnTo>
                    <a:lnTo>
                      <a:pt x="4028" y="616"/>
                    </a:lnTo>
                    <a:lnTo>
                      <a:pt x="3618" y="746"/>
                    </a:lnTo>
                    <a:lnTo>
                      <a:pt x="3226" y="895"/>
                    </a:lnTo>
                    <a:lnTo>
                      <a:pt x="2853" y="1063"/>
                    </a:lnTo>
                    <a:lnTo>
                      <a:pt x="2499" y="1268"/>
                    </a:lnTo>
                    <a:lnTo>
                      <a:pt x="2145" y="1492"/>
                    </a:lnTo>
                    <a:lnTo>
                      <a:pt x="1809" y="1734"/>
                    </a:lnTo>
                    <a:lnTo>
                      <a:pt x="1511" y="2033"/>
                    </a:lnTo>
                    <a:lnTo>
                      <a:pt x="1212" y="2350"/>
                    </a:lnTo>
                    <a:lnTo>
                      <a:pt x="951" y="2704"/>
                    </a:lnTo>
                    <a:lnTo>
                      <a:pt x="839" y="2909"/>
                    </a:lnTo>
                    <a:lnTo>
                      <a:pt x="727" y="3114"/>
                    </a:lnTo>
                    <a:lnTo>
                      <a:pt x="616" y="3319"/>
                    </a:lnTo>
                    <a:lnTo>
                      <a:pt x="522" y="3543"/>
                    </a:lnTo>
                    <a:lnTo>
                      <a:pt x="429" y="3786"/>
                    </a:lnTo>
                    <a:lnTo>
                      <a:pt x="354" y="4028"/>
                    </a:lnTo>
                    <a:lnTo>
                      <a:pt x="280" y="4270"/>
                    </a:lnTo>
                    <a:lnTo>
                      <a:pt x="205" y="4550"/>
                    </a:lnTo>
                    <a:lnTo>
                      <a:pt x="149" y="4811"/>
                    </a:lnTo>
                    <a:lnTo>
                      <a:pt x="112" y="5110"/>
                    </a:lnTo>
                    <a:lnTo>
                      <a:pt x="75" y="5408"/>
                    </a:lnTo>
                    <a:lnTo>
                      <a:pt x="56" y="5725"/>
                    </a:lnTo>
                    <a:lnTo>
                      <a:pt x="19" y="6377"/>
                    </a:lnTo>
                    <a:lnTo>
                      <a:pt x="19" y="16708"/>
                    </a:lnTo>
                    <a:lnTo>
                      <a:pt x="0" y="27094"/>
                    </a:lnTo>
                    <a:lnTo>
                      <a:pt x="19" y="27765"/>
                    </a:lnTo>
                    <a:lnTo>
                      <a:pt x="56" y="28399"/>
                    </a:lnTo>
                    <a:lnTo>
                      <a:pt x="149" y="28977"/>
                    </a:lnTo>
                    <a:lnTo>
                      <a:pt x="261" y="29518"/>
                    </a:lnTo>
                    <a:lnTo>
                      <a:pt x="410" y="30003"/>
                    </a:lnTo>
                    <a:lnTo>
                      <a:pt x="578" y="30450"/>
                    </a:lnTo>
                    <a:lnTo>
                      <a:pt x="765" y="30860"/>
                    </a:lnTo>
                    <a:lnTo>
                      <a:pt x="988" y="31233"/>
                    </a:lnTo>
                    <a:lnTo>
                      <a:pt x="1250" y="31569"/>
                    </a:lnTo>
                    <a:lnTo>
                      <a:pt x="1511" y="31867"/>
                    </a:lnTo>
                    <a:lnTo>
                      <a:pt x="1809" y="32128"/>
                    </a:lnTo>
                    <a:lnTo>
                      <a:pt x="2107" y="32352"/>
                    </a:lnTo>
                    <a:lnTo>
                      <a:pt x="2443" y="32557"/>
                    </a:lnTo>
                    <a:lnTo>
                      <a:pt x="2797" y="32725"/>
                    </a:lnTo>
                    <a:lnTo>
                      <a:pt x="3151" y="32874"/>
                    </a:lnTo>
                    <a:lnTo>
                      <a:pt x="3524" y="33005"/>
                    </a:lnTo>
                    <a:lnTo>
                      <a:pt x="3916" y="33098"/>
                    </a:lnTo>
                    <a:lnTo>
                      <a:pt x="4326" y="33173"/>
                    </a:lnTo>
                    <a:lnTo>
                      <a:pt x="4736" y="33247"/>
                    </a:lnTo>
                    <a:lnTo>
                      <a:pt x="5147" y="33284"/>
                    </a:lnTo>
                    <a:lnTo>
                      <a:pt x="5576" y="33322"/>
                    </a:lnTo>
                    <a:lnTo>
                      <a:pt x="6023" y="33340"/>
                    </a:lnTo>
                    <a:lnTo>
                      <a:pt x="6899" y="33359"/>
                    </a:lnTo>
                    <a:lnTo>
                      <a:pt x="7794" y="33322"/>
                    </a:lnTo>
                    <a:lnTo>
                      <a:pt x="8689" y="33303"/>
                    </a:lnTo>
                    <a:lnTo>
                      <a:pt x="9566" y="33266"/>
                    </a:lnTo>
                    <a:lnTo>
                      <a:pt x="10424" y="33247"/>
                    </a:lnTo>
                    <a:lnTo>
                      <a:pt x="27877" y="33247"/>
                    </a:lnTo>
                    <a:lnTo>
                      <a:pt x="28529" y="33229"/>
                    </a:lnTo>
                    <a:lnTo>
                      <a:pt x="29201" y="33173"/>
                    </a:lnTo>
                    <a:lnTo>
                      <a:pt x="29853" y="33117"/>
                    </a:lnTo>
                    <a:lnTo>
                      <a:pt x="30525" y="33023"/>
                    </a:lnTo>
                    <a:lnTo>
                      <a:pt x="31159" y="32893"/>
                    </a:lnTo>
                    <a:lnTo>
                      <a:pt x="31476" y="32818"/>
                    </a:lnTo>
                    <a:lnTo>
                      <a:pt x="31774" y="32744"/>
                    </a:lnTo>
                    <a:lnTo>
                      <a:pt x="32091" y="32650"/>
                    </a:lnTo>
                    <a:lnTo>
                      <a:pt x="32371" y="32539"/>
                    </a:lnTo>
                    <a:lnTo>
                      <a:pt x="32669" y="32427"/>
                    </a:lnTo>
                    <a:lnTo>
                      <a:pt x="32930" y="32278"/>
                    </a:lnTo>
                    <a:lnTo>
                      <a:pt x="33210" y="32147"/>
                    </a:lnTo>
                    <a:lnTo>
                      <a:pt x="33452" y="31979"/>
                    </a:lnTo>
                    <a:lnTo>
                      <a:pt x="33694" y="31811"/>
                    </a:lnTo>
                    <a:lnTo>
                      <a:pt x="33937" y="31625"/>
                    </a:lnTo>
                    <a:lnTo>
                      <a:pt x="34142" y="31420"/>
                    </a:lnTo>
                    <a:lnTo>
                      <a:pt x="34347" y="31196"/>
                    </a:lnTo>
                    <a:lnTo>
                      <a:pt x="34534" y="30972"/>
                    </a:lnTo>
                    <a:lnTo>
                      <a:pt x="34701" y="30711"/>
                    </a:lnTo>
                    <a:lnTo>
                      <a:pt x="34869" y="30450"/>
                    </a:lnTo>
                    <a:lnTo>
                      <a:pt x="35000" y="30152"/>
                    </a:lnTo>
                    <a:lnTo>
                      <a:pt x="35112" y="29853"/>
                    </a:lnTo>
                    <a:lnTo>
                      <a:pt x="35205" y="29518"/>
                    </a:lnTo>
                    <a:lnTo>
                      <a:pt x="35298" y="29164"/>
                    </a:lnTo>
                    <a:lnTo>
                      <a:pt x="35354" y="28791"/>
                    </a:lnTo>
                    <a:lnTo>
                      <a:pt x="35391" y="28399"/>
                    </a:lnTo>
                    <a:lnTo>
                      <a:pt x="35391" y="27989"/>
                    </a:lnTo>
                    <a:lnTo>
                      <a:pt x="35410" y="16913"/>
                    </a:lnTo>
                    <a:lnTo>
                      <a:pt x="35429" y="6564"/>
                    </a:lnTo>
                    <a:lnTo>
                      <a:pt x="35410" y="6023"/>
                    </a:lnTo>
                    <a:lnTo>
                      <a:pt x="35373" y="5501"/>
                    </a:lnTo>
                    <a:lnTo>
                      <a:pt x="35298" y="4998"/>
                    </a:lnTo>
                    <a:lnTo>
                      <a:pt x="35205" y="4550"/>
                    </a:lnTo>
                    <a:lnTo>
                      <a:pt x="35093" y="4103"/>
                    </a:lnTo>
                    <a:lnTo>
                      <a:pt x="34962" y="3711"/>
                    </a:lnTo>
                    <a:lnTo>
                      <a:pt x="34813" y="3319"/>
                    </a:lnTo>
                    <a:lnTo>
                      <a:pt x="34627" y="2965"/>
                    </a:lnTo>
                    <a:lnTo>
                      <a:pt x="34422" y="2648"/>
                    </a:lnTo>
                    <a:lnTo>
                      <a:pt x="34217" y="2331"/>
                    </a:lnTo>
                    <a:lnTo>
                      <a:pt x="33974" y="2051"/>
                    </a:lnTo>
                    <a:lnTo>
                      <a:pt x="33732" y="1790"/>
                    </a:lnTo>
                    <a:lnTo>
                      <a:pt x="33471" y="1567"/>
                    </a:lnTo>
                    <a:lnTo>
                      <a:pt x="33191" y="1343"/>
                    </a:lnTo>
                    <a:lnTo>
                      <a:pt x="32893" y="1156"/>
                    </a:lnTo>
                    <a:lnTo>
                      <a:pt x="32576" y="970"/>
                    </a:lnTo>
                    <a:lnTo>
                      <a:pt x="32259" y="802"/>
                    </a:lnTo>
                    <a:lnTo>
                      <a:pt x="31942" y="672"/>
                    </a:lnTo>
                    <a:lnTo>
                      <a:pt x="31606" y="541"/>
                    </a:lnTo>
                    <a:lnTo>
                      <a:pt x="31252" y="429"/>
                    </a:lnTo>
                    <a:lnTo>
                      <a:pt x="30897" y="336"/>
                    </a:lnTo>
                    <a:lnTo>
                      <a:pt x="30543" y="261"/>
                    </a:lnTo>
                    <a:lnTo>
                      <a:pt x="30170" y="187"/>
                    </a:lnTo>
                    <a:lnTo>
                      <a:pt x="29797" y="131"/>
                    </a:lnTo>
                    <a:lnTo>
                      <a:pt x="29051" y="56"/>
                    </a:lnTo>
                    <a:lnTo>
                      <a:pt x="28287" y="19"/>
                    </a:lnTo>
                    <a:lnTo>
                      <a:pt x="27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58"/>
              <p:cNvSpPr/>
              <p:nvPr/>
            </p:nvSpPr>
            <p:spPr>
              <a:xfrm>
                <a:off x="5629875" y="4375325"/>
                <a:ext cx="251750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0294" extrusionOk="0">
                    <a:moveTo>
                      <a:pt x="3003" y="0"/>
                    </a:moveTo>
                    <a:lnTo>
                      <a:pt x="2760" y="19"/>
                    </a:lnTo>
                    <a:lnTo>
                      <a:pt x="2499" y="75"/>
                    </a:lnTo>
                    <a:lnTo>
                      <a:pt x="2238" y="168"/>
                    </a:lnTo>
                    <a:lnTo>
                      <a:pt x="1977" y="280"/>
                    </a:lnTo>
                    <a:lnTo>
                      <a:pt x="1735" y="429"/>
                    </a:lnTo>
                    <a:lnTo>
                      <a:pt x="1511" y="597"/>
                    </a:lnTo>
                    <a:lnTo>
                      <a:pt x="1287" y="802"/>
                    </a:lnTo>
                    <a:lnTo>
                      <a:pt x="1063" y="1007"/>
                    </a:lnTo>
                    <a:lnTo>
                      <a:pt x="877" y="1250"/>
                    </a:lnTo>
                    <a:lnTo>
                      <a:pt x="690" y="1492"/>
                    </a:lnTo>
                    <a:lnTo>
                      <a:pt x="523" y="1772"/>
                    </a:lnTo>
                    <a:lnTo>
                      <a:pt x="392" y="2051"/>
                    </a:lnTo>
                    <a:lnTo>
                      <a:pt x="280" y="2350"/>
                    </a:lnTo>
                    <a:lnTo>
                      <a:pt x="187" y="2648"/>
                    </a:lnTo>
                    <a:lnTo>
                      <a:pt x="112" y="2946"/>
                    </a:lnTo>
                    <a:lnTo>
                      <a:pt x="56" y="3245"/>
                    </a:lnTo>
                    <a:lnTo>
                      <a:pt x="19" y="3543"/>
                    </a:lnTo>
                    <a:lnTo>
                      <a:pt x="1" y="3860"/>
                    </a:lnTo>
                    <a:lnTo>
                      <a:pt x="19" y="4158"/>
                    </a:lnTo>
                    <a:lnTo>
                      <a:pt x="19" y="4457"/>
                    </a:lnTo>
                    <a:lnTo>
                      <a:pt x="56" y="4774"/>
                    </a:lnTo>
                    <a:lnTo>
                      <a:pt x="112" y="5072"/>
                    </a:lnTo>
                    <a:lnTo>
                      <a:pt x="168" y="5370"/>
                    </a:lnTo>
                    <a:lnTo>
                      <a:pt x="243" y="5650"/>
                    </a:lnTo>
                    <a:lnTo>
                      <a:pt x="336" y="5948"/>
                    </a:lnTo>
                    <a:lnTo>
                      <a:pt x="429" y="6228"/>
                    </a:lnTo>
                    <a:lnTo>
                      <a:pt x="541" y="6489"/>
                    </a:lnTo>
                    <a:lnTo>
                      <a:pt x="653" y="6750"/>
                    </a:lnTo>
                    <a:lnTo>
                      <a:pt x="784" y="7011"/>
                    </a:lnTo>
                    <a:lnTo>
                      <a:pt x="933" y="7272"/>
                    </a:lnTo>
                    <a:lnTo>
                      <a:pt x="1082" y="7533"/>
                    </a:lnTo>
                    <a:lnTo>
                      <a:pt x="1418" y="8037"/>
                    </a:lnTo>
                    <a:lnTo>
                      <a:pt x="1772" y="8484"/>
                    </a:lnTo>
                    <a:lnTo>
                      <a:pt x="2164" y="8913"/>
                    </a:lnTo>
                    <a:lnTo>
                      <a:pt x="2574" y="9305"/>
                    </a:lnTo>
                    <a:lnTo>
                      <a:pt x="3021" y="9678"/>
                    </a:lnTo>
                    <a:lnTo>
                      <a:pt x="3469" y="10013"/>
                    </a:lnTo>
                    <a:lnTo>
                      <a:pt x="3954" y="10293"/>
                    </a:lnTo>
                    <a:lnTo>
                      <a:pt x="4774" y="9846"/>
                    </a:lnTo>
                    <a:lnTo>
                      <a:pt x="5166" y="9603"/>
                    </a:lnTo>
                    <a:lnTo>
                      <a:pt x="5557" y="9361"/>
                    </a:lnTo>
                    <a:lnTo>
                      <a:pt x="5930" y="9100"/>
                    </a:lnTo>
                    <a:lnTo>
                      <a:pt x="6303" y="8820"/>
                    </a:lnTo>
                    <a:lnTo>
                      <a:pt x="6676" y="8540"/>
                    </a:lnTo>
                    <a:lnTo>
                      <a:pt x="7012" y="8261"/>
                    </a:lnTo>
                    <a:lnTo>
                      <a:pt x="7441" y="7850"/>
                    </a:lnTo>
                    <a:lnTo>
                      <a:pt x="7832" y="7440"/>
                    </a:lnTo>
                    <a:lnTo>
                      <a:pt x="8224" y="7030"/>
                    </a:lnTo>
                    <a:lnTo>
                      <a:pt x="8597" y="6601"/>
                    </a:lnTo>
                    <a:lnTo>
                      <a:pt x="9044" y="6079"/>
                    </a:lnTo>
                    <a:lnTo>
                      <a:pt x="9249" y="5799"/>
                    </a:lnTo>
                    <a:lnTo>
                      <a:pt x="9454" y="5520"/>
                    </a:lnTo>
                    <a:lnTo>
                      <a:pt x="9622" y="5240"/>
                    </a:lnTo>
                    <a:lnTo>
                      <a:pt x="9790" y="4942"/>
                    </a:lnTo>
                    <a:lnTo>
                      <a:pt x="9921" y="4625"/>
                    </a:lnTo>
                    <a:lnTo>
                      <a:pt x="10014" y="4308"/>
                    </a:lnTo>
                    <a:lnTo>
                      <a:pt x="10032" y="4140"/>
                    </a:lnTo>
                    <a:lnTo>
                      <a:pt x="10051" y="3972"/>
                    </a:lnTo>
                    <a:lnTo>
                      <a:pt x="10070" y="3804"/>
                    </a:lnTo>
                    <a:lnTo>
                      <a:pt x="10051" y="3636"/>
                    </a:lnTo>
                    <a:lnTo>
                      <a:pt x="10032" y="3468"/>
                    </a:lnTo>
                    <a:lnTo>
                      <a:pt x="10014" y="3282"/>
                    </a:lnTo>
                    <a:lnTo>
                      <a:pt x="9976" y="3114"/>
                    </a:lnTo>
                    <a:lnTo>
                      <a:pt x="9921" y="2965"/>
                    </a:lnTo>
                    <a:lnTo>
                      <a:pt x="9846" y="2797"/>
                    </a:lnTo>
                    <a:lnTo>
                      <a:pt x="9771" y="2648"/>
                    </a:lnTo>
                    <a:lnTo>
                      <a:pt x="9678" y="2499"/>
                    </a:lnTo>
                    <a:lnTo>
                      <a:pt x="9566" y="2368"/>
                    </a:lnTo>
                    <a:lnTo>
                      <a:pt x="9454" y="2238"/>
                    </a:lnTo>
                    <a:lnTo>
                      <a:pt x="9324" y="2126"/>
                    </a:lnTo>
                    <a:lnTo>
                      <a:pt x="9175" y="2014"/>
                    </a:lnTo>
                    <a:lnTo>
                      <a:pt x="9025" y="1921"/>
                    </a:lnTo>
                    <a:lnTo>
                      <a:pt x="8802" y="1828"/>
                    </a:lnTo>
                    <a:lnTo>
                      <a:pt x="8541" y="1772"/>
                    </a:lnTo>
                    <a:lnTo>
                      <a:pt x="8298" y="1734"/>
                    </a:lnTo>
                    <a:lnTo>
                      <a:pt x="8037" y="1716"/>
                    </a:lnTo>
                    <a:lnTo>
                      <a:pt x="7627" y="1716"/>
                    </a:lnTo>
                    <a:lnTo>
                      <a:pt x="7198" y="1772"/>
                    </a:lnTo>
                    <a:lnTo>
                      <a:pt x="6788" y="1865"/>
                    </a:lnTo>
                    <a:lnTo>
                      <a:pt x="6396" y="1995"/>
                    </a:lnTo>
                    <a:lnTo>
                      <a:pt x="6005" y="2182"/>
                    </a:lnTo>
                    <a:lnTo>
                      <a:pt x="5632" y="2387"/>
                    </a:lnTo>
                    <a:lnTo>
                      <a:pt x="5259" y="2629"/>
                    </a:lnTo>
                    <a:lnTo>
                      <a:pt x="4923" y="2909"/>
                    </a:lnTo>
                    <a:lnTo>
                      <a:pt x="4923" y="2648"/>
                    </a:lnTo>
                    <a:lnTo>
                      <a:pt x="4923" y="2406"/>
                    </a:lnTo>
                    <a:lnTo>
                      <a:pt x="4867" y="1921"/>
                    </a:lnTo>
                    <a:lnTo>
                      <a:pt x="4830" y="1622"/>
                    </a:lnTo>
                    <a:lnTo>
                      <a:pt x="4793" y="1343"/>
                    </a:lnTo>
                    <a:lnTo>
                      <a:pt x="4718" y="1063"/>
                    </a:lnTo>
                    <a:lnTo>
                      <a:pt x="4662" y="933"/>
                    </a:lnTo>
                    <a:lnTo>
                      <a:pt x="4606" y="802"/>
                    </a:lnTo>
                    <a:lnTo>
                      <a:pt x="4532" y="690"/>
                    </a:lnTo>
                    <a:lnTo>
                      <a:pt x="4457" y="578"/>
                    </a:lnTo>
                    <a:lnTo>
                      <a:pt x="4364" y="466"/>
                    </a:lnTo>
                    <a:lnTo>
                      <a:pt x="4252" y="392"/>
                    </a:lnTo>
                    <a:lnTo>
                      <a:pt x="4140" y="299"/>
                    </a:lnTo>
                    <a:lnTo>
                      <a:pt x="4028" y="224"/>
                    </a:lnTo>
                    <a:lnTo>
                      <a:pt x="3767" y="112"/>
                    </a:lnTo>
                    <a:lnTo>
                      <a:pt x="3525" y="37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58"/>
              <p:cNvSpPr/>
              <p:nvPr/>
            </p:nvSpPr>
            <p:spPr>
              <a:xfrm>
                <a:off x="5557150" y="4530075"/>
                <a:ext cx="332875" cy="303975"/>
              </a:xfrm>
              <a:custGeom>
                <a:avLst/>
                <a:gdLst/>
                <a:ahLst/>
                <a:cxnLst/>
                <a:rect l="l" t="t" r="r" b="b"/>
                <a:pathLst>
                  <a:path w="13315" h="12159" extrusionOk="0">
                    <a:moveTo>
                      <a:pt x="3618" y="1"/>
                    </a:moveTo>
                    <a:lnTo>
                      <a:pt x="3282" y="38"/>
                    </a:lnTo>
                    <a:lnTo>
                      <a:pt x="2947" y="94"/>
                    </a:lnTo>
                    <a:lnTo>
                      <a:pt x="2630" y="187"/>
                    </a:lnTo>
                    <a:lnTo>
                      <a:pt x="2313" y="336"/>
                    </a:lnTo>
                    <a:lnTo>
                      <a:pt x="1996" y="486"/>
                    </a:lnTo>
                    <a:lnTo>
                      <a:pt x="1716" y="691"/>
                    </a:lnTo>
                    <a:lnTo>
                      <a:pt x="1436" y="896"/>
                    </a:lnTo>
                    <a:lnTo>
                      <a:pt x="1194" y="1138"/>
                    </a:lnTo>
                    <a:lnTo>
                      <a:pt x="952" y="1399"/>
                    </a:lnTo>
                    <a:lnTo>
                      <a:pt x="728" y="1679"/>
                    </a:lnTo>
                    <a:lnTo>
                      <a:pt x="541" y="1977"/>
                    </a:lnTo>
                    <a:lnTo>
                      <a:pt x="392" y="2294"/>
                    </a:lnTo>
                    <a:lnTo>
                      <a:pt x="262" y="2611"/>
                    </a:lnTo>
                    <a:lnTo>
                      <a:pt x="150" y="2947"/>
                    </a:lnTo>
                    <a:lnTo>
                      <a:pt x="75" y="3283"/>
                    </a:lnTo>
                    <a:lnTo>
                      <a:pt x="19" y="3618"/>
                    </a:lnTo>
                    <a:lnTo>
                      <a:pt x="1" y="3973"/>
                    </a:lnTo>
                    <a:lnTo>
                      <a:pt x="1" y="4308"/>
                    </a:lnTo>
                    <a:lnTo>
                      <a:pt x="19" y="4644"/>
                    </a:lnTo>
                    <a:lnTo>
                      <a:pt x="57" y="4979"/>
                    </a:lnTo>
                    <a:lnTo>
                      <a:pt x="113" y="5315"/>
                    </a:lnTo>
                    <a:lnTo>
                      <a:pt x="187" y="5651"/>
                    </a:lnTo>
                    <a:lnTo>
                      <a:pt x="280" y="5986"/>
                    </a:lnTo>
                    <a:lnTo>
                      <a:pt x="392" y="6322"/>
                    </a:lnTo>
                    <a:lnTo>
                      <a:pt x="523" y="6658"/>
                    </a:lnTo>
                    <a:lnTo>
                      <a:pt x="653" y="6975"/>
                    </a:lnTo>
                    <a:lnTo>
                      <a:pt x="821" y="7292"/>
                    </a:lnTo>
                    <a:lnTo>
                      <a:pt x="970" y="7590"/>
                    </a:lnTo>
                    <a:lnTo>
                      <a:pt x="1157" y="7907"/>
                    </a:lnTo>
                    <a:lnTo>
                      <a:pt x="1343" y="8187"/>
                    </a:lnTo>
                    <a:lnTo>
                      <a:pt x="1530" y="8504"/>
                    </a:lnTo>
                    <a:lnTo>
                      <a:pt x="1753" y="8802"/>
                    </a:lnTo>
                    <a:lnTo>
                      <a:pt x="1977" y="9082"/>
                    </a:lnTo>
                    <a:lnTo>
                      <a:pt x="2201" y="9361"/>
                    </a:lnTo>
                    <a:lnTo>
                      <a:pt x="2443" y="9641"/>
                    </a:lnTo>
                    <a:lnTo>
                      <a:pt x="2686" y="9921"/>
                    </a:lnTo>
                    <a:lnTo>
                      <a:pt x="3208" y="10424"/>
                    </a:lnTo>
                    <a:lnTo>
                      <a:pt x="3767" y="10909"/>
                    </a:lnTo>
                    <a:lnTo>
                      <a:pt x="4345" y="11357"/>
                    </a:lnTo>
                    <a:lnTo>
                      <a:pt x="4942" y="11785"/>
                    </a:lnTo>
                    <a:lnTo>
                      <a:pt x="5576" y="12158"/>
                    </a:lnTo>
                    <a:lnTo>
                      <a:pt x="6135" y="11916"/>
                    </a:lnTo>
                    <a:lnTo>
                      <a:pt x="6676" y="11636"/>
                    </a:lnTo>
                    <a:lnTo>
                      <a:pt x="7217" y="11375"/>
                    </a:lnTo>
                    <a:lnTo>
                      <a:pt x="7739" y="11077"/>
                    </a:lnTo>
                    <a:lnTo>
                      <a:pt x="8242" y="10760"/>
                    </a:lnTo>
                    <a:lnTo>
                      <a:pt x="8727" y="10443"/>
                    </a:lnTo>
                    <a:lnTo>
                      <a:pt x="9212" y="10089"/>
                    </a:lnTo>
                    <a:lnTo>
                      <a:pt x="9660" y="9716"/>
                    </a:lnTo>
                    <a:lnTo>
                      <a:pt x="9939" y="9473"/>
                    </a:lnTo>
                    <a:lnTo>
                      <a:pt x="10219" y="9212"/>
                    </a:lnTo>
                    <a:lnTo>
                      <a:pt x="10722" y="8672"/>
                    </a:lnTo>
                    <a:lnTo>
                      <a:pt x="11207" y="8112"/>
                    </a:lnTo>
                    <a:lnTo>
                      <a:pt x="11673" y="7534"/>
                    </a:lnTo>
                    <a:lnTo>
                      <a:pt x="11953" y="7180"/>
                    </a:lnTo>
                    <a:lnTo>
                      <a:pt x="12233" y="6807"/>
                    </a:lnTo>
                    <a:lnTo>
                      <a:pt x="12494" y="6434"/>
                    </a:lnTo>
                    <a:lnTo>
                      <a:pt x="12718" y="6042"/>
                    </a:lnTo>
                    <a:lnTo>
                      <a:pt x="12923" y="5651"/>
                    </a:lnTo>
                    <a:lnTo>
                      <a:pt x="13091" y="5241"/>
                    </a:lnTo>
                    <a:lnTo>
                      <a:pt x="13165" y="5017"/>
                    </a:lnTo>
                    <a:lnTo>
                      <a:pt x="13221" y="4812"/>
                    </a:lnTo>
                    <a:lnTo>
                      <a:pt x="13258" y="4588"/>
                    </a:lnTo>
                    <a:lnTo>
                      <a:pt x="13296" y="4383"/>
                    </a:lnTo>
                    <a:lnTo>
                      <a:pt x="13314" y="4159"/>
                    </a:lnTo>
                    <a:lnTo>
                      <a:pt x="13314" y="3935"/>
                    </a:lnTo>
                    <a:lnTo>
                      <a:pt x="13296" y="3712"/>
                    </a:lnTo>
                    <a:lnTo>
                      <a:pt x="13258" y="3488"/>
                    </a:lnTo>
                    <a:lnTo>
                      <a:pt x="13202" y="3264"/>
                    </a:lnTo>
                    <a:lnTo>
                      <a:pt x="13146" y="3040"/>
                    </a:lnTo>
                    <a:lnTo>
                      <a:pt x="13053" y="2835"/>
                    </a:lnTo>
                    <a:lnTo>
                      <a:pt x="12960" y="2630"/>
                    </a:lnTo>
                    <a:lnTo>
                      <a:pt x="12830" y="2444"/>
                    </a:lnTo>
                    <a:lnTo>
                      <a:pt x="12699" y="2257"/>
                    </a:lnTo>
                    <a:lnTo>
                      <a:pt x="12550" y="2089"/>
                    </a:lnTo>
                    <a:lnTo>
                      <a:pt x="12382" y="1921"/>
                    </a:lnTo>
                    <a:lnTo>
                      <a:pt x="12214" y="1791"/>
                    </a:lnTo>
                    <a:lnTo>
                      <a:pt x="12009" y="1660"/>
                    </a:lnTo>
                    <a:lnTo>
                      <a:pt x="11804" y="1549"/>
                    </a:lnTo>
                    <a:lnTo>
                      <a:pt x="11580" y="1474"/>
                    </a:lnTo>
                    <a:lnTo>
                      <a:pt x="11431" y="1437"/>
                    </a:lnTo>
                    <a:lnTo>
                      <a:pt x="11263" y="1399"/>
                    </a:lnTo>
                    <a:lnTo>
                      <a:pt x="10928" y="1362"/>
                    </a:lnTo>
                    <a:lnTo>
                      <a:pt x="10573" y="1343"/>
                    </a:lnTo>
                    <a:lnTo>
                      <a:pt x="10238" y="1381"/>
                    </a:lnTo>
                    <a:lnTo>
                      <a:pt x="9958" y="1399"/>
                    </a:lnTo>
                    <a:lnTo>
                      <a:pt x="9697" y="1455"/>
                    </a:lnTo>
                    <a:lnTo>
                      <a:pt x="9417" y="1511"/>
                    </a:lnTo>
                    <a:lnTo>
                      <a:pt x="9156" y="1567"/>
                    </a:lnTo>
                    <a:lnTo>
                      <a:pt x="8895" y="1660"/>
                    </a:lnTo>
                    <a:lnTo>
                      <a:pt x="8634" y="1754"/>
                    </a:lnTo>
                    <a:lnTo>
                      <a:pt x="8392" y="1847"/>
                    </a:lnTo>
                    <a:lnTo>
                      <a:pt x="8131" y="1959"/>
                    </a:lnTo>
                    <a:lnTo>
                      <a:pt x="7888" y="2089"/>
                    </a:lnTo>
                    <a:lnTo>
                      <a:pt x="7646" y="2220"/>
                    </a:lnTo>
                    <a:lnTo>
                      <a:pt x="7422" y="2369"/>
                    </a:lnTo>
                    <a:lnTo>
                      <a:pt x="7198" y="2518"/>
                    </a:lnTo>
                    <a:lnTo>
                      <a:pt x="6974" y="2686"/>
                    </a:lnTo>
                    <a:lnTo>
                      <a:pt x="6769" y="2854"/>
                    </a:lnTo>
                    <a:lnTo>
                      <a:pt x="6564" y="3040"/>
                    </a:lnTo>
                    <a:lnTo>
                      <a:pt x="6378" y="3227"/>
                    </a:lnTo>
                    <a:lnTo>
                      <a:pt x="6322" y="2928"/>
                    </a:lnTo>
                    <a:lnTo>
                      <a:pt x="6266" y="2630"/>
                    </a:lnTo>
                    <a:lnTo>
                      <a:pt x="6117" y="2052"/>
                    </a:lnTo>
                    <a:lnTo>
                      <a:pt x="6024" y="1716"/>
                    </a:lnTo>
                    <a:lnTo>
                      <a:pt x="5893" y="1381"/>
                    </a:lnTo>
                    <a:lnTo>
                      <a:pt x="5837" y="1213"/>
                    </a:lnTo>
                    <a:lnTo>
                      <a:pt x="5744" y="1064"/>
                    </a:lnTo>
                    <a:lnTo>
                      <a:pt x="5651" y="915"/>
                    </a:lnTo>
                    <a:lnTo>
                      <a:pt x="5557" y="784"/>
                    </a:lnTo>
                    <a:lnTo>
                      <a:pt x="5427" y="635"/>
                    </a:lnTo>
                    <a:lnTo>
                      <a:pt x="5296" y="523"/>
                    </a:lnTo>
                    <a:lnTo>
                      <a:pt x="5147" y="411"/>
                    </a:lnTo>
                    <a:lnTo>
                      <a:pt x="4998" y="318"/>
                    </a:lnTo>
                    <a:lnTo>
                      <a:pt x="4830" y="243"/>
                    </a:lnTo>
                    <a:lnTo>
                      <a:pt x="4662" y="169"/>
                    </a:lnTo>
                    <a:lnTo>
                      <a:pt x="4476" y="113"/>
                    </a:lnTo>
                    <a:lnTo>
                      <a:pt x="4308" y="75"/>
                    </a:lnTo>
                    <a:lnTo>
                      <a:pt x="3954" y="19"/>
                    </a:lnTo>
                    <a:lnTo>
                      <a:pt x="36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58"/>
              <p:cNvSpPr/>
              <p:nvPr/>
            </p:nvSpPr>
            <p:spPr>
              <a:xfrm>
                <a:off x="5569750" y="4742200"/>
                <a:ext cx="25127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9617" extrusionOk="0">
                    <a:moveTo>
                      <a:pt x="709" y="0"/>
                    </a:moveTo>
                    <a:lnTo>
                      <a:pt x="75" y="19"/>
                    </a:lnTo>
                    <a:lnTo>
                      <a:pt x="37" y="541"/>
                    </a:lnTo>
                    <a:lnTo>
                      <a:pt x="0" y="1380"/>
                    </a:lnTo>
                    <a:lnTo>
                      <a:pt x="0" y="2480"/>
                    </a:lnTo>
                    <a:lnTo>
                      <a:pt x="0" y="3804"/>
                    </a:lnTo>
                    <a:lnTo>
                      <a:pt x="19" y="5296"/>
                    </a:lnTo>
                    <a:lnTo>
                      <a:pt x="75" y="6918"/>
                    </a:lnTo>
                    <a:lnTo>
                      <a:pt x="149" y="8596"/>
                    </a:lnTo>
                    <a:lnTo>
                      <a:pt x="243" y="10330"/>
                    </a:lnTo>
                    <a:lnTo>
                      <a:pt x="392" y="12027"/>
                    </a:lnTo>
                    <a:lnTo>
                      <a:pt x="466" y="12866"/>
                    </a:lnTo>
                    <a:lnTo>
                      <a:pt x="560" y="13668"/>
                    </a:lnTo>
                    <a:lnTo>
                      <a:pt x="653" y="14470"/>
                    </a:lnTo>
                    <a:lnTo>
                      <a:pt x="765" y="15216"/>
                    </a:lnTo>
                    <a:lnTo>
                      <a:pt x="877" y="15924"/>
                    </a:lnTo>
                    <a:lnTo>
                      <a:pt x="1007" y="16595"/>
                    </a:lnTo>
                    <a:lnTo>
                      <a:pt x="1156" y="17211"/>
                    </a:lnTo>
                    <a:lnTo>
                      <a:pt x="1305" y="17770"/>
                    </a:lnTo>
                    <a:lnTo>
                      <a:pt x="1473" y="18255"/>
                    </a:lnTo>
                    <a:lnTo>
                      <a:pt x="1641" y="18684"/>
                    </a:lnTo>
                    <a:lnTo>
                      <a:pt x="1734" y="18889"/>
                    </a:lnTo>
                    <a:lnTo>
                      <a:pt x="1828" y="19057"/>
                    </a:lnTo>
                    <a:lnTo>
                      <a:pt x="1921" y="19206"/>
                    </a:lnTo>
                    <a:lnTo>
                      <a:pt x="2033" y="19318"/>
                    </a:lnTo>
                    <a:lnTo>
                      <a:pt x="2126" y="19430"/>
                    </a:lnTo>
                    <a:lnTo>
                      <a:pt x="2238" y="19523"/>
                    </a:lnTo>
                    <a:lnTo>
                      <a:pt x="2350" y="19579"/>
                    </a:lnTo>
                    <a:lnTo>
                      <a:pt x="2480" y="19616"/>
                    </a:lnTo>
                    <a:lnTo>
                      <a:pt x="2648" y="19616"/>
                    </a:lnTo>
                    <a:lnTo>
                      <a:pt x="2741" y="19579"/>
                    </a:lnTo>
                    <a:lnTo>
                      <a:pt x="2853" y="19523"/>
                    </a:lnTo>
                    <a:lnTo>
                      <a:pt x="2946" y="19448"/>
                    </a:lnTo>
                    <a:lnTo>
                      <a:pt x="3058" y="19355"/>
                    </a:lnTo>
                    <a:lnTo>
                      <a:pt x="3282" y="19094"/>
                    </a:lnTo>
                    <a:lnTo>
                      <a:pt x="3506" y="18796"/>
                    </a:lnTo>
                    <a:lnTo>
                      <a:pt x="3748" y="18404"/>
                    </a:lnTo>
                    <a:lnTo>
                      <a:pt x="4009" y="17975"/>
                    </a:lnTo>
                    <a:lnTo>
                      <a:pt x="4270" y="17472"/>
                    </a:lnTo>
                    <a:lnTo>
                      <a:pt x="4550" y="16931"/>
                    </a:lnTo>
                    <a:lnTo>
                      <a:pt x="4830" y="16353"/>
                    </a:lnTo>
                    <a:lnTo>
                      <a:pt x="5109" y="15719"/>
                    </a:lnTo>
                    <a:lnTo>
                      <a:pt x="5389" y="15048"/>
                    </a:lnTo>
                    <a:lnTo>
                      <a:pt x="5967" y="13631"/>
                    </a:lnTo>
                    <a:lnTo>
                      <a:pt x="6545" y="12120"/>
                    </a:lnTo>
                    <a:lnTo>
                      <a:pt x="7123" y="10573"/>
                    </a:lnTo>
                    <a:lnTo>
                      <a:pt x="7664" y="9006"/>
                    </a:lnTo>
                    <a:lnTo>
                      <a:pt x="8186" y="7477"/>
                    </a:lnTo>
                    <a:lnTo>
                      <a:pt x="8671" y="6004"/>
                    </a:lnTo>
                    <a:lnTo>
                      <a:pt x="9491" y="3431"/>
                    </a:lnTo>
                    <a:lnTo>
                      <a:pt x="10051" y="1585"/>
                    </a:lnTo>
                    <a:lnTo>
                      <a:pt x="9454" y="1380"/>
                    </a:lnTo>
                    <a:lnTo>
                      <a:pt x="8857" y="1175"/>
                    </a:lnTo>
                    <a:lnTo>
                      <a:pt x="8242" y="1007"/>
                    </a:lnTo>
                    <a:lnTo>
                      <a:pt x="7627" y="839"/>
                    </a:lnTo>
                    <a:lnTo>
                      <a:pt x="7011" y="690"/>
                    </a:lnTo>
                    <a:lnTo>
                      <a:pt x="6396" y="541"/>
                    </a:lnTo>
                    <a:lnTo>
                      <a:pt x="5762" y="429"/>
                    </a:lnTo>
                    <a:lnTo>
                      <a:pt x="5147" y="317"/>
                    </a:lnTo>
                    <a:lnTo>
                      <a:pt x="4513" y="224"/>
                    </a:lnTo>
                    <a:lnTo>
                      <a:pt x="3879" y="149"/>
                    </a:lnTo>
                    <a:lnTo>
                      <a:pt x="3245" y="93"/>
                    </a:lnTo>
                    <a:lnTo>
                      <a:pt x="2611" y="37"/>
                    </a:lnTo>
                    <a:lnTo>
                      <a:pt x="1977" y="19"/>
                    </a:lnTo>
                    <a:lnTo>
                      <a:pt x="1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extrusionOk="0">
                    <a:moveTo>
                      <a:pt x="2593" y="1"/>
                    </a:move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58"/>
              <p:cNvSpPr/>
              <p:nvPr/>
            </p:nvSpPr>
            <p:spPr>
              <a:xfrm>
                <a:off x="5547825" y="4709550"/>
                <a:ext cx="295100" cy="14455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782" fill="none" extrusionOk="0">
                    <a:moveTo>
                      <a:pt x="3059" y="75"/>
                    </a:moveTo>
                    <a:lnTo>
                      <a:pt x="3059" y="75"/>
                    </a:lnTo>
                    <a:lnTo>
                      <a:pt x="2947" y="38"/>
                    </a:lnTo>
                    <a:lnTo>
                      <a:pt x="2835" y="19"/>
                    </a:lnTo>
                    <a:lnTo>
                      <a:pt x="2705" y="1"/>
                    </a:lnTo>
                    <a:lnTo>
                      <a:pt x="2593" y="1"/>
                    </a:lnTo>
                    <a:lnTo>
                      <a:pt x="2481" y="19"/>
                    </a:lnTo>
                    <a:lnTo>
                      <a:pt x="2369" y="38"/>
                    </a:lnTo>
                    <a:lnTo>
                      <a:pt x="2145" y="131"/>
                    </a:lnTo>
                    <a:lnTo>
                      <a:pt x="1903" y="243"/>
                    </a:lnTo>
                    <a:lnTo>
                      <a:pt x="1679" y="392"/>
                    </a:lnTo>
                    <a:lnTo>
                      <a:pt x="1474" y="579"/>
                    </a:lnTo>
                    <a:lnTo>
                      <a:pt x="1269" y="784"/>
                    </a:lnTo>
                    <a:lnTo>
                      <a:pt x="1064" y="989"/>
                    </a:lnTo>
                    <a:lnTo>
                      <a:pt x="896" y="1213"/>
                    </a:lnTo>
                    <a:lnTo>
                      <a:pt x="728" y="1455"/>
                    </a:lnTo>
                    <a:lnTo>
                      <a:pt x="579" y="1679"/>
                    </a:lnTo>
                    <a:lnTo>
                      <a:pt x="448" y="1903"/>
                    </a:lnTo>
                    <a:lnTo>
                      <a:pt x="355" y="2126"/>
                    </a:lnTo>
                    <a:lnTo>
                      <a:pt x="262" y="2332"/>
                    </a:lnTo>
                    <a:lnTo>
                      <a:pt x="225" y="2518"/>
                    </a:lnTo>
                    <a:lnTo>
                      <a:pt x="225" y="2518"/>
                    </a:lnTo>
                    <a:lnTo>
                      <a:pt x="150" y="2835"/>
                    </a:lnTo>
                    <a:lnTo>
                      <a:pt x="75" y="3320"/>
                    </a:lnTo>
                    <a:lnTo>
                      <a:pt x="19" y="3917"/>
                    </a:lnTo>
                    <a:lnTo>
                      <a:pt x="1" y="4215"/>
                    </a:lnTo>
                    <a:lnTo>
                      <a:pt x="1" y="4495"/>
                    </a:lnTo>
                    <a:lnTo>
                      <a:pt x="19" y="4774"/>
                    </a:lnTo>
                    <a:lnTo>
                      <a:pt x="57" y="5017"/>
                    </a:lnTo>
                    <a:lnTo>
                      <a:pt x="131" y="5222"/>
                    </a:lnTo>
                    <a:lnTo>
                      <a:pt x="169" y="5315"/>
                    </a:lnTo>
                    <a:lnTo>
                      <a:pt x="225" y="5390"/>
                    </a:lnTo>
                    <a:lnTo>
                      <a:pt x="280" y="5446"/>
                    </a:lnTo>
                    <a:lnTo>
                      <a:pt x="355" y="5483"/>
                    </a:lnTo>
                    <a:lnTo>
                      <a:pt x="430" y="5502"/>
                    </a:lnTo>
                    <a:lnTo>
                      <a:pt x="504" y="5520"/>
                    </a:lnTo>
                    <a:lnTo>
                      <a:pt x="616" y="5502"/>
                    </a:lnTo>
                    <a:lnTo>
                      <a:pt x="709" y="5464"/>
                    </a:lnTo>
                    <a:lnTo>
                      <a:pt x="840" y="5408"/>
                    </a:lnTo>
                    <a:lnTo>
                      <a:pt x="970" y="5334"/>
                    </a:lnTo>
                    <a:lnTo>
                      <a:pt x="970" y="5334"/>
                    </a:lnTo>
                    <a:lnTo>
                      <a:pt x="1082" y="5240"/>
                    </a:lnTo>
                    <a:lnTo>
                      <a:pt x="1175" y="5091"/>
                    </a:lnTo>
                    <a:lnTo>
                      <a:pt x="1269" y="4923"/>
                    </a:lnTo>
                    <a:lnTo>
                      <a:pt x="1343" y="4737"/>
                    </a:lnTo>
                    <a:lnTo>
                      <a:pt x="1511" y="4364"/>
                    </a:lnTo>
                    <a:lnTo>
                      <a:pt x="1586" y="4196"/>
                    </a:lnTo>
                    <a:lnTo>
                      <a:pt x="1679" y="4066"/>
                    </a:lnTo>
                    <a:lnTo>
                      <a:pt x="1679" y="4066"/>
                    </a:lnTo>
                    <a:lnTo>
                      <a:pt x="1809" y="3879"/>
                    </a:lnTo>
                    <a:lnTo>
                      <a:pt x="1977" y="3711"/>
                    </a:lnTo>
                    <a:lnTo>
                      <a:pt x="2126" y="3562"/>
                    </a:lnTo>
                    <a:lnTo>
                      <a:pt x="2294" y="3413"/>
                    </a:lnTo>
                    <a:lnTo>
                      <a:pt x="2481" y="3264"/>
                    </a:lnTo>
                    <a:lnTo>
                      <a:pt x="2667" y="3152"/>
                    </a:lnTo>
                    <a:lnTo>
                      <a:pt x="2872" y="3040"/>
                    </a:lnTo>
                    <a:lnTo>
                      <a:pt x="3077" y="2947"/>
                    </a:lnTo>
                    <a:lnTo>
                      <a:pt x="3077" y="2947"/>
                    </a:lnTo>
                    <a:lnTo>
                      <a:pt x="3357" y="2854"/>
                    </a:lnTo>
                    <a:lnTo>
                      <a:pt x="3618" y="2798"/>
                    </a:lnTo>
                    <a:lnTo>
                      <a:pt x="3861" y="2760"/>
                    </a:lnTo>
                    <a:lnTo>
                      <a:pt x="4103" y="2760"/>
                    </a:lnTo>
                    <a:lnTo>
                      <a:pt x="4327" y="2779"/>
                    </a:lnTo>
                    <a:lnTo>
                      <a:pt x="4532" y="2835"/>
                    </a:lnTo>
                    <a:lnTo>
                      <a:pt x="4718" y="2891"/>
                    </a:lnTo>
                    <a:lnTo>
                      <a:pt x="4905" y="3003"/>
                    </a:lnTo>
                    <a:lnTo>
                      <a:pt x="5073" y="3115"/>
                    </a:lnTo>
                    <a:lnTo>
                      <a:pt x="5240" y="3245"/>
                    </a:lnTo>
                    <a:lnTo>
                      <a:pt x="5408" y="3394"/>
                    </a:lnTo>
                    <a:lnTo>
                      <a:pt x="5539" y="3581"/>
                    </a:lnTo>
                    <a:lnTo>
                      <a:pt x="5688" y="3767"/>
                    </a:lnTo>
                    <a:lnTo>
                      <a:pt x="5818" y="3954"/>
                    </a:lnTo>
                    <a:lnTo>
                      <a:pt x="6080" y="4401"/>
                    </a:lnTo>
                    <a:lnTo>
                      <a:pt x="6080" y="4401"/>
                    </a:lnTo>
                    <a:lnTo>
                      <a:pt x="6247" y="4718"/>
                    </a:lnTo>
                    <a:lnTo>
                      <a:pt x="6359" y="4868"/>
                    </a:lnTo>
                    <a:lnTo>
                      <a:pt x="6471" y="4998"/>
                    </a:lnTo>
                    <a:lnTo>
                      <a:pt x="6602" y="5110"/>
                    </a:lnTo>
                    <a:lnTo>
                      <a:pt x="6676" y="5166"/>
                    </a:lnTo>
                    <a:lnTo>
                      <a:pt x="6751" y="5203"/>
                    </a:lnTo>
                    <a:lnTo>
                      <a:pt x="6844" y="5222"/>
                    </a:lnTo>
                    <a:lnTo>
                      <a:pt x="6937" y="5222"/>
                    </a:lnTo>
                    <a:lnTo>
                      <a:pt x="7031" y="5222"/>
                    </a:lnTo>
                    <a:lnTo>
                      <a:pt x="7142" y="5203"/>
                    </a:lnTo>
                    <a:lnTo>
                      <a:pt x="7142" y="5203"/>
                    </a:lnTo>
                    <a:lnTo>
                      <a:pt x="7254" y="5166"/>
                    </a:lnTo>
                    <a:lnTo>
                      <a:pt x="7347" y="5110"/>
                    </a:lnTo>
                    <a:lnTo>
                      <a:pt x="7422" y="5035"/>
                    </a:lnTo>
                    <a:lnTo>
                      <a:pt x="7478" y="4961"/>
                    </a:lnTo>
                    <a:lnTo>
                      <a:pt x="7534" y="4886"/>
                    </a:lnTo>
                    <a:lnTo>
                      <a:pt x="7571" y="4793"/>
                    </a:lnTo>
                    <a:lnTo>
                      <a:pt x="7627" y="4606"/>
                    </a:lnTo>
                    <a:lnTo>
                      <a:pt x="7664" y="4401"/>
                    </a:lnTo>
                    <a:lnTo>
                      <a:pt x="7720" y="4215"/>
                    </a:lnTo>
                    <a:lnTo>
                      <a:pt x="7758" y="4122"/>
                    </a:lnTo>
                    <a:lnTo>
                      <a:pt x="7795" y="4028"/>
                    </a:lnTo>
                    <a:lnTo>
                      <a:pt x="7851" y="3954"/>
                    </a:lnTo>
                    <a:lnTo>
                      <a:pt x="7926" y="3879"/>
                    </a:lnTo>
                    <a:lnTo>
                      <a:pt x="7926" y="3879"/>
                    </a:lnTo>
                    <a:lnTo>
                      <a:pt x="8019" y="3805"/>
                    </a:lnTo>
                    <a:lnTo>
                      <a:pt x="8112" y="3730"/>
                    </a:lnTo>
                    <a:lnTo>
                      <a:pt x="8205" y="3693"/>
                    </a:lnTo>
                    <a:lnTo>
                      <a:pt x="8298" y="3656"/>
                    </a:lnTo>
                    <a:lnTo>
                      <a:pt x="8392" y="3637"/>
                    </a:lnTo>
                    <a:lnTo>
                      <a:pt x="8485" y="3637"/>
                    </a:lnTo>
                    <a:lnTo>
                      <a:pt x="8560" y="3637"/>
                    </a:lnTo>
                    <a:lnTo>
                      <a:pt x="8653" y="3656"/>
                    </a:lnTo>
                    <a:lnTo>
                      <a:pt x="8839" y="3730"/>
                    </a:lnTo>
                    <a:lnTo>
                      <a:pt x="9007" y="3823"/>
                    </a:lnTo>
                    <a:lnTo>
                      <a:pt x="9175" y="3954"/>
                    </a:lnTo>
                    <a:lnTo>
                      <a:pt x="9324" y="4103"/>
                    </a:lnTo>
                    <a:lnTo>
                      <a:pt x="9492" y="4271"/>
                    </a:lnTo>
                    <a:lnTo>
                      <a:pt x="9641" y="4457"/>
                    </a:lnTo>
                    <a:lnTo>
                      <a:pt x="9921" y="4812"/>
                    </a:lnTo>
                    <a:lnTo>
                      <a:pt x="10182" y="5147"/>
                    </a:lnTo>
                    <a:lnTo>
                      <a:pt x="10294" y="5296"/>
                    </a:lnTo>
                    <a:lnTo>
                      <a:pt x="10424" y="5408"/>
                    </a:lnTo>
                    <a:lnTo>
                      <a:pt x="10424" y="5408"/>
                    </a:lnTo>
                    <a:lnTo>
                      <a:pt x="10667" y="5595"/>
                    </a:lnTo>
                    <a:lnTo>
                      <a:pt x="10778" y="5669"/>
                    </a:lnTo>
                    <a:lnTo>
                      <a:pt x="10890" y="5707"/>
                    </a:lnTo>
                    <a:lnTo>
                      <a:pt x="10984" y="5744"/>
                    </a:lnTo>
                    <a:lnTo>
                      <a:pt x="11077" y="5781"/>
                    </a:lnTo>
                    <a:lnTo>
                      <a:pt x="11170" y="5781"/>
                    </a:lnTo>
                    <a:lnTo>
                      <a:pt x="11245" y="5781"/>
                    </a:lnTo>
                    <a:lnTo>
                      <a:pt x="11338" y="5763"/>
                    </a:lnTo>
                    <a:lnTo>
                      <a:pt x="11394" y="5725"/>
                    </a:lnTo>
                    <a:lnTo>
                      <a:pt x="11468" y="5688"/>
                    </a:lnTo>
                    <a:lnTo>
                      <a:pt x="11524" y="5632"/>
                    </a:lnTo>
                    <a:lnTo>
                      <a:pt x="11618" y="5502"/>
                    </a:lnTo>
                    <a:lnTo>
                      <a:pt x="11692" y="5334"/>
                    </a:lnTo>
                    <a:lnTo>
                      <a:pt x="11748" y="5129"/>
                    </a:lnTo>
                    <a:lnTo>
                      <a:pt x="11785" y="4923"/>
                    </a:lnTo>
                    <a:lnTo>
                      <a:pt x="11804" y="4700"/>
                    </a:lnTo>
                    <a:lnTo>
                      <a:pt x="11804" y="4457"/>
                    </a:lnTo>
                    <a:lnTo>
                      <a:pt x="11785" y="4234"/>
                    </a:lnTo>
                    <a:lnTo>
                      <a:pt x="11748" y="4010"/>
                    </a:lnTo>
                    <a:lnTo>
                      <a:pt x="11692" y="3786"/>
                    </a:lnTo>
                    <a:lnTo>
                      <a:pt x="11618" y="3600"/>
                    </a:lnTo>
                    <a:lnTo>
                      <a:pt x="11618" y="3600"/>
                    </a:lnTo>
                    <a:lnTo>
                      <a:pt x="11524" y="3376"/>
                    </a:lnTo>
                    <a:lnTo>
                      <a:pt x="11412" y="3152"/>
                    </a:lnTo>
                    <a:lnTo>
                      <a:pt x="11301" y="2947"/>
                    </a:lnTo>
                    <a:lnTo>
                      <a:pt x="11170" y="2742"/>
                    </a:lnTo>
                    <a:lnTo>
                      <a:pt x="11021" y="2555"/>
                    </a:lnTo>
                    <a:lnTo>
                      <a:pt x="10872" y="2369"/>
                    </a:lnTo>
                    <a:lnTo>
                      <a:pt x="10704" y="2182"/>
                    </a:lnTo>
                    <a:lnTo>
                      <a:pt x="10536" y="2015"/>
                    </a:lnTo>
                    <a:lnTo>
                      <a:pt x="10368" y="1865"/>
                    </a:lnTo>
                    <a:lnTo>
                      <a:pt x="10163" y="1716"/>
                    </a:lnTo>
                    <a:lnTo>
                      <a:pt x="9977" y="1586"/>
                    </a:lnTo>
                    <a:lnTo>
                      <a:pt x="9753" y="1455"/>
                    </a:lnTo>
                    <a:lnTo>
                      <a:pt x="9548" y="1362"/>
                    </a:lnTo>
                    <a:lnTo>
                      <a:pt x="9324" y="1269"/>
                    </a:lnTo>
                    <a:lnTo>
                      <a:pt x="9082" y="1213"/>
                    </a:lnTo>
                    <a:lnTo>
                      <a:pt x="8839" y="115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58"/>
              <p:cNvSpPr/>
              <p:nvPr/>
            </p:nvSpPr>
            <p:spPr>
              <a:xfrm>
                <a:off x="5541775" y="4706750"/>
                <a:ext cx="307700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2308" h="6117" extrusionOk="0">
                    <a:moveTo>
                      <a:pt x="2555" y="1"/>
                    </a:moveTo>
                    <a:lnTo>
                      <a:pt x="2424" y="20"/>
                    </a:lnTo>
                    <a:lnTo>
                      <a:pt x="2275" y="57"/>
                    </a:lnTo>
                    <a:lnTo>
                      <a:pt x="2145" y="94"/>
                    </a:lnTo>
                    <a:lnTo>
                      <a:pt x="2014" y="169"/>
                    </a:lnTo>
                    <a:lnTo>
                      <a:pt x="1884" y="243"/>
                    </a:lnTo>
                    <a:lnTo>
                      <a:pt x="1753" y="337"/>
                    </a:lnTo>
                    <a:lnTo>
                      <a:pt x="1623" y="448"/>
                    </a:lnTo>
                    <a:lnTo>
                      <a:pt x="1399" y="672"/>
                    </a:lnTo>
                    <a:lnTo>
                      <a:pt x="1175" y="952"/>
                    </a:lnTo>
                    <a:lnTo>
                      <a:pt x="970" y="1250"/>
                    </a:lnTo>
                    <a:lnTo>
                      <a:pt x="784" y="1549"/>
                    </a:lnTo>
                    <a:lnTo>
                      <a:pt x="616" y="1884"/>
                    </a:lnTo>
                    <a:lnTo>
                      <a:pt x="467" y="2201"/>
                    </a:lnTo>
                    <a:lnTo>
                      <a:pt x="336" y="2518"/>
                    </a:lnTo>
                    <a:lnTo>
                      <a:pt x="243" y="2817"/>
                    </a:lnTo>
                    <a:lnTo>
                      <a:pt x="168" y="3096"/>
                    </a:lnTo>
                    <a:lnTo>
                      <a:pt x="112" y="3339"/>
                    </a:lnTo>
                    <a:lnTo>
                      <a:pt x="38" y="3879"/>
                    </a:lnTo>
                    <a:lnTo>
                      <a:pt x="19" y="4159"/>
                    </a:lnTo>
                    <a:lnTo>
                      <a:pt x="0" y="4457"/>
                    </a:lnTo>
                    <a:lnTo>
                      <a:pt x="0" y="4756"/>
                    </a:lnTo>
                    <a:lnTo>
                      <a:pt x="38" y="5054"/>
                    </a:lnTo>
                    <a:lnTo>
                      <a:pt x="75" y="5185"/>
                    </a:lnTo>
                    <a:lnTo>
                      <a:pt x="112" y="5315"/>
                    </a:lnTo>
                    <a:lnTo>
                      <a:pt x="168" y="5427"/>
                    </a:lnTo>
                    <a:lnTo>
                      <a:pt x="243" y="5539"/>
                    </a:lnTo>
                    <a:lnTo>
                      <a:pt x="299" y="5632"/>
                    </a:lnTo>
                    <a:lnTo>
                      <a:pt x="373" y="5688"/>
                    </a:lnTo>
                    <a:lnTo>
                      <a:pt x="448" y="5744"/>
                    </a:lnTo>
                    <a:lnTo>
                      <a:pt x="522" y="5781"/>
                    </a:lnTo>
                    <a:lnTo>
                      <a:pt x="616" y="5819"/>
                    </a:lnTo>
                    <a:lnTo>
                      <a:pt x="877" y="5819"/>
                    </a:lnTo>
                    <a:lnTo>
                      <a:pt x="1045" y="5763"/>
                    </a:lnTo>
                    <a:lnTo>
                      <a:pt x="1231" y="5688"/>
                    </a:lnTo>
                    <a:lnTo>
                      <a:pt x="1380" y="5576"/>
                    </a:lnTo>
                    <a:lnTo>
                      <a:pt x="1511" y="5427"/>
                    </a:lnTo>
                    <a:lnTo>
                      <a:pt x="1660" y="5222"/>
                    </a:lnTo>
                    <a:lnTo>
                      <a:pt x="1790" y="5017"/>
                    </a:lnTo>
                    <a:lnTo>
                      <a:pt x="1996" y="4569"/>
                    </a:lnTo>
                    <a:lnTo>
                      <a:pt x="2107" y="4346"/>
                    </a:lnTo>
                    <a:lnTo>
                      <a:pt x="2238" y="4140"/>
                    </a:lnTo>
                    <a:lnTo>
                      <a:pt x="2387" y="3917"/>
                    </a:lnTo>
                    <a:lnTo>
                      <a:pt x="2574" y="3730"/>
                    </a:lnTo>
                    <a:lnTo>
                      <a:pt x="2741" y="3600"/>
                    </a:lnTo>
                    <a:lnTo>
                      <a:pt x="2909" y="3469"/>
                    </a:lnTo>
                    <a:lnTo>
                      <a:pt x="3077" y="3357"/>
                    </a:lnTo>
                    <a:lnTo>
                      <a:pt x="3263" y="3264"/>
                    </a:lnTo>
                    <a:lnTo>
                      <a:pt x="3469" y="3189"/>
                    </a:lnTo>
                    <a:lnTo>
                      <a:pt x="3655" y="3134"/>
                    </a:lnTo>
                    <a:lnTo>
                      <a:pt x="3860" y="3096"/>
                    </a:lnTo>
                    <a:lnTo>
                      <a:pt x="4047" y="3078"/>
                    </a:lnTo>
                    <a:lnTo>
                      <a:pt x="4252" y="3059"/>
                    </a:lnTo>
                    <a:lnTo>
                      <a:pt x="4438" y="3078"/>
                    </a:lnTo>
                    <a:lnTo>
                      <a:pt x="4625" y="3115"/>
                    </a:lnTo>
                    <a:lnTo>
                      <a:pt x="4811" y="3189"/>
                    </a:lnTo>
                    <a:lnTo>
                      <a:pt x="4998" y="3264"/>
                    </a:lnTo>
                    <a:lnTo>
                      <a:pt x="5184" y="3376"/>
                    </a:lnTo>
                    <a:lnTo>
                      <a:pt x="5352" y="3488"/>
                    </a:lnTo>
                    <a:lnTo>
                      <a:pt x="5501" y="3656"/>
                    </a:lnTo>
                    <a:lnTo>
                      <a:pt x="5594" y="3768"/>
                    </a:lnTo>
                    <a:lnTo>
                      <a:pt x="5706" y="3917"/>
                    </a:lnTo>
                    <a:lnTo>
                      <a:pt x="5893" y="4252"/>
                    </a:lnTo>
                    <a:lnTo>
                      <a:pt x="6098" y="4644"/>
                    </a:lnTo>
                    <a:lnTo>
                      <a:pt x="6340" y="4998"/>
                    </a:lnTo>
                    <a:lnTo>
                      <a:pt x="6471" y="5166"/>
                    </a:lnTo>
                    <a:lnTo>
                      <a:pt x="6601" y="5315"/>
                    </a:lnTo>
                    <a:lnTo>
                      <a:pt x="6732" y="5427"/>
                    </a:lnTo>
                    <a:lnTo>
                      <a:pt x="6900" y="5520"/>
                    </a:lnTo>
                    <a:lnTo>
                      <a:pt x="7049" y="5576"/>
                    </a:lnTo>
                    <a:lnTo>
                      <a:pt x="7328" y="5576"/>
                    </a:lnTo>
                    <a:lnTo>
                      <a:pt x="7422" y="5539"/>
                    </a:lnTo>
                    <a:lnTo>
                      <a:pt x="7515" y="5502"/>
                    </a:lnTo>
                    <a:lnTo>
                      <a:pt x="7627" y="5446"/>
                    </a:lnTo>
                    <a:lnTo>
                      <a:pt x="7739" y="5390"/>
                    </a:lnTo>
                    <a:lnTo>
                      <a:pt x="7813" y="5297"/>
                    </a:lnTo>
                    <a:lnTo>
                      <a:pt x="7888" y="5222"/>
                    </a:lnTo>
                    <a:lnTo>
                      <a:pt x="7944" y="5129"/>
                    </a:lnTo>
                    <a:lnTo>
                      <a:pt x="8037" y="4924"/>
                    </a:lnTo>
                    <a:lnTo>
                      <a:pt x="8112" y="4681"/>
                    </a:lnTo>
                    <a:lnTo>
                      <a:pt x="8205" y="4476"/>
                    </a:lnTo>
                    <a:lnTo>
                      <a:pt x="8298" y="4308"/>
                    </a:lnTo>
                    <a:lnTo>
                      <a:pt x="8391" y="4178"/>
                    </a:lnTo>
                    <a:lnTo>
                      <a:pt x="8522" y="4103"/>
                    </a:lnTo>
                    <a:lnTo>
                      <a:pt x="8634" y="4066"/>
                    </a:lnTo>
                    <a:lnTo>
                      <a:pt x="8764" y="4047"/>
                    </a:lnTo>
                    <a:lnTo>
                      <a:pt x="8895" y="4084"/>
                    </a:lnTo>
                    <a:lnTo>
                      <a:pt x="9025" y="4122"/>
                    </a:lnTo>
                    <a:lnTo>
                      <a:pt x="9156" y="4196"/>
                    </a:lnTo>
                    <a:lnTo>
                      <a:pt x="9286" y="4290"/>
                    </a:lnTo>
                    <a:lnTo>
                      <a:pt x="9417" y="4401"/>
                    </a:lnTo>
                    <a:lnTo>
                      <a:pt x="9529" y="4532"/>
                    </a:lnTo>
                    <a:lnTo>
                      <a:pt x="9771" y="4774"/>
                    </a:lnTo>
                    <a:lnTo>
                      <a:pt x="9976" y="5035"/>
                    </a:lnTo>
                    <a:lnTo>
                      <a:pt x="10144" y="5241"/>
                    </a:lnTo>
                    <a:lnTo>
                      <a:pt x="10312" y="5464"/>
                    </a:lnTo>
                    <a:lnTo>
                      <a:pt x="10536" y="5669"/>
                    </a:lnTo>
                    <a:lnTo>
                      <a:pt x="10759" y="5875"/>
                    </a:lnTo>
                    <a:lnTo>
                      <a:pt x="10871" y="5949"/>
                    </a:lnTo>
                    <a:lnTo>
                      <a:pt x="11002" y="6024"/>
                    </a:lnTo>
                    <a:lnTo>
                      <a:pt x="11114" y="6080"/>
                    </a:lnTo>
                    <a:lnTo>
                      <a:pt x="11244" y="6117"/>
                    </a:lnTo>
                    <a:lnTo>
                      <a:pt x="11505" y="6117"/>
                    </a:lnTo>
                    <a:lnTo>
                      <a:pt x="11654" y="6080"/>
                    </a:lnTo>
                    <a:lnTo>
                      <a:pt x="11785" y="6005"/>
                    </a:lnTo>
                    <a:lnTo>
                      <a:pt x="11915" y="5931"/>
                    </a:lnTo>
                    <a:lnTo>
                      <a:pt x="12009" y="5819"/>
                    </a:lnTo>
                    <a:lnTo>
                      <a:pt x="12102" y="5688"/>
                    </a:lnTo>
                    <a:lnTo>
                      <a:pt x="12177" y="5539"/>
                    </a:lnTo>
                    <a:lnTo>
                      <a:pt x="12232" y="5390"/>
                    </a:lnTo>
                    <a:lnTo>
                      <a:pt x="12270" y="5241"/>
                    </a:lnTo>
                    <a:lnTo>
                      <a:pt x="12288" y="5073"/>
                    </a:lnTo>
                    <a:lnTo>
                      <a:pt x="12307" y="4886"/>
                    </a:lnTo>
                    <a:lnTo>
                      <a:pt x="12288" y="4551"/>
                    </a:lnTo>
                    <a:lnTo>
                      <a:pt x="12251" y="4196"/>
                    </a:lnTo>
                    <a:lnTo>
                      <a:pt x="12177" y="3879"/>
                    </a:lnTo>
                    <a:lnTo>
                      <a:pt x="12083" y="3618"/>
                    </a:lnTo>
                    <a:lnTo>
                      <a:pt x="11990" y="3357"/>
                    </a:lnTo>
                    <a:lnTo>
                      <a:pt x="11878" y="3134"/>
                    </a:lnTo>
                    <a:lnTo>
                      <a:pt x="11748" y="2910"/>
                    </a:lnTo>
                    <a:lnTo>
                      <a:pt x="11598" y="2686"/>
                    </a:lnTo>
                    <a:lnTo>
                      <a:pt x="11449" y="2481"/>
                    </a:lnTo>
                    <a:lnTo>
                      <a:pt x="11300" y="2294"/>
                    </a:lnTo>
                    <a:lnTo>
                      <a:pt x="11114" y="2108"/>
                    </a:lnTo>
                    <a:lnTo>
                      <a:pt x="10927" y="1940"/>
                    </a:lnTo>
                    <a:lnTo>
                      <a:pt x="10741" y="1791"/>
                    </a:lnTo>
                    <a:lnTo>
                      <a:pt x="10536" y="1660"/>
                    </a:lnTo>
                    <a:lnTo>
                      <a:pt x="10312" y="1530"/>
                    </a:lnTo>
                    <a:lnTo>
                      <a:pt x="10088" y="1437"/>
                    </a:lnTo>
                    <a:lnTo>
                      <a:pt x="9846" y="1343"/>
                    </a:lnTo>
                    <a:lnTo>
                      <a:pt x="9603" y="1269"/>
                    </a:lnTo>
                    <a:lnTo>
                      <a:pt x="9342" y="1213"/>
                    </a:lnTo>
                    <a:lnTo>
                      <a:pt x="9081" y="1176"/>
                    </a:lnTo>
                    <a:lnTo>
                      <a:pt x="9044" y="1176"/>
                    </a:lnTo>
                    <a:lnTo>
                      <a:pt x="9025" y="1194"/>
                    </a:lnTo>
                    <a:lnTo>
                      <a:pt x="9007" y="1250"/>
                    </a:lnTo>
                    <a:lnTo>
                      <a:pt x="9007" y="1306"/>
                    </a:lnTo>
                    <a:lnTo>
                      <a:pt x="9025" y="1343"/>
                    </a:lnTo>
                    <a:lnTo>
                      <a:pt x="9063" y="1362"/>
                    </a:lnTo>
                    <a:lnTo>
                      <a:pt x="9324" y="1455"/>
                    </a:lnTo>
                    <a:lnTo>
                      <a:pt x="9585" y="1567"/>
                    </a:lnTo>
                    <a:lnTo>
                      <a:pt x="9827" y="1716"/>
                    </a:lnTo>
                    <a:lnTo>
                      <a:pt x="10069" y="1866"/>
                    </a:lnTo>
                    <a:lnTo>
                      <a:pt x="10312" y="2033"/>
                    </a:lnTo>
                    <a:lnTo>
                      <a:pt x="10536" y="2238"/>
                    </a:lnTo>
                    <a:lnTo>
                      <a:pt x="10759" y="2444"/>
                    </a:lnTo>
                    <a:lnTo>
                      <a:pt x="10965" y="2649"/>
                    </a:lnTo>
                    <a:lnTo>
                      <a:pt x="11151" y="2891"/>
                    </a:lnTo>
                    <a:lnTo>
                      <a:pt x="11319" y="3134"/>
                    </a:lnTo>
                    <a:lnTo>
                      <a:pt x="11449" y="3376"/>
                    </a:lnTo>
                    <a:lnTo>
                      <a:pt x="11580" y="3637"/>
                    </a:lnTo>
                    <a:lnTo>
                      <a:pt x="11673" y="3917"/>
                    </a:lnTo>
                    <a:lnTo>
                      <a:pt x="11748" y="4196"/>
                    </a:lnTo>
                    <a:lnTo>
                      <a:pt x="11785" y="4476"/>
                    </a:lnTo>
                    <a:lnTo>
                      <a:pt x="11804" y="4756"/>
                    </a:lnTo>
                    <a:lnTo>
                      <a:pt x="11785" y="5054"/>
                    </a:lnTo>
                    <a:lnTo>
                      <a:pt x="11766" y="5203"/>
                    </a:lnTo>
                    <a:lnTo>
                      <a:pt x="11729" y="5334"/>
                    </a:lnTo>
                    <a:lnTo>
                      <a:pt x="11673" y="5464"/>
                    </a:lnTo>
                    <a:lnTo>
                      <a:pt x="11617" y="5520"/>
                    </a:lnTo>
                    <a:lnTo>
                      <a:pt x="11580" y="5558"/>
                    </a:lnTo>
                    <a:lnTo>
                      <a:pt x="11505" y="5595"/>
                    </a:lnTo>
                    <a:lnTo>
                      <a:pt x="11449" y="5614"/>
                    </a:lnTo>
                    <a:lnTo>
                      <a:pt x="11356" y="5632"/>
                    </a:lnTo>
                    <a:lnTo>
                      <a:pt x="11263" y="5632"/>
                    </a:lnTo>
                    <a:lnTo>
                      <a:pt x="11170" y="5614"/>
                    </a:lnTo>
                    <a:lnTo>
                      <a:pt x="11058" y="5576"/>
                    </a:lnTo>
                    <a:lnTo>
                      <a:pt x="10946" y="5502"/>
                    </a:lnTo>
                    <a:lnTo>
                      <a:pt x="10834" y="5408"/>
                    </a:lnTo>
                    <a:lnTo>
                      <a:pt x="10648" y="5203"/>
                    </a:lnTo>
                    <a:lnTo>
                      <a:pt x="10498" y="5017"/>
                    </a:lnTo>
                    <a:lnTo>
                      <a:pt x="10237" y="4700"/>
                    </a:lnTo>
                    <a:lnTo>
                      <a:pt x="9995" y="4383"/>
                    </a:lnTo>
                    <a:lnTo>
                      <a:pt x="9734" y="4084"/>
                    </a:lnTo>
                    <a:lnTo>
                      <a:pt x="9585" y="3935"/>
                    </a:lnTo>
                    <a:lnTo>
                      <a:pt x="9435" y="3823"/>
                    </a:lnTo>
                    <a:lnTo>
                      <a:pt x="9230" y="3693"/>
                    </a:lnTo>
                    <a:lnTo>
                      <a:pt x="9025" y="3618"/>
                    </a:lnTo>
                    <a:lnTo>
                      <a:pt x="8802" y="3562"/>
                    </a:lnTo>
                    <a:lnTo>
                      <a:pt x="8596" y="3562"/>
                    </a:lnTo>
                    <a:lnTo>
                      <a:pt x="8485" y="3581"/>
                    </a:lnTo>
                    <a:lnTo>
                      <a:pt x="8391" y="3600"/>
                    </a:lnTo>
                    <a:lnTo>
                      <a:pt x="8279" y="3637"/>
                    </a:lnTo>
                    <a:lnTo>
                      <a:pt x="8186" y="3693"/>
                    </a:lnTo>
                    <a:lnTo>
                      <a:pt x="8093" y="3749"/>
                    </a:lnTo>
                    <a:lnTo>
                      <a:pt x="8018" y="3823"/>
                    </a:lnTo>
                    <a:lnTo>
                      <a:pt x="7925" y="3917"/>
                    </a:lnTo>
                    <a:lnTo>
                      <a:pt x="7851" y="4010"/>
                    </a:lnTo>
                    <a:lnTo>
                      <a:pt x="7795" y="4140"/>
                    </a:lnTo>
                    <a:lnTo>
                      <a:pt x="7757" y="4290"/>
                    </a:lnTo>
                    <a:lnTo>
                      <a:pt x="7720" y="4439"/>
                    </a:lnTo>
                    <a:lnTo>
                      <a:pt x="7664" y="4569"/>
                    </a:lnTo>
                    <a:lnTo>
                      <a:pt x="7608" y="4663"/>
                    </a:lnTo>
                    <a:lnTo>
                      <a:pt x="7534" y="4756"/>
                    </a:lnTo>
                    <a:lnTo>
                      <a:pt x="7459" y="4812"/>
                    </a:lnTo>
                    <a:lnTo>
                      <a:pt x="7384" y="4849"/>
                    </a:lnTo>
                    <a:lnTo>
                      <a:pt x="7310" y="4886"/>
                    </a:lnTo>
                    <a:lnTo>
                      <a:pt x="7142" y="4886"/>
                    </a:lnTo>
                    <a:lnTo>
                      <a:pt x="7067" y="4868"/>
                    </a:lnTo>
                    <a:lnTo>
                      <a:pt x="6900" y="4793"/>
                    </a:lnTo>
                    <a:lnTo>
                      <a:pt x="6750" y="4700"/>
                    </a:lnTo>
                    <a:lnTo>
                      <a:pt x="6620" y="4551"/>
                    </a:lnTo>
                    <a:lnTo>
                      <a:pt x="6508" y="4401"/>
                    </a:lnTo>
                    <a:lnTo>
                      <a:pt x="6284" y="4029"/>
                    </a:lnTo>
                    <a:lnTo>
                      <a:pt x="6042" y="3693"/>
                    </a:lnTo>
                    <a:lnTo>
                      <a:pt x="5911" y="3525"/>
                    </a:lnTo>
                    <a:lnTo>
                      <a:pt x="5781" y="3376"/>
                    </a:lnTo>
                    <a:lnTo>
                      <a:pt x="5613" y="3227"/>
                    </a:lnTo>
                    <a:lnTo>
                      <a:pt x="5445" y="3096"/>
                    </a:lnTo>
                    <a:lnTo>
                      <a:pt x="5296" y="2984"/>
                    </a:lnTo>
                    <a:lnTo>
                      <a:pt x="5128" y="2910"/>
                    </a:lnTo>
                    <a:lnTo>
                      <a:pt x="4979" y="2835"/>
                    </a:lnTo>
                    <a:lnTo>
                      <a:pt x="4811" y="2779"/>
                    </a:lnTo>
                    <a:lnTo>
                      <a:pt x="4625" y="2742"/>
                    </a:lnTo>
                    <a:lnTo>
                      <a:pt x="4457" y="2723"/>
                    </a:lnTo>
                    <a:lnTo>
                      <a:pt x="4289" y="2705"/>
                    </a:lnTo>
                    <a:lnTo>
                      <a:pt x="4103" y="2705"/>
                    </a:lnTo>
                    <a:lnTo>
                      <a:pt x="3935" y="2723"/>
                    </a:lnTo>
                    <a:lnTo>
                      <a:pt x="3767" y="2742"/>
                    </a:lnTo>
                    <a:lnTo>
                      <a:pt x="3599" y="2779"/>
                    </a:lnTo>
                    <a:lnTo>
                      <a:pt x="3413" y="2835"/>
                    </a:lnTo>
                    <a:lnTo>
                      <a:pt x="3077" y="2966"/>
                    </a:lnTo>
                    <a:lnTo>
                      <a:pt x="2760" y="3134"/>
                    </a:lnTo>
                    <a:lnTo>
                      <a:pt x="2480" y="3339"/>
                    </a:lnTo>
                    <a:lnTo>
                      <a:pt x="2201" y="3562"/>
                    </a:lnTo>
                    <a:lnTo>
                      <a:pt x="1958" y="3805"/>
                    </a:lnTo>
                    <a:lnTo>
                      <a:pt x="1753" y="4084"/>
                    </a:lnTo>
                    <a:lnTo>
                      <a:pt x="1660" y="4252"/>
                    </a:lnTo>
                    <a:lnTo>
                      <a:pt x="1529" y="4495"/>
                    </a:lnTo>
                    <a:lnTo>
                      <a:pt x="1399" y="4774"/>
                    </a:lnTo>
                    <a:lnTo>
                      <a:pt x="1250" y="5035"/>
                    </a:lnTo>
                    <a:lnTo>
                      <a:pt x="1175" y="5147"/>
                    </a:lnTo>
                    <a:lnTo>
                      <a:pt x="1082" y="5241"/>
                    </a:lnTo>
                    <a:lnTo>
                      <a:pt x="1007" y="5315"/>
                    </a:lnTo>
                    <a:lnTo>
                      <a:pt x="914" y="5371"/>
                    </a:lnTo>
                    <a:lnTo>
                      <a:pt x="821" y="5371"/>
                    </a:lnTo>
                    <a:lnTo>
                      <a:pt x="728" y="5352"/>
                    </a:lnTo>
                    <a:lnTo>
                      <a:pt x="634" y="5297"/>
                    </a:lnTo>
                    <a:lnTo>
                      <a:pt x="541" y="5166"/>
                    </a:lnTo>
                    <a:lnTo>
                      <a:pt x="485" y="5073"/>
                    </a:lnTo>
                    <a:lnTo>
                      <a:pt x="429" y="4942"/>
                    </a:lnTo>
                    <a:lnTo>
                      <a:pt x="411" y="4812"/>
                    </a:lnTo>
                    <a:lnTo>
                      <a:pt x="392" y="4663"/>
                    </a:lnTo>
                    <a:lnTo>
                      <a:pt x="392" y="4327"/>
                    </a:lnTo>
                    <a:lnTo>
                      <a:pt x="411" y="3973"/>
                    </a:lnTo>
                    <a:lnTo>
                      <a:pt x="467" y="3618"/>
                    </a:lnTo>
                    <a:lnTo>
                      <a:pt x="522" y="3283"/>
                    </a:lnTo>
                    <a:lnTo>
                      <a:pt x="653" y="2742"/>
                    </a:lnTo>
                    <a:lnTo>
                      <a:pt x="709" y="2537"/>
                    </a:lnTo>
                    <a:lnTo>
                      <a:pt x="784" y="2313"/>
                    </a:lnTo>
                    <a:lnTo>
                      <a:pt x="877" y="2089"/>
                    </a:lnTo>
                    <a:lnTo>
                      <a:pt x="989" y="1866"/>
                    </a:lnTo>
                    <a:lnTo>
                      <a:pt x="1119" y="1642"/>
                    </a:lnTo>
                    <a:lnTo>
                      <a:pt x="1268" y="1418"/>
                    </a:lnTo>
                    <a:lnTo>
                      <a:pt x="1417" y="1213"/>
                    </a:lnTo>
                    <a:lnTo>
                      <a:pt x="1585" y="1026"/>
                    </a:lnTo>
                    <a:lnTo>
                      <a:pt x="1772" y="840"/>
                    </a:lnTo>
                    <a:lnTo>
                      <a:pt x="1958" y="672"/>
                    </a:lnTo>
                    <a:lnTo>
                      <a:pt x="2163" y="542"/>
                    </a:lnTo>
                    <a:lnTo>
                      <a:pt x="2368" y="411"/>
                    </a:lnTo>
                    <a:lnTo>
                      <a:pt x="2592" y="318"/>
                    </a:lnTo>
                    <a:lnTo>
                      <a:pt x="2816" y="243"/>
                    </a:lnTo>
                    <a:lnTo>
                      <a:pt x="3058" y="206"/>
                    </a:lnTo>
                    <a:lnTo>
                      <a:pt x="3301" y="187"/>
                    </a:lnTo>
                    <a:lnTo>
                      <a:pt x="3152" y="113"/>
                    </a:lnTo>
                    <a:lnTo>
                      <a:pt x="3002" y="38"/>
                    </a:lnTo>
                    <a:lnTo>
                      <a:pt x="2853" y="20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58"/>
              <p:cNvSpPr/>
              <p:nvPr/>
            </p:nvSpPr>
            <p:spPr>
              <a:xfrm>
                <a:off x="5945000" y="4381375"/>
                <a:ext cx="162725" cy="17950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180" extrusionOk="0">
                    <a:moveTo>
                      <a:pt x="5166" y="1"/>
                    </a:moveTo>
                    <a:lnTo>
                      <a:pt x="4998" y="19"/>
                    </a:lnTo>
                    <a:lnTo>
                      <a:pt x="4830" y="57"/>
                    </a:lnTo>
                    <a:lnTo>
                      <a:pt x="4662" y="112"/>
                    </a:lnTo>
                    <a:lnTo>
                      <a:pt x="4513" y="187"/>
                    </a:lnTo>
                    <a:lnTo>
                      <a:pt x="4271" y="336"/>
                    </a:lnTo>
                    <a:lnTo>
                      <a:pt x="4028" y="504"/>
                    </a:lnTo>
                    <a:lnTo>
                      <a:pt x="3823" y="691"/>
                    </a:lnTo>
                    <a:lnTo>
                      <a:pt x="3618" y="914"/>
                    </a:lnTo>
                    <a:lnTo>
                      <a:pt x="3432" y="1138"/>
                    </a:lnTo>
                    <a:lnTo>
                      <a:pt x="3264" y="1399"/>
                    </a:lnTo>
                    <a:lnTo>
                      <a:pt x="3115" y="1660"/>
                    </a:lnTo>
                    <a:lnTo>
                      <a:pt x="3003" y="1940"/>
                    </a:lnTo>
                    <a:lnTo>
                      <a:pt x="2854" y="1623"/>
                    </a:lnTo>
                    <a:lnTo>
                      <a:pt x="2686" y="1306"/>
                    </a:lnTo>
                    <a:lnTo>
                      <a:pt x="2574" y="1138"/>
                    </a:lnTo>
                    <a:lnTo>
                      <a:pt x="2462" y="970"/>
                    </a:lnTo>
                    <a:lnTo>
                      <a:pt x="2331" y="802"/>
                    </a:lnTo>
                    <a:lnTo>
                      <a:pt x="2201" y="691"/>
                    </a:lnTo>
                    <a:lnTo>
                      <a:pt x="2033" y="579"/>
                    </a:lnTo>
                    <a:lnTo>
                      <a:pt x="1865" y="523"/>
                    </a:lnTo>
                    <a:lnTo>
                      <a:pt x="1679" y="504"/>
                    </a:lnTo>
                    <a:lnTo>
                      <a:pt x="1492" y="504"/>
                    </a:lnTo>
                    <a:lnTo>
                      <a:pt x="1325" y="523"/>
                    </a:lnTo>
                    <a:lnTo>
                      <a:pt x="1157" y="579"/>
                    </a:lnTo>
                    <a:lnTo>
                      <a:pt x="1008" y="653"/>
                    </a:lnTo>
                    <a:lnTo>
                      <a:pt x="858" y="746"/>
                    </a:lnTo>
                    <a:lnTo>
                      <a:pt x="709" y="858"/>
                    </a:lnTo>
                    <a:lnTo>
                      <a:pt x="597" y="989"/>
                    </a:lnTo>
                    <a:lnTo>
                      <a:pt x="467" y="1138"/>
                    </a:lnTo>
                    <a:lnTo>
                      <a:pt x="374" y="1306"/>
                    </a:lnTo>
                    <a:lnTo>
                      <a:pt x="280" y="1474"/>
                    </a:lnTo>
                    <a:lnTo>
                      <a:pt x="187" y="1660"/>
                    </a:lnTo>
                    <a:lnTo>
                      <a:pt x="131" y="1847"/>
                    </a:lnTo>
                    <a:lnTo>
                      <a:pt x="75" y="2052"/>
                    </a:lnTo>
                    <a:lnTo>
                      <a:pt x="38" y="2238"/>
                    </a:lnTo>
                    <a:lnTo>
                      <a:pt x="19" y="2443"/>
                    </a:lnTo>
                    <a:lnTo>
                      <a:pt x="1" y="2667"/>
                    </a:lnTo>
                    <a:lnTo>
                      <a:pt x="19" y="2872"/>
                    </a:lnTo>
                    <a:lnTo>
                      <a:pt x="38" y="3077"/>
                    </a:lnTo>
                    <a:lnTo>
                      <a:pt x="75" y="3282"/>
                    </a:lnTo>
                    <a:lnTo>
                      <a:pt x="112" y="3469"/>
                    </a:lnTo>
                    <a:lnTo>
                      <a:pt x="168" y="3674"/>
                    </a:lnTo>
                    <a:lnTo>
                      <a:pt x="318" y="4047"/>
                    </a:lnTo>
                    <a:lnTo>
                      <a:pt x="504" y="4420"/>
                    </a:lnTo>
                    <a:lnTo>
                      <a:pt x="709" y="4755"/>
                    </a:lnTo>
                    <a:lnTo>
                      <a:pt x="952" y="5091"/>
                    </a:lnTo>
                    <a:lnTo>
                      <a:pt x="1213" y="5389"/>
                    </a:lnTo>
                    <a:lnTo>
                      <a:pt x="1474" y="5669"/>
                    </a:lnTo>
                    <a:lnTo>
                      <a:pt x="1772" y="5930"/>
                    </a:lnTo>
                    <a:lnTo>
                      <a:pt x="2089" y="6191"/>
                    </a:lnTo>
                    <a:lnTo>
                      <a:pt x="2425" y="6415"/>
                    </a:lnTo>
                    <a:lnTo>
                      <a:pt x="2760" y="6601"/>
                    </a:lnTo>
                    <a:lnTo>
                      <a:pt x="3096" y="6788"/>
                    </a:lnTo>
                    <a:lnTo>
                      <a:pt x="3450" y="6937"/>
                    </a:lnTo>
                    <a:lnTo>
                      <a:pt x="3823" y="7068"/>
                    </a:lnTo>
                    <a:lnTo>
                      <a:pt x="4177" y="7180"/>
                    </a:lnTo>
                    <a:lnTo>
                      <a:pt x="4606" y="6695"/>
                    </a:lnTo>
                    <a:lnTo>
                      <a:pt x="4998" y="6191"/>
                    </a:lnTo>
                    <a:lnTo>
                      <a:pt x="5184" y="5912"/>
                    </a:lnTo>
                    <a:lnTo>
                      <a:pt x="5352" y="5651"/>
                    </a:lnTo>
                    <a:lnTo>
                      <a:pt x="5520" y="5352"/>
                    </a:lnTo>
                    <a:lnTo>
                      <a:pt x="5669" y="5072"/>
                    </a:lnTo>
                    <a:lnTo>
                      <a:pt x="5837" y="4681"/>
                    </a:lnTo>
                    <a:lnTo>
                      <a:pt x="5986" y="4271"/>
                    </a:lnTo>
                    <a:lnTo>
                      <a:pt x="6117" y="3879"/>
                    </a:lnTo>
                    <a:lnTo>
                      <a:pt x="6229" y="3469"/>
                    </a:lnTo>
                    <a:lnTo>
                      <a:pt x="6378" y="2947"/>
                    </a:lnTo>
                    <a:lnTo>
                      <a:pt x="6434" y="2686"/>
                    </a:lnTo>
                    <a:lnTo>
                      <a:pt x="6471" y="2425"/>
                    </a:lnTo>
                    <a:lnTo>
                      <a:pt x="6508" y="2164"/>
                    </a:lnTo>
                    <a:lnTo>
                      <a:pt x="6508" y="1903"/>
                    </a:lnTo>
                    <a:lnTo>
                      <a:pt x="6508" y="1641"/>
                    </a:lnTo>
                    <a:lnTo>
                      <a:pt x="6471" y="1380"/>
                    </a:lnTo>
                    <a:lnTo>
                      <a:pt x="6396" y="1119"/>
                    </a:lnTo>
                    <a:lnTo>
                      <a:pt x="6303" y="877"/>
                    </a:lnTo>
                    <a:lnTo>
                      <a:pt x="6173" y="653"/>
                    </a:lnTo>
                    <a:lnTo>
                      <a:pt x="6005" y="448"/>
                    </a:lnTo>
                    <a:lnTo>
                      <a:pt x="5818" y="262"/>
                    </a:lnTo>
                    <a:lnTo>
                      <a:pt x="5725" y="187"/>
                    </a:lnTo>
                    <a:lnTo>
                      <a:pt x="5613" y="131"/>
                    </a:lnTo>
                    <a:lnTo>
                      <a:pt x="5520" y="75"/>
                    </a:lnTo>
                    <a:lnTo>
                      <a:pt x="5408" y="38"/>
                    </a:lnTo>
                    <a:lnTo>
                      <a:pt x="5278" y="19"/>
                    </a:lnTo>
                    <a:lnTo>
                      <a:pt x="5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58"/>
              <p:cNvSpPr/>
              <p:nvPr/>
            </p:nvSpPr>
            <p:spPr>
              <a:xfrm>
                <a:off x="6201850" y="4527750"/>
                <a:ext cx="169725" cy="1757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7031" extrusionOk="0">
                    <a:moveTo>
                      <a:pt x="2127" y="1"/>
                    </a:moveTo>
                    <a:lnTo>
                      <a:pt x="1959" y="19"/>
                    </a:lnTo>
                    <a:lnTo>
                      <a:pt x="1791" y="57"/>
                    </a:lnTo>
                    <a:lnTo>
                      <a:pt x="1604" y="112"/>
                    </a:lnTo>
                    <a:lnTo>
                      <a:pt x="1455" y="187"/>
                    </a:lnTo>
                    <a:lnTo>
                      <a:pt x="1287" y="262"/>
                    </a:lnTo>
                    <a:lnTo>
                      <a:pt x="1138" y="374"/>
                    </a:lnTo>
                    <a:lnTo>
                      <a:pt x="989" y="485"/>
                    </a:lnTo>
                    <a:lnTo>
                      <a:pt x="840" y="616"/>
                    </a:lnTo>
                    <a:lnTo>
                      <a:pt x="709" y="746"/>
                    </a:lnTo>
                    <a:lnTo>
                      <a:pt x="579" y="896"/>
                    </a:lnTo>
                    <a:lnTo>
                      <a:pt x="467" y="1063"/>
                    </a:lnTo>
                    <a:lnTo>
                      <a:pt x="374" y="1213"/>
                    </a:lnTo>
                    <a:lnTo>
                      <a:pt x="299" y="1399"/>
                    </a:lnTo>
                    <a:lnTo>
                      <a:pt x="225" y="1567"/>
                    </a:lnTo>
                    <a:lnTo>
                      <a:pt x="150" y="1753"/>
                    </a:lnTo>
                    <a:lnTo>
                      <a:pt x="75" y="2108"/>
                    </a:lnTo>
                    <a:lnTo>
                      <a:pt x="19" y="2481"/>
                    </a:lnTo>
                    <a:lnTo>
                      <a:pt x="1" y="2872"/>
                    </a:lnTo>
                    <a:lnTo>
                      <a:pt x="19" y="3245"/>
                    </a:lnTo>
                    <a:lnTo>
                      <a:pt x="75" y="3618"/>
                    </a:lnTo>
                    <a:lnTo>
                      <a:pt x="150" y="3991"/>
                    </a:lnTo>
                    <a:lnTo>
                      <a:pt x="243" y="4364"/>
                    </a:lnTo>
                    <a:lnTo>
                      <a:pt x="374" y="4737"/>
                    </a:lnTo>
                    <a:lnTo>
                      <a:pt x="504" y="5091"/>
                    </a:lnTo>
                    <a:lnTo>
                      <a:pt x="672" y="5445"/>
                    </a:lnTo>
                    <a:lnTo>
                      <a:pt x="840" y="5781"/>
                    </a:lnTo>
                    <a:lnTo>
                      <a:pt x="1045" y="6117"/>
                    </a:lnTo>
                    <a:lnTo>
                      <a:pt x="1250" y="6434"/>
                    </a:lnTo>
                    <a:lnTo>
                      <a:pt x="1474" y="6751"/>
                    </a:lnTo>
                    <a:lnTo>
                      <a:pt x="1716" y="7030"/>
                    </a:lnTo>
                    <a:lnTo>
                      <a:pt x="2350" y="6863"/>
                    </a:lnTo>
                    <a:lnTo>
                      <a:pt x="2649" y="6769"/>
                    </a:lnTo>
                    <a:lnTo>
                      <a:pt x="2966" y="6657"/>
                    </a:lnTo>
                    <a:lnTo>
                      <a:pt x="3264" y="6527"/>
                    </a:lnTo>
                    <a:lnTo>
                      <a:pt x="3562" y="6378"/>
                    </a:lnTo>
                    <a:lnTo>
                      <a:pt x="3842" y="6229"/>
                    </a:lnTo>
                    <a:lnTo>
                      <a:pt x="4122" y="6042"/>
                    </a:lnTo>
                    <a:lnTo>
                      <a:pt x="4476" y="5781"/>
                    </a:lnTo>
                    <a:lnTo>
                      <a:pt x="4812" y="5520"/>
                    </a:lnTo>
                    <a:lnTo>
                      <a:pt x="5147" y="5222"/>
                    </a:lnTo>
                    <a:lnTo>
                      <a:pt x="5464" y="4905"/>
                    </a:lnTo>
                    <a:lnTo>
                      <a:pt x="5837" y="4513"/>
                    </a:lnTo>
                    <a:lnTo>
                      <a:pt x="6024" y="4289"/>
                    </a:lnTo>
                    <a:lnTo>
                      <a:pt x="6191" y="4066"/>
                    </a:lnTo>
                    <a:lnTo>
                      <a:pt x="6341" y="3842"/>
                    </a:lnTo>
                    <a:lnTo>
                      <a:pt x="6490" y="3599"/>
                    </a:lnTo>
                    <a:lnTo>
                      <a:pt x="6602" y="3338"/>
                    </a:lnTo>
                    <a:lnTo>
                      <a:pt x="6695" y="3077"/>
                    </a:lnTo>
                    <a:lnTo>
                      <a:pt x="6751" y="2798"/>
                    </a:lnTo>
                    <a:lnTo>
                      <a:pt x="6788" y="2518"/>
                    </a:lnTo>
                    <a:lnTo>
                      <a:pt x="6770" y="2238"/>
                    </a:lnTo>
                    <a:lnTo>
                      <a:pt x="6732" y="1977"/>
                    </a:lnTo>
                    <a:lnTo>
                      <a:pt x="6639" y="1735"/>
                    </a:lnTo>
                    <a:lnTo>
                      <a:pt x="6583" y="1623"/>
                    </a:lnTo>
                    <a:lnTo>
                      <a:pt x="6527" y="1511"/>
                    </a:lnTo>
                    <a:lnTo>
                      <a:pt x="6453" y="1418"/>
                    </a:lnTo>
                    <a:lnTo>
                      <a:pt x="6359" y="1343"/>
                    </a:lnTo>
                    <a:lnTo>
                      <a:pt x="6266" y="1269"/>
                    </a:lnTo>
                    <a:lnTo>
                      <a:pt x="6154" y="1213"/>
                    </a:lnTo>
                    <a:lnTo>
                      <a:pt x="6005" y="1138"/>
                    </a:lnTo>
                    <a:lnTo>
                      <a:pt x="5837" y="1119"/>
                    </a:lnTo>
                    <a:lnTo>
                      <a:pt x="5669" y="1101"/>
                    </a:lnTo>
                    <a:lnTo>
                      <a:pt x="5502" y="1101"/>
                    </a:lnTo>
                    <a:lnTo>
                      <a:pt x="5203" y="1119"/>
                    </a:lnTo>
                    <a:lnTo>
                      <a:pt x="4924" y="1175"/>
                    </a:lnTo>
                    <a:lnTo>
                      <a:pt x="4644" y="1250"/>
                    </a:lnTo>
                    <a:lnTo>
                      <a:pt x="4383" y="1343"/>
                    </a:lnTo>
                    <a:lnTo>
                      <a:pt x="4103" y="1474"/>
                    </a:lnTo>
                    <a:lnTo>
                      <a:pt x="3842" y="1623"/>
                    </a:lnTo>
                    <a:lnTo>
                      <a:pt x="3600" y="1791"/>
                    </a:lnTo>
                    <a:lnTo>
                      <a:pt x="3357" y="1977"/>
                    </a:lnTo>
                    <a:lnTo>
                      <a:pt x="3376" y="1642"/>
                    </a:lnTo>
                    <a:lnTo>
                      <a:pt x="3357" y="1287"/>
                    </a:lnTo>
                    <a:lnTo>
                      <a:pt x="3339" y="1082"/>
                    </a:lnTo>
                    <a:lnTo>
                      <a:pt x="3320" y="896"/>
                    </a:lnTo>
                    <a:lnTo>
                      <a:pt x="3264" y="709"/>
                    </a:lnTo>
                    <a:lnTo>
                      <a:pt x="3189" y="523"/>
                    </a:lnTo>
                    <a:lnTo>
                      <a:pt x="3096" y="374"/>
                    </a:lnTo>
                    <a:lnTo>
                      <a:pt x="2947" y="243"/>
                    </a:lnTo>
                    <a:lnTo>
                      <a:pt x="2798" y="150"/>
                    </a:lnTo>
                    <a:lnTo>
                      <a:pt x="2630" y="75"/>
                    </a:lnTo>
                    <a:lnTo>
                      <a:pt x="2462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58"/>
              <p:cNvSpPr/>
              <p:nvPr/>
            </p:nvSpPr>
            <p:spPr>
              <a:xfrm>
                <a:off x="6072275" y="4616325"/>
                <a:ext cx="424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772" extrusionOk="0">
                    <a:moveTo>
                      <a:pt x="504" y="0"/>
                    </a:moveTo>
                    <a:lnTo>
                      <a:pt x="410" y="19"/>
                    </a:lnTo>
                    <a:lnTo>
                      <a:pt x="336" y="56"/>
                    </a:lnTo>
                    <a:lnTo>
                      <a:pt x="261" y="112"/>
                    </a:lnTo>
                    <a:lnTo>
                      <a:pt x="187" y="187"/>
                    </a:lnTo>
                    <a:lnTo>
                      <a:pt x="131" y="262"/>
                    </a:lnTo>
                    <a:lnTo>
                      <a:pt x="75" y="355"/>
                    </a:lnTo>
                    <a:lnTo>
                      <a:pt x="37" y="448"/>
                    </a:lnTo>
                    <a:lnTo>
                      <a:pt x="19" y="541"/>
                    </a:lnTo>
                    <a:lnTo>
                      <a:pt x="0" y="728"/>
                    </a:lnTo>
                    <a:lnTo>
                      <a:pt x="19" y="914"/>
                    </a:lnTo>
                    <a:lnTo>
                      <a:pt x="56" y="1101"/>
                    </a:lnTo>
                    <a:lnTo>
                      <a:pt x="131" y="1287"/>
                    </a:lnTo>
                    <a:lnTo>
                      <a:pt x="205" y="1455"/>
                    </a:lnTo>
                    <a:lnTo>
                      <a:pt x="317" y="1623"/>
                    </a:lnTo>
                    <a:lnTo>
                      <a:pt x="448" y="1772"/>
                    </a:lnTo>
                    <a:lnTo>
                      <a:pt x="746" y="1660"/>
                    </a:lnTo>
                    <a:lnTo>
                      <a:pt x="895" y="1585"/>
                    </a:lnTo>
                    <a:lnTo>
                      <a:pt x="1026" y="1511"/>
                    </a:lnTo>
                    <a:lnTo>
                      <a:pt x="1193" y="1380"/>
                    </a:lnTo>
                    <a:lnTo>
                      <a:pt x="1361" y="1231"/>
                    </a:lnTo>
                    <a:lnTo>
                      <a:pt x="1455" y="1138"/>
                    </a:lnTo>
                    <a:lnTo>
                      <a:pt x="1548" y="1045"/>
                    </a:lnTo>
                    <a:lnTo>
                      <a:pt x="1604" y="933"/>
                    </a:lnTo>
                    <a:lnTo>
                      <a:pt x="1660" y="802"/>
                    </a:lnTo>
                    <a:lnTo>
                      <a:pt x="1697" y="672"/>
                    </a:lnTo>
                    <a:lnTo>
                      <a:pt x="1678" y="541"/>
                    </a:lnTo>
                    <a:lnTo>
                      <a:pt x="1660" y="485"/>
                    </a:lnTo>
                    <a:lnTo>
                      <a:pt x="1622" y="429"/>
                    </a:lnTo>
                    <a:lnTo>
                      <a:pt x="1585" y="373"/>
                    </a:lnTo>
                    <a:lnTo>
                      <a:pt x="1548" y="336"/>
                    </a:lnTo>
                    <a:lnTo>
                      <a:pt x="1455" y="317"/>
                    </a:lnTo>
                    <a:lnTo>
                      <a:pt x="1380" y="299"/>
                    </a:lnTo>
                    <a:lnTo>
                      <a:pt x="1231" y="317"/>
                    </a:lnTo>
                    <a:lnTo>
                      <a:pt x="1100" y="355"/>
                    </a:lnTo>
                    <a:lnTo>
                      <a:pt x="970" y="429"/>
                    </a:lnTo>
                    <a:lnTo>
                      <a:pt x="839" y="504"/>
                    </a:lnTo>
                    <a:lnTo>
                      <a:pt x="839" y="336"/>
                    </a:lnTo>
                    <a:lnTo>
                      <a:pt x="839" y="243"/>
                    </a:lnTo>
                    <a:lnTo>
                      <a:pt x="802" y="150"/>
                    </a:lnTo>
                    <a:lnTo>
                      <a:pt x="746" y="75"/>
                    </a:lnTo>
                    <a:lnTo>
                      <a:pt x="671" y="19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58"/>
              <p:cNvSpPr/>
              <p:nvPr/>
            </p:nvSpPr>
            <p:spPr>
              <a:xfrm>
                <a:off x="5587000" y="5054050"/>
                <a:ext cx="7460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4868" extrusionOk="0">
                    <a:moveTo>
                      <a:pt x="0" y="1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24" y="691"/>
                    </a:lnTo>
                    <a:lnTo>
                      <a:pt x="504" y="1343"/>
                    </a:lnTo>
                    <a:lnTo>
                      <a:pt x="802" y="1996"/>
                    </a:lnTo>
                    <a:lnTo>
                      <a:pt x="1138" y="2648"/>
                    </a:lnTo>
                    <a:lnTo>
                      <a:pt x="1324" y="2965"/>
                    </a:lnTo>
                    <a:lnTo>
                      <a:pt x="1529" y="3264"/>
                    </a:lnTo>
                    <a:lnTo>
                      <a:pt x="1716" y="3562"/>
                    </a:lnTo>
                    <a:lnTo>
                      <a:pt x="1939" y="3842"/>
                    </a:lnTo>
                    <a:lnTo>
                      <a:pt x="2163" y="4121"/>
                    </a:lnTo>
                    <a:lnTo>
                      <a:pt x="2405" y="4383"/>
                    </a:lnTo>
                    <a:lnTo>
                      <a:pt x="2648" y="4625"/>
                    </a:lnTo>
                    <a:lnTo>
                      <a:pt x="2909" y="4849"/>
                    </a:lnTo>
                    <a:lnTo>
                      <a:pt x="2946" y="4867"/>
                    </a:lnTo>
                    <a:lnTo>
                      <a:pt x="2965" y="4867"/>
                    </a:lnTo>
                    <a:lnTo>
                      <a:pt x="2984" y="4830"/>
                    </a:lnTo>
                    <a:lnTo>
                      <a:pt x="2984" y="4811"/>
                    </a:lnTo>
                    <a:lnTo>
                      <a:pt x="2629" y="4196"/>
                    </a:lnTo>
                    <a:lnTo>
                      <a:pt x="2256" y="3599"/>
                    </a:lnTo>
                    <a:lnTo>
                      <a:pt x="1492" y="2425"/>
                    </a:lnTo>
                    <a:lnTo>
                      <a:pt x="1100" y="1847"/>
                    </a:lnTo>
                    <a:lnTo>
                      <a:pt x="727" y="1250"/>
                    </a:lnTo>
                    <a:lnTo>
                      <a:pt x="373" y="635"/>
                    </a:lnTo>
                    <a:lnTo>
                      <a:pt x="37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58"/>
              <p:cNvSpPr/>
              <p:nvPr/>
            </p:nvSpPr>
            <p:spPr>
              <a:xfrm>
                <a:off x="5585125" y="4974350"/>
                <a:ext cx="87200" cy="149175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5967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37"/>
                    </a:lnTo>
                    <a:lnTo>
                      <a:pt x="150" y="429"/>
                    </a:lnTo>
                    <a:lnTo>
                      <a:pt x="336" y="820"/>
                    </a:lnTo>
                    <a:lnTo>
                      <a:pt x="709" y="1585"/>
                    </a:lnTo>
                    <a:lnTo>
                      <a:pt x="1119" y="2349"/>
                    </a:lnTo>
                    <a:lnTo>
                      <a:pt x="1548" y="3095"/>
                    </a:lnTo>
                    <a:lnTo>
                      <a:pt x="1958" y="3841"/>
                    </a:lnTo>
                    <a:lnTo>
                      <a:pt x="2406" y="4606"/>
                    </a:lnTo>
                    <a:lnTo>
                      <a:pt x="2630" y="4960"/>
                    </a:lnTo>
                    <a:lnTo>
                      <a:pt x="2891" y="5314"/>
                    </a:lnTo>
                    <a:lnTo>
                      <a:pt x="3152" y="5650"/>
                    </a:lnTo>
                    <a:lnTo>
                      <a:pt x="3431" y="5967"/>
                    </a:lnTo>
                    <a:lnTo>
                      <a:pt x="3469" y="5967"/>
                    </a:lnTo>
                    <a:lnTo>
                      <a:pt x="3487" y="5948"/>
                    </a:lnTo>
                    <a:lnTo>
                      <a:pt x="3487" y="5930"/>
                    </a:lnTo>
                    <a:lnTo>
                      <a:pt x="3320" y="5575"/>
                    </a:lnTo>
                    <a:lnTo>
                      <a:pt x="3133" y="5202"/>
                    </a:lnTo>
                    <a:lnTo>
                      <a:pt x="2928" y="4848"/>
                    </a:lnTo>
                    <a:lnTo>
                      <a:pt x="2723" y="4494"/>
                    </a:lnTo>
                    <a:lnTo>
                      <a:pt x="2275" y="3823"/>
                    </a:lnTo>
                    <a:lnTo>
                      <a:pt x="1828" y="3133"/>
                    </a:lnTo>
                    <a:lnTo>
                      <a:pt x="1380" y="2349"/>
                    </a:lnTo>
                    <a:lnTo>
                      <a:pt x="951" y="1566"/>
                    </a:lnTo>
                    <a:lnTo>
                      <a:pt x="504" y="783"/>
                    </a:lnTo>
                    <a:lnTo>
                      <a:pt x="38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58"/>
              <p:cNvSpPr/>
              <p:nvPr/>
            </p:nvSpPr>
            <p:spPr>
              <a:xfrm>
                <a:off x="5581400" y="4885300"/>
                <a:ext cx="113775" cy="19722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7889" extrusionOk="0">
                    <a:moveTo>
                      <a:pt x="0" y="1"/>
                    </a:moveTo>
                    <a:lnTo>
                      <a:pt x="168" y="541"/>
                    </a:lnTo>
                    <a:lnTo>
                      <a:pt x="392" y="1063"/>
                    </a:lnTo>
                    <a:lnTo>
                      <a:pt x="616" y="1585"/>
                    </a:lnTo>
                    <a:lnTo>
                      <a:pt x="858" y="2108"/>
                    </a:lnTo>
                    <a:lnTo>
                      <a:pt x="1119" y="2611"/>
                    </a:lnTo>
                    <a:lnTo>
                      <a:pt x="1399" y="3115"/>
                    </a:lnTo>
                    <a:lnTo>
                      <a:pt x="1940" y="4103"/>
                    </a:lnTo>
                    <a:lnTo>
                      <a:pt x="2518" y="5091"/>
                    </a:lnTo>
                    <a:lnTo>
                      <a:pt x="2816" y="5576"/>
                    </a:lnTo>
                    <a:lnTo>
                      <a:pt x="3114" y="6061"/>
                    </a:lnTo>
                    <a:lnTo>
                      <a:pt x="3431" y="6527"/>
                    </a:lnTo>
                    <a:lnTo>
                      <a:pt x="3767" y="6993"/>
                    </a:lnTo>
                    <a:lnTo>
                      <a:pt x="4121" y="7441"/>
                    </a:lnTo>
                    <a:lnTo>
                      <a:pt x="4494" y="7869"/>
                    </a:lnTo>
                    <a:lnTo>
                      <a:pt x="4513" y="7888"/>
                    </a:lnTo>
                    <a:lnTo>
                      <a:pt x="4531" y="7869"/>
                    </a:lnTo>
                    <a:lnTo>
                      <a:pt x="4550" y="7851"/>
                    </a:lnTo>
                    <a:lnTo>
                      <a:pt x="4550" y="7813"/>
                    </a:lnTo>
                    <a:lnTo>
                      <a:pt x="3953" y="6862"/>
                    </a:lnTo>
                    <a:lnTo>
                      <a:pt x="3338" y="5911"/>
                    </a:lnTo>
                    <a:lnTo>
                      <a:pt x="2741" y="4961"/>
                    </a:lnTo>
                    <a:lnTo>
                      <a:pt x="2145" y="3991"/>
                    </a:lnTo>
                    <a:lnTo>
                      <a:pt x="1865" y="3487"/>
                    </a:lnTo>
                    <a:lnTo>
                      <a:pt x="1604" y="3003"/>
                    </a:lnTo>
                    <a:lnTo>
                      <a:pt x="1082" y="1996"/>
                    </a:lnTo>
                    <a:lnTo>
                      <a:pt x="560" y="989"/>
                    </a:lnTo>
                    <a:lnTo>
                      <a:pt x="28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58"/>
              <p:cNvSpPr/>
              <p:nvPr/>
            </p:nvSpPr>
            <p:spPr>
              <a:xfrm>
                <a:off x="5601900" y="4829825"/>
                <a:ext cx="123575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9007" extrusionOk="0">
                    <a:moveTo>
                      <a:pt x="1" y="1"/>
                    </a:moveTo>
                    <a:lnTo>
                      <a:pt x="187" y="616"/>
                    </a:lnTo>
                    <a:lnTo>
                      <a:pt x="411" y="1231"/>
                    </a:lnTo>
                    <a:lnTo>
                      <a:pt x="635" y="1828"/>
                    </a:lnTo>
                    <a:lnTo>
                      <a:pt x="896" y="2406"/>
                    </a:lnTo>
                    <a:lnTo>
                      <a:pt x="1175" y="3003"/>
                    </a:lnTo>
                    <a:lnTo>
                      <a:pt x="1455" y="3581"/>
                    </a:lnTo>
                    <a:lnTo>
                      <a:pt x="2052" y="4718"/>
                    </a:lnTo>
                    <a:lnTo>
                      <a:pt x="2667" y="5837"/>
                    </a:lnTo>
                    <a:lnTo>
                      <a:pt x="2984" y="6396"/>
                    </a:lnTo>
                    <a:lnTo>
                      <a:pt x="3320" y="6937"/>
                    </a:lnTo>
                    <a:lnTo>
                      <a:pt x="3674" y="7478"/>
                    </a:lnTo>
                    <a:lnTo>
                      <a:pt x="4047" y="8000"/>
                    </a:lnTo>
                    <a:lnTo>
                      <a:pt x="4439" y="8522"/>
                    </a:lnTo>
                    <a:lnTo>
                      <a:pt x="4868" y="8988"/>
                    </a:lnTo>
                    <a:lnTo>
                      <a:pt x="4905" y="9007"/>
                    </a:lnTo>
                    <a:lnTo>
                      <a:pt x="4923" y="9007"/>
                    </a:lnTo>
                    <a:lnTo>
                      <a:pt x="4942" y="8970"/>
                    </a:lnTo>
                    <a:lnTo>
                      <a:pt x="4942" y="8932"/>
                    </a:lnTo>
                    <a:lnTo>
                      <a:pt x="4644" y="8373"/>
                    </a:lnTo>
                    <a:lnTo>
                      <a:pt x="4308" y="7832"/>
                    </a:lnTo>
                    <a:lnTo>
                      <a:pt x="3655" y="6732"/>
                    </a:lnTo>
                    <a:lnTo>
                      <a:pt x="2966" y="5650"/>
                    </a:lnTo>
                    <a:lnTo>
                      <a:pt x="2649" y="5110"/>
                    </a:lnTo>
                    <a:lnTo>
                      <a:pt x="2332" y="4550"/>
                    </a:lnTo>
                    <a:lnTo>
                      <a:pt x="2033" y="3991"/>
                    </a:lnTo>
                    <a:lnTo>
                      <a:pt x="1735" y="3413"/>
                    </a:lnTo>
                    <a:lnTo>
                      <a:pt x="1175" y="2275"/>
                    </a:lnTo>
                    <a:lnTo>
                      <a:pt x="597" y="113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58"/>
              <p:cNvSpPr/>
              <p:nvPr/>
            </p:nvSpPr>
            <p:spPr>
              <a:xfrm>
                <a:off x="5639200" y="4793000"/>
                <a:ext cx="983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7478" extrusionOk="0">
                    <a:moveTo>
                      <a:pt x="56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4"/>
                    </a:lnTo>
                    <a:lnTo>
                      <a:pt x="168" y="579"/>
                    </a:lnTo>
                    <a:lnTo>
                      <a:pt x="355" y="1082"/>
                    </a:lnTo>
                    <a:lnTo>
                      <a:pt x="541" y="1567"/>
                    </a:lnTo>
                    <a:lnTo>
                      <a:pt x="746" y="2052"/>
                    </a:lnTo>
                    <a:lnTo>
                      <a:pt x="1194" y="3003"/>
                    </a:lnTo>
                    <a:lnTo>
                      <a:pt x="1660" y="3935"/>
                    </a:lnTo>
                    <a:lnTo>
                      <a:pt x="2126" y="4849"/>
                    </a:lnTo>
                    <a:lnTo>
                      <a:pt x="2369" y="5315"/>
                    </a:lnTo>
                    <a:lnTo>
                      <a:pt x="2630" y="5781"/>
                    </a:lnTo>
                    <a:lnTo>
                      <a:pt x="2891" y="6228"/>
                    </a:lnTo>
                    <a:lnTo>
                      <a:pt x="3189" y="6676"/>
                    </a:lnTo>
                    <a:lnTo>
                      <a:pt x="3506" y="7086"/>
                    </a:lnTo>
                    <a:lnTo>
                      <a:pt x="3674" y="7273"/>
                    </a:lnTo>
                    <a:lnTo>
                      <a:pt x="3842" y="7459"/>
                    </a:lnTo>
                    <a:lnTo>
                      <a:pt x="3879" y="7478"/>
                    </a:lnTo>
                    <a:lnTo>
                      <a:pt x="3898" y="7459"/>
                    </a:lnTo>
                    <a:lnTo>
                      <a:pt x="3935" y="7440"/>
                    </a:lnTo>
                    <a:lnTo>
                      <a:pt x="3935" y="7422"/>
                    </a:lnTo>
                    <a:lnTo>
                      <a:pt x="3730" y="6956"/>
                    </a:lnTo>
                    <a:lnTo>
                      <a:pt x="3525" y="6508"/>
                    </a:lnTo>
                    <a:lnTo>
                      <a:pt x="3282" y="6079"/>
                    </a:lnTo>
                    <a:lnTo>
                      <a:pt x="3040" y="5632"/>
                    </a:lnTo>
                    <a:lnTo>
                      <a:pt x="2518" y="4774"/>
                    </a:lnTo>
                    <a:lnTo>
                      <a:pt x="2275" y="4345"/>
                    </a:lnTo>
                    <a:lnTo>
                      <a:pt x="2033" y="3916"/>
                    </a:lnTo>
                    <a:lnTo>
                      <a:pt x="1548" y="2947"/>
                    </a:lnTo>
                    <a:lnTo>
                      <a:pt x="1082" y="1977"/>
                    </a:lnTo>
                    <a:lnTo>
                      <a:pt x="616" y="1007"/>
                    </a:lnTo>
                    <a:lnTo>
                      <a:pt x="150" y="38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58"/>
              <p:cNvSpPr/>
              <p:nvPr/>
            </p:nvSpPr>
            <p:spPr>
              <a:xfrm>
                <a:off x="5709600" y="4841950"/>
                <a:ext cx="517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581" extrusionOk="0">
                    <a:moveTo>
                      <a:pt x="19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205" y="504"/>
                    </a:lnTo>
                    <a:lnTo>
                      <a:pt x="429" y="951"/>
                    </a:lnTo>
                    <a:lnTo>
                      <a:pt x="932" y="1846"/>
                    </a:lnTo>
                    <a:lnTo>
                      <a:pt x="1175" y="2294"/>
                    </a:lnTo>
                    <a:lnTo>
                      <a:pt x="1417" y="2741"/>
                    </a:lnTo>
                    <a:lnTo>
                      <a:pt x="1566" y="2947"/>
                    </a:lnTo>
                    <a:lnTo>
                      <a:pt x="1697" y="3170"/>
                    </a:lnTo>
                    <a:lnTo>
                      <a:pt x="1846" y="3375"/>
                    </a:lnTo>
                    <a:lnTo>
                      <a:pt x="2014" y="3562"/>
                    </a:lnTo>
                    <a:lnTo>
                      <a:pt x="2033" y="3581"/>
                    </a:lnTo>
                    <a:lnTo>
                      <a:pt x="2051" y="3562"/>
                    </a:lnTo>
                    <a:lnTo>
                      <a:pt x="2070" y="3562"/>
                    </a:lnTo>
                    <a:lnTo>
                      <a:pt x="2070" y="3543"/>
                    </a:lnTo>
                    <a:lnTo>
                      <a:pt x="1977" y="3319"/>
                    </a:lnTo>
                    <a:lnTo>
                      <a:pt x="1883" y="3096"/>
                    </a:lnTo>
                    <a:lnTo>
                      <a:pt x="1678" y="2667"/>
                    </a:lnTo>
                    <a:lnTo>
                      <a:pt x="1436" y="2257"/>
                    </a:lnTo>
                    <a:lnTo>
                      <a:pt x="1193" y="1846"/>
                    </a:lnTo>
                    <a:lnTo>
                      <a:pt x="634" y="914"/>
                    </a:lnTo>
                    <a:lnTo>
                      <a:pt x="354" y="448"/>
                    </a:lnTo>
                    <a:lnTo>
                      <a:pt x="3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0" name="Google Shape;3840;p58"/>
              <p:cNvSpPr/>
              <p:nvPr/>
            </p:nvSpPr>
            <p:spPr>
              <a:xfrm>
                <a:off x="5588850" y="4818175"/>
                <a:ext cx="876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861" extrusionOk="0">
                    <a:moveTo>
                      <a:pt x="3469" y="0"/>
                    </a:moveTo>
                    <a:lnTo>
                      <a:pt x="2593" y="933"/>
                    </a:lnTo>
                    <a:lnTo>
                      <a:pt x="1735" y="1884"/>
                    </a:lnTo>
                    <a:lnTo>
                      <a:pt x="877" y="2853"/>
                    </a:lnTo>
                    <a:lnTo>
                      <a:pt x="1" y="3786"/>
                    </a:lnTo>
                    <a:lnTo>
                      <a:pt x="1" y="3823"/>
                    </a:lnTo>
                    <a:lnTo>
                      <a:pt x="1" y="3842"/>
                    </a:lnTo>
                    <a:lnTo>
                      <a:pt x="19" y="3860"/>
                    </a:lnTo>
                    <a:lnTo>
                      <a:pt x="57" y="3842"/>
                    </a:lnTo>
                    <a:lnTo>
                      <a:pt x="970" y="2947"/>
                    </a:lnTo>
                    <a:lnTo>
                      <a:pt x="1418" y="2480"/>
                    </a:lnTo>
                    <a:lnTo>
                      <a:pt x="1865" y="2014"/>
                    </a:lnTo>
                    <a:lnTo>
                      <a:pt x="2294" y="1529"/>
                    </a:lnTo>
                    <a:lnTo>
                      <a:pt x="2723" y="1026"/>
                    </a:lnTo>
                    <a:lnTo>
                      <a:pt x="3115" y="541"/>
                    </a:lnTo>
                    <a:lnTo>
                      <a:pt x="3506" y="38"/>
                    </a:lnTo>
                    <a:lnTo>
                      <a:pt x="3506" y="19"/>
                    </a:lnTo>
                    <a:lnTo>
                      <a:pt x="3506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1" name="Google Shape;3841;p58"/>
              <p:cNvSpPr/>
              <p:nvPr/>
            </p:nvSpPr>
            <p:spPr>
              <a:xfrm>
                <a:off x="5602375" y="4848475"/>
                <a:ext cx="9512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420" extrusionOk="0">
                    <a:moveTo>
                      <a:pt x="3767" y="0"/>
                    </a:moveTo>
                    <a:lnTo>
                      <a:pt x="3748" y="19"/>
                    </a:lnTo>
                    <a:lnTo>
                      <a:pt x="3245" y="578"/>
                    </a:lnTo>
                    <a:lnTo>
                      <a:pt x="2741" y="1138"/>
                    </a:lnTo>
                    <a:lnTo>
                      <a:pt x="1772" y="2294"/>
                    </a:lnTo>
                    <a:lnTo>
                      <a:pt x="1306" y="2797"/>
                    </a:lnTo>
                    <a:lnTo>
                      <a:pt x="839" y="3301"/>
                    </a:lnTo>
                    <a:lnTo>
                      <a:pt x="616" y="3562"/>
                    </a:lnTo>
                    <a:lnTo>
                      <a:pt x="392" y="3823"/>
                    </a:lnTo>
                    <a:lnTo>
                      <a:pt x="187" y="4103"/>
                    </a:lnTo>
                    <a:lnTo>
                      <a:pt x="0" y="4382"/>
                    </a:lnTo>
                    <a:lnTo>
                      <a:pt x="0" y="4420"/>
                    </a:lnTo>
                    <a:lnTo>
                      <a:pt x="38" y="4420"/>
                    </a:lnTo>
                    <a:lnTo>
                      <a:pt x="317" y="4196"/>
                    </a:lnTo>
                    <a:lnTo>
                      <a:pt x="597" y="3954"/>
                    </a:lnTo>
                    <a:lnTo>
                      <a:pt x="839" y="3711"/>
                    </a:lnTo>
                    <a:lnTo>
                      <a:pt x="1101" y="3450"/>
                    </a:lnTo>
                    <a:lnTo>
                      <a:pt x="1567" y="2891"/>
                    </a:lnTo>
                    <a:lnTo>
                      <a:pt x="2033" y="2350"/>
                    </a:lnTo>
                    <a:lnTo>
                      <a:pt x="2499" y="1791"/>
                    </a:lnTo>
                    <a:lnTo>
                      <a:pt x="2947" y="1231"/>
                    </a:lnTo>
                    <a:lnTo>
                      <a:pt x="3394" y="653"/>
                    </a:lnTo>
                    <a:lnTo>
                      <a:pt x="3786" y="38"/>
                    </a:lnTo>
                    <a:lnTo>
                      <a:pt x="3804" y="19"/>
                    </a:lnTo>
                    <a:lnTo>
                      <a:pt x="3786" y="19"/>
                    </a:lnTo>
                    <a:lnTo>
                      <a:pt x="3767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2" name="Google Shape;3842;p58"/>
              <p:cNvSpPr/>
              <p:nvPr/>
            </p:nvSpPr>
            <p:spPr>
              <a:xfrm>
                <a:off x="5595850" y="4873650"/>
                <a:ext cx="1380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5" extrusionOk="0">
                    <a:moveTo>
                      <a:pt x="5464" y="0"/>
                    </a:moveTo>
                    <a:lnTo>
                      <a:pt x="5426" y="19"/>
                    </a:lnTo>
                    <a:lnTo>
                      <a:pt x="4718" y="765"/>
                    </a:lnTo>
                    <a:lnTo>
                      <a:pt x="4047" y="1548"/>
                    </a:lnTo>
                    <a:lnTo>
                      <a:pt x="3394" y="2350"/>
                    </a:lnTo>
                    <a:lnTo>
                      <a:pt x="2741" y="3152"/>
                    </a:lnTo>
                    <a:lnTo>
                      <a:pt x="2070" y="3953"/>
                    </a:lnTo>
                    <a:lnTo>
                      <a:pt x="1417" y="4737"/>
                    </a:lnTo>
                    <a:lnTo>
                      <a:pt x="728" y="5501"/>
                    </a:lnTo>
                    <a:lnTo>
                      <a:pt x="373" y="5893"/>
                    </a:lnTo>
                    <a:lnTo>
                      <a:pt x="0" y="6247"/>
                    </a:lnTo>
                    <a:lnTo>
                      <a:pt x="0" y="6266"/>
                    </a:lnTo>
                    <a:lnTo>
                      <a:pt x="19" y="6284"/>
                    </a:lnTo>
                    <a:lnTo>
                      <a:pt x="224" y="6191"/>
                    </a:lnTo>
                    <a:lnTo>
                      <a:pt x="429" y="6079"/>
                    </a:lnTo>
                    <a:lnTo>
                      <a:pt x="616" y="5949"/>
                    </a:lnTo>
                    <a:lnTo>
                      <a:pt x="802" y="5818"/>
                    </a:lnTo>
                    <a:lnTo>
                      <a:pt x="989" y="5650"/>
                    </a:lnTo>
                    <a:lnTo>
                      <a:pt x="1156" y="5482"/>
                    </a:lnTo>
                    <a:lnTo>
                      <a:pt x="1511" y="5128"/>
                    </a:lnTo>
                    <a:lnTo>
                      <a:pt x="1828" y="4737"/>
                    </a:lnTo>
                    <a:lnTo>
                      <a:pt x="2145" y="4364"/>
                    </a:lnTo>
                    <a:lnTo>
                      <a:pt x="2443" y="3972"/>
                    </a:lnTo>
                    <a:lnTo>
                      <a:pt x="2723" y="3636"/>
                    </a:lnTo>
                    <a:lnTo>
                      <a:pt x="3450" y="2779"/>
                    </a:lnTo>
                    <a:lnTo>
                      <a:pt x="4177" y="1902"/>
                    </a:lnTo>
                    <a:lnTo>
                      <a:pt x="4531" y="1455"/>
                    </a:lnTo>
                    <a:lnTo>
                      <a:pt x="4867" y="1007"/>
                    </a:lnTo>
                    <a:lnTo>
                      <a:pt x="5203" y="560"/>
                    </a:lnTo>
                    <a:lnTo>
                      <a:pt x="5520" y="94"/>
                    </a:lnTo>
                    <a:lnTo>
                      <a:pt x="5520" y="38"/>
                    </a:lnTo>
                    <a:lnTo>
                      <a:pt x="5501" y="19"/>
                    </a:lnTo>
                    <a:lnTo>
                      <a:pt x="5464" y="0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3" name="Google Shape;3843;p58"/>
              <p:cNvSpPr/>
              <p:nvPr/>
            </p:nvSpPr>
            <p:spPr>
              <a:xfrm>
                <a:off x="5602375" y="5112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4" name="Google Shape;3844;p58"/>
              <p:cNvSpPr/>
              <p:nvPr/>
            </p:nvSpPr>
            <p:spPr>
              <a:xfrm>
                <a:off x="5608425" y="4983650"/>
                <a:ext cx="97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4961" extrusionOk="0">
                    <a:moveTo>
                      <a:pt x="3842" y="1"/>
                    </a:moveTo>
                    <a:lnTo>
                      <a:pt x="3823" y="20"/>
                    </a:lnTo>
                    <a:lnTo>
                      <a:pt x="2872" y="1232"/>
                    </a:lnTo>
                    <a:lnTo>
                      <a:pt x="1940" y="2425"/>
                    </a:lnTo>
                    <a:lnTo>
                      <a:pt x="1008" y="3637"/>
                    </a:lnTo>
                    <a:lnTo>
                      <a:pt x="523" y="4215"/>
                    </a:lnTo>
                    <a:lnTo>
                      <a:pt x="38" y="4812"/>
                    </a:lnTo>
                    <a:lnTo>
                      <a:pt x="19" y="4849"/>
                    </a:lnTo>
                    <a:lnTo>
                      <a:pt x="1" y="4868"/>
                    </a:lnTo>
                    <a:lnTo>
                      <a:pt x="19" y="4905"/>
                    </a:lnTo>
                    <a:lnTo>
                      <a:pt x="38" y="4924"/>
                    </a:lnTo>
                    <a:lnTo>
                      <a:pt x="57" y="4942"/>
                    </a:lnTo>
                    <a:lnTo>
                      <a:pt x="94" y="4961"/>
                    </a:lnTo>
                    <a:lnTo>
                      <a:pt x="131" y="4961"/>
                    </a:lnTo>
                    <a:lnTo>
                      <a:pt x="150" y="4924"/>
                    </a:lnTo>
                    <a:lnTo>
                      <a:pt x="1138" y="3768"/>
                    </a:lnTo>
                    <a:lnTo>
                      <a:pt x="1642" y="3171"/>
                    </a:lnTo>
                    <a:lnTo>
                      <a:pt x="2108" y="2574"/>
                    </a:lnTo>
                    <a:lnTo>
                      <a:pt x="2574" y="1959"/>
                    </a:lnTo>
                    <a:lnTo>
                      <a:pt x="3040" y="1344"/>
                    </a:lnTo>
                    <a:lnTo>
                      <a:pt x="3469" y="710"/>
                    </a:lnTo>
                    <a:lnTo>
                      <a:pt x="3879" y="76"/>
                    </a:lnTo>
                    <a:lnTo>
                      <a:pt x="3879" y="38"/>
                    </a:lnTo>
                    <a:lnTo>
                      <a:pt x="3861" y="20"/>
                    </a:lnTo>
                    <a:lnTo>
                      <a:pt x="3842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5" name="Google Shape;3845;p58"/>
              <p:cNvSpPr/>
              <p:nvPr/>
            </p:nvSpPr>
            <p:spPr>
              <a:xfrm>
                <a:off x="5619625" y="5107650"/>
                <a:ext cx="527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873" extrusionOk="0">
                    <a:moveTo>
                      <a:pt x="2070" y="1"/>
                    </a:moveTo>
                    <a:lnTo>
                      <a:pt x="2051" y="20"/>
                    </a:lnTo>
                    <a:lnTo>
                      <a:pt x="1529" y="728"/>
                    </a:lnTo>
                    <a:lnTo>
                      <a:pt x="1007" y="1418"/>
                    </a:lnTo>
                    <a:lnTo>
                      <a:pt x="485" y="2127"/>
                    </a:lnTo>
                    <a:lnTo>
                      <a:pt x="243" y="2481"/>
                    </a:lnTo>
                    <a:lnTo>
                      <a:pt x="0" y="2835"/>
                    </a:lnTo>
                    <a:lnTo>
                      <a:pt x="0" y="2854"/>
                    </a:lnTo>
                    <a:lnTo>
                      <a:pt x="0" y="2873"/>
                    </a:lnTo>
                    <a:lnTo>
                      <a:pt x="38" y="2873"/>
                    </a:lnTo>
                    <a:lnTo>
                      <a:pt x="336" y="2556"/>
                    </a:lnTo>
                    <a:lnTo>
                      <a:pt x="634" y="2239"/>
                    </a:lnTo>
                    <a:lnTo>
                      <a:pt x="914" y="1884"/>
                    </a:lnTo>
                    <a:lnTo>
                      <a:pt x="1175" y="1530"/>
                    </a:lnTo>
                    <a:lnTo>
                      <a:pt x="1417" y="1176"/>
                    </a:lnTo>
                    <a:lnTo>
                      <a:pt x="1660" y="803"/>
                    </a:lnTo>
                    <a:lnTo>
                      <a:pt x="2089" y="38"/>
                    </a:lnTo>
                    <a:lnTo>
                      <a:pt x="2107" y="20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chemeClr val="dk1">
                  <a:alpha val="167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6" name="Google Shape;3846;p58"/>
              <p:cNvSpPr/>
              <p:nvPr/>
            </p:nvSpPr>
            <p:spPr>
              <a:xfrm>
                <a:off x="5542700" y="4703975"/>
                <a:ext cx="61550" cy="1212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849" extrusionOk="0">
                    <a:moveTo>
                      <a:pt x="2406" y="0"/>
                    </a:moveTo>
                    <a:lnTo>
                      <a:pt x="2220" y="37"/>
                    </a:lnTo>
                    <a:lnTo>
                      <a:pt x="2033" y="93"/>
                    </a:lnTo>
                    <a:lnTo>
                      <a:pt x="1865" y="168"/>
                    </a:lnTo>
                    <a:lnTo>
                      <a:pt x="1697" y="242"/>
                    </a:lnTo>
                    <a:lnTo>
                      <a:pt x="1548" y="336"/>
                    </a:lnTo>
                    <a:lnTo>
                      <a:pt x="1399" y="448"/>
                    </a:lnTo>
                    <a:lnTo>
                      <a:pt x="1269" y="559"/>
                    </a:lnTo>
                    <a:lnTo>
                      <a:pt x="1138" y="671"/>
                    </a:lnTo>
                    <a:lnTo>
                      <a:pt x="896" y="951"/>
                    </a:lnTo>
                    <a:lnTo>
                      <a:pt x="691" y="1249"/>
                    </a:lnTo>
                    <a:lnTo>
                      <a:pt x="504" y="1566"/>
                    </a:lnTo>
                    <a:lnTo>
                      <a:pt x="355" y="1921"/>
                    </a:lnTo>
                    <a:lnTo>
                      <a:pt x="243" y="2275"/>
                    </a:lnTo>
                    <a:lnTo>
                      <a:pt x="131" y="2648"/>
                    </a:lnTo>
                    <a:lnTo>
                      <a:pt x="75" y="3021"/>
                    </a:lnTo>
                    <a:lnTo>
                      <a:pt x="19" y="3394"/>
                    </a:lnTo>
                    <a:lnTo>
                      <a:pt x="1" y="3767"/>
                    </a:lnTo>
                    <a:lnTo>
                      <a:pt x="1" y="4140"/>
                    </a:lnTo>
                    <a:lnTo>
                      <a:pt x="19" y="4494"/>
                    </a:lnTo>
                    <a:lnTo>
                      <a:pt x="75" y="4829"/>
                    </a:lnTo>
                    <a:lnTo>
                      <a:pt x="75" y="4848"/>
                    </a:lnTo>
                    <a:lnTo>
                      <a:pt x="94" y="4848"/>
                    </a:lnTo>
                    <a:lnTo>
                      <a:pt x="113" y="4829"/>
                    </a:lnTo>
                    <a:lnTo>
                      <a:pt x="168" y="4140"/>
                    </a:lnTo>
                    <a:lnTo>
                      <a:pt x="206" y="3785"/>
                    </a:lnTo>
                    <a:lnTo>
                      <a:pt x="243" y="3450"/>
                    </a:lnTo>
                    <a:lnTo>
                      <a:pt x="299" y="3095"/>
                    </a:lnTo>
                    <a:lnTo>
                      <a:pt x="392" y="2760"/>
                    </a:lnTo>
                    <a:lnTo>
                      <a:pt x="485" y="2424"/>
                    </a:lnTo>
                    <a:lnTo>
                      <a:pt x="616" y="2107"/>
                    </a:lnTo>
                    <a:lnTo>
                      <a:pt x="765" y="1771"/>
                    </a:lnTo>
                    <a:lnTo>
                      <a:pt x="952" y="1492"/>
                    </a:lnTo>
                    <a:lnTo>
                      <a:pt x="1157" y="1212"/>
                    </a:lnTo>
                    <a:lnTo>
                      <a:pt x="1380" y="970"/>
                    </a:lnTo>
                    <a:lnTo>
                      <a:pt x="1623" y="727"/>
                    </a:lnTo>
                    <a:lnTo>
                      <a:pt x="1884" y="522"/>
                    </a:lnTo>
                    <a:lnTo>
                      <a:pt x="2145" y="298"/>
                    </a:lnTo>
                    <a:lnTo>
                      <a:pt x="2443" y="93"/>
                    </a:lnTo>
                    <a:lnTo>
                      <a:pt x="2462" y="56"/>
                    </a:lnTo>
                    <a:lnTo>
                      <a:pt x="2462" y="19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7" name="Google Shape;3847;p58"/>
              <p:cNvSpPr/>
              <p:nvPr/>
            </p:nvSpPr>
            <p:spPr>
              <a:xfrm>
                <a:off x="5736625" y="4807925"/>
                <a:ext cx="545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343" extrusionOk="0">
                    <a:moveTo>
                      <a:pt x="1138" y="0"/>
                    </a:moveTo>
                    <a:lnTo>
                      <a:pt x="1026" y="19"/>
                    </a:lnTo>
                    <a:lnTo>
                      <a:pt x="914" y="37"/>
                    </a:lnTo>
                    <a:lnTo>
                      <a:pt x="821" y="75"/>
                    </a:lnTo>
                    <a:lnTo>
                      <a:pt x="728" y="112"/>
                    </a:lnTo>
                    <a:lnTo>
                      <a:pt x="635" y="168"/>
                    </a:lnTo>
                    <a:lnTo>
                      <a:pt x="560" y="224"/>
                    </a:lnTo>
                    <a:lnTo>
                      <a:pt x="411" y="373"/>
                    </a:lnTo>
                    <a:lnTo>
                      <a:pt x="299" y="541"/>
                    </a:lnTo>
                    <a:lnTo>
                      <a:pt x="206" y="727"/>
                    </a:lnTo>
                    <a:lnTo>
                      <a:pt x="131" y="933"/>
                    </a:lnTo>
                    <a:lnTo>
                      <a:pt x="57" y="1138"/>
                    </a:lnTo>
                    <a:lnTo>
                      <a:pt x="1" y="1343"/>
                    </a:lnTo>
                    <a:lnTo>
                      <a:pt x="19" y="1343"/>
                    </a:lnTo>
                    <a:lnTo>
                      <a:pt x="112" y="1324"/>
                    </a:lnTo>
                    <a:lnTo>
                      <a:pt x="187" y="1287"/>
                    </a:lnTo>
                    <a:lnTo>
                      <a:pt x="243" y="1212"/>
                    </a:lnTo>
                    <a:lnTo>
                      <a:pt x="299" y="1138"/>
                    </a:lnTo>
                    <a:lnTo>
                      <a:pt x="355" y="951"/>
                    </a:lnTo>
                    <a:lnTo>
                      <a:pt x="429" y="765"/>
                    </a:lnTo>
                    <a:lnTo>
                      <a:pt x="504" y="616"/>
                    </a:lnTo>
                    <a:lnTo>
                      <a:pt x="597" y="485"/>
                    </a:lnTo>
                    <a:lnTo>
                      <a:pt x="709" y="392"/>
                    </a:lnTo>
                    <a:lnTo>
                      <a:pt x="840" y="299"/>
                    </a:lnTo>
                    <a:lnTo>
                      <a:pt x="970" y="261"/>
                    </a:lnTo>
                    <a:lnTo>
                      <a:pt x="1119" y="243"/>
                    </a:lnTo>
                    <a:lnTo>
                      <a:pt x="1287" y="280"/>
                    </a:lnTo>
                    <a:lnTo>
                      <a:pt x="1436" y="336"/>
                    </a:lnTo>
                    <a:lnTo>
                      <a:pt x="1530" y="392"/>
                    </a:lnTo>
                    <a:lnTo>
                      <a:pt x="1623" y="466"/>
                    </a:lnTo>
                    <a:lnTo>
                      <a:pt x="1791" y="634"/>
                    </a:lnTo>
                    <a:lnTo>
                      <a:pt x="1940" y="802"/>
                    </a:lnTo>
                    <a:lnTo>
                      <a:pt x="2108" y="951"/>
                    </a:lnTo>
                    <a:lnTo>
                      <a:pt x="2164" y="951"/>
                    </a:lnTo>
                    <a:lnTo>
                      <a:pt x="2182" y="933"/>
                    </a:lnTo>
                    <a:lnTo>
                      <a:pt x="2182" y="895"/>
                    </a:lnTo>
                    <a:lnTo>
                      <a:pt x="2108" y="709"/>
                    </a:lnTo>
                    <a:lnTo>
                      <a:pt x="1996" y="541"/>
                    </a:lnTo>
                    <a:lnTo>
                      <a:pt x="1865" y="373"/>
                    </a:lnTo>
                    <a:lnTo>
                      <a:pt x="1697" y="224"/>
                    </a:lnTo>
                    <a:lnTo>
                      <a:pt x="1530" y="112"/>
                    </a:lnTo>
                    <a:lnTo>
                      <a:pt x="1436" y="56"/>
                    </a:lnTo>
                    <a:lnTo>
                      <a:pt x="1343" y="37"/>
                    </a:lnTo>
                    <a:lnTo>
                      <a:pt x="1231" y="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8" name="Google Shape;3848;p58"/>
              <p:cNvSpPr/>
              <p:nvPr/>
            </p:nvSpPr>
            <p:spPr>
              <a:xfrm>
                <a:off x="5584650" y="4548725"/>
                <a:ext cx="620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400" extrusionOk="0">
                    <a:moveTo>
                      <a:pt x="1791" y="1"/>
                    </a:moveTo>
                    <a:lnTo>
                      <a:pt x="1604" y="19"/>
                    </a:lnTo>
                    <a:lnTo>
                      <a:pt x="1418" y="57"/>
                    </a:lnTo>
                    <a:lnTo>
                      <a:pt x="1232" y="113"/>
                    </a:lnTo>
                    <a:lnTo>
                      <a:pt x="1045" y="187"/>
                    </a:lnTo>
                    <a:lnTo>
                      <a:pt x="877" y="280"/>
                    </a:lnTo>
                    <a:lnTo>
                      <a:pt x="709" y="392"/>
                    </a:lnTo>
                    <a:lnTo>
                      <a:pt x="542" y="523"/>
                    </a:lnTo>
                    <a:lnTo>
                      <a:pt x="411" y="653"/>
                    </a:lnTo>
                    <a:lnTo>
                      <a:pt x="281" y="784"/>
                    </a:lnTo>
                    <a:lnTo>
                      <a:pt x="169" y="933"/>
                    </a:lnTo>
                    <a:lnTo>
                      <a:pt x="75" y="1082"/>
                    </a:lnTo>
                    <a:lnTo>
                      <a:pt x="1" y="1250"/>
                    </a:lnTo>
                    <a:lnTo>
                      <a:pt x="1" y="1287"/>
                    </a:lnTo>
                    <a:lnTo>
                      <a:pt x="1" y="1325"/>
                    </a:lnTo>
                    <a:lnTo>
                      <a:pt x="38" y="1362"/>
                    </a:lnTo>
                    <a:lnTo>
                      <a:pt x="57" y="1399"/>
                    </a:lnTo>
                    <a:lnTo>
                      <a:pt x="169" y="1399"/>
                    </a:lnTo>
                    <a:lnTo>
                      <a:pt x="262" y="1343"/>
                    </a:lnTo>
                    <a:lnTo>
                      <a:pt x="336" y="1287"/>
                    </a:lnTo>
                    <a:lnTo>
                      <a:pt x="411" y="1194"/>
                    </a:lnTo>
                    <a:lnTo>
                      <a:pt x="579" y="1008"/>
                    </a:lnTo>
                    <a:lnTo>
                      <a:pt x="691" y="858"/>
                    </a:lnTo>
                    <a:lnTo>
                      <a:pt x="896" y="709"/>
                    </a:lnTo>
                    <a:lnTo>
                      <a:pt x="1101" y="597"/>
                    </a:lnTo>
                    <a:lnTo>
                      <a:pt x="1287" y="504"/>
                    </a:lnTo>
                    <a:lnTo>
                      <a:pt x="1511" y="448"/>
                    </a:lnTo>
                    <a:lnTo>
                      <a:pt x="1716" y="411"/>
                    </a:lnTo>
                    <a:lnTo>
                      <a:pt x="1940" y="374"/>
                    </a:lnTo>
                    <a:lnTo>
                      <a:pt x="2425" y="336"/>
                    </a:lnTo>
                    <a:lnTo>
                      <a:pt x="2462" y="336"/>
                    </a:lnTo>
                    <a:lnTo>
                      <a:pt x="2481" y="299"/>
                    </a:lnTo>
                    <a:lnTo>
                      <a:pt x="2481" y="262"/>
                    </a:lnTo>
                    <a:lnTo>
                      <a:pt x="2462" y="224"/>
                    </a:lnTo>
                    <a:lnTo>
                      <a:pt x="2313" y="131"/>
                    </a:lnTo>
                    <a:lnTo>
                      <a:pt x="2145" y="57"/>
                    </a:lnTo>
                    <a:lnTo>
                      <a:pt x="1977" y="19"/>
                    </a:lnTo>
                    <a:lnTo>
                      <a:pt x="1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9" name="Google Shape;3849;p58"/>
              <p:cNvSpPr/>
              <p:nvPr/>
            </p:nvSpPr>
            <p:spPr>
              <a:xfrm>
                <a:off x="5750600" y="4414475"/>
                <a:ext cx="1221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1661" extrusionOk="0">
                    <a:moveTo>
                      <a:pt x="2817" y="1"/>
                    </a:moveTo>
                    <a:lnTo>
                      <a:pt x="2425" y="38"/>
                    </a:lnTo>
                    <a:lnTo>
                      <a:pt x="2033" y="131"/>
                    </a:lnTo>
                    <a:lnTo>
                      <a:pt x="1642" y="243"/>
                    </a:lnTo>
                    <a:lnTo>
                      <a:pt x="1269" y="411"/>
                    </a:lnTo>
                    <a:lnTo>
                      <a:pt x="933" y="597"/>
                    </a:lnTo>
                    <a:lnTo>
                      <a:pt x="784" y="690"/>
                    </a:lnTo>
                    <a:lnTo>
                      <a:pt x="635" y="802"/>
                    </a:lnTo>
                    <a:lnTo>
                      <a:pt x="486" y="933"/>
                    </a:lnTo>
                    <a:lnTo>
                      <a:pt x="374" y="1045"/>
                    </a:lnTo>
                    <a:lnTo>
                      <a:pt x="262" y="1175"/>
                    </a:lnTo>
                    <a:lnTo>
                      <a:pt x="150" y="1324"/>
                    </a:lnTo>
                    <a:lnTo>
                      <a:pt x="76" y="1455"/>
                    </a:lnTo>
                    <a:lnTo>
                      <a:pt x="1" y="1604"/>
                    </a:lnTo>
                    <a:lnTo>
                      <a:pt x="1" y="1623"/>
                    </a:lnTo>
                    <a:lnTo>
                      <a:pt x="20" y="1641"/>
                    </a:lnTo>
                    <a:lnTo>
                      <a:pt x="38" y="1660"/>
                    </a:lnTo>
                    <a:lnTo>
                      <a:pt x="76" y="1660"/>
                    </a:lnTo>
                    <a:lnTo>
                      <a:pt x="318" y="1492"/>
                    </a:lnTo>
                    <a:lnTo>
                      <a:pt x="560" y="1343"/>
                    </a:lnTo>
                    <a:lnTo>
                      <a:pt x="1008" y="1007"/>
                    </a:lnTo>
                    <a:lnTo>
                      <a:pt x="1232" y="858"/>
                    </a:lnTo>
                    <a:lnTo>
                      <a:pt x="1474" y="728"/>
                    </a:lnTo>
                    <a:lnTo>
                      <a:pt x="1735" y="597"/>
                    </a:lnTo>
                    <a:lnTo>
                      <a:pt x="2033" y="504"/>
                    </a:lnTo>
                    <a:lnTo>
                      <a:pt x="2369" y="411"/>
                    </a:lnTo>
                    <a:lnTo>
                      <a:pt x="2761" y="373"/>
                    </a:lnTo>
                    <a:lnTo>
                      <a:pt x="3152" y="355"/>
                    </a:lnTo>
                    <a:lnTo>
                      <a:pt x="3357" y="373"/>
                    </a:lnTo>
                    <a:lnTo>
                      <a:pt x="3544" y="392"/>
                    </a:lnTo>
                    <a:lnTo>
                      <a:pt x="3749" y="429"/>
                    </a:lnTo>
                    <a:lnTo>
                      <a:pt x="3935" y="485"/>
                    </a:lnTo>
                    <a:lnTo>
                      <a:pt x="4103" y="541"/>
                    </a:lnTo>
                    <a:lnTo>
                      <a:pt x="4271" y="634"/>
                    </a:lnTo>
                    <a:lnTo>
                      <a:pt x="4439" y="728"/>
                    </a:lnTo>
                    <a:lnTo>
                      <a:pt x="4588" y="840"/>
                    </a:lnTo>
                    <a:lnTo>
                      <a:pt x="4719" y="970"/>
                    </a:lnTo>
                    <a:lnTo>
                      <a:pt x="4830" y="1138"/>
                    </a:lnTo>
                    <a:lnTo>
                      <a:pt x="4849" y="1157"/>
                    </a:lnTo>
                    <a:lnTo>
                      <a:pt x="4868" y="1138"/>
                    </a:lnTo>
                    <a:lnTo>
                      <a:pt x="4886" y="1138"/>
                    </a:lnTo>
                    <a:lnTo>
                      <a:pt x="4886" y="1119"/>
                    </a:lnTo>
                    <a:lnTo>
                      <a:pt x="4812" y="933"/>
                    </a:lnTo>
                    <a:lnTo>
                      <a:pt x="4737" y="784"/>
                    </a:lnTo>
                    <a:lnTo>
                      <a:pt x="4625" y="634"/>
                    </a:lnTo>
                    <a:lnTo>
                      <a:pt x="4513" y="504"/>
                    </a:lnTo>
                    <a:lnTo>
                      <a:pt x="4383" y="392"/>
                    </a:lnTo>
                    <a:lnTo>
                      <a:pt x="4234" y="299"/>
                    </a:lnTo>
                    <a:lnTo>
                      <a:pt x="4085" y="224"/>
                    </a:lnTo>
                    <a:lnTo>
                      <a:pt x="3935" y="150"/>
                    </a:lnTo>
                    <a:lnTo>
                      <a:pt x="3768" y="94"/>
                    </a:lnTo>
                    <a:lnTo>
                      <a:pt x="3581" y="56"/>
                    </a:lnTo>
                    <a:lnTo>
                      <a:pt x="3395" y="19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rgbClr val="89A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3563;p56">
            <a:extLst>
              <a:ext uri="{FF2B5EF4-FFF2-40B4-BE49-F238E27FC236}">
                <a16:creationId xmlns:a16="http://schemas.microsoft.com/office/drawing/2014/main" id="{4DE787D1-CA4A-A01B-3119-838201DC45F4}"/>
              </a:ext>
            </a:extLst>
          </p:cNvPr>
          <p:cNvSpPr/>
          <p:nvPr/>
        </p:nvSpPr>
        <p:spPr>
          <a:xfrm>
            <a:off x="2625437" y="3206078"/>
            <a:ext cx="4024691" cy="7767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979A6-AB01-CCA2-F600-C61125FB94F7}"/>
              </a:ext>
            </a:extLst>
          </p:cNvPr>
          <p:cNvSpPr txBox="1"/>
          <p:nvPr/>
        </p:nvSpPr>
        <p:spPr>
          <a:xfrm>
            <a:off x="3990111" y="3394373"/>
            <a:ext cx="161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loo 2" panose="02010600030101010101" charset="0"/>
                <a:cs typeface="Baloo 2" panose="02010600030101010101" charset="0"/>
              </a:rPr>
              <a:t>Questions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Project Goal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/>
          <p:cNvSpPr txBox="1">
            <a:spLocks noGrp="1"/>
          </p:cNvSpPr>
          <p:nvPr>
            <p:ph type="body" idx="1"/>
          </p:nvPr>
        </p:nvSpPr>
        <p:spPr>
          <a:xfrm>
            <a:off x="840706" y="2160332"/>
            <a:ext cx="7826216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Build a Java-based Enterprise Procurement &amp; Vendor Management System that </a:t>
            </a:r>
            <a:r>
              <a:rPr lang="en-US" sz="2400" b="1" u="sng" dirty="0"/>
              <a:t>simulates the procurement workflow</a:t>
            </a:r>
            <a:r>
              <a:rPr lang="en-US" sz="2400" dirty="0"/>
              <a:t> in a large tech enterprise. The system supports </a:t>
            </a:r>
            <a:r>
              <a:rPr lang="en-US" sz="2400" b="1" u="sng" dirty="0"/>
              <a:t>internal collaboration </a:t>
            </a:r>
            <a:r>
              <a:rPr lang="en-US" sz="2400" dirty="0"/>
              <a:t>and </a:t>
            </a:r>
            <a:r>
              <a:rPr lang="en-US" sz="2400" b="1" u="sng" dirty="0"/>
              <a:t>external vendor interactions</a:t>
            </a:r>
            <a:r>
              <a:rPr lang="en-US" sz="2400" dirty="0"/>
              <a:t>, highlighting the complexity of cross-department and cross-enterprise communication.</a:t>
            </a:r>
            <a:endParaRPr sz="2400" dirty="0"/>
          </a:p>
        </p:txBody>
      </p:sp>
      <p:grpSp>
        <p:nvGrpSpPr>
          <p:cNvPr id="1433" name="Google Shape;1433;p30"/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/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/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/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/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/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/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/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/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54C18BD3-472D-451C-8E3B-64111BD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D910E2-5BA6-52FA-6EEA-3B0D42209A2F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E7AB690D-434F-6769-C73D-FCDF7223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Problem Statement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90862DF5-2C8E-BCCE-13AD-ABCFE9EF8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0706" y="2320082"/>
            <a:ext cx="7704000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Procurement in large companies involves multiple stakeholders (e.g., </a:t>
            </a:r>
            <a:r>
              <a:rPr lang="en-US" sz="2400" b="1" u="sng" dirty="0"/>
              <a:t>IT, HR</a:t>
            </a:r>
            <a:r>
              <a:rPr lang="en-US" sz="2400" dirty="0"/>
              <a:t>, </a:t>
            </a:r>
            <a:r>
              <a:rPr lang="en-US" sz="2400" b="1" u="sng" dirty="0"/>
              <a:t>Finance</a:t>
            </a:r>
            <a:r>
              <a:rPr lang="en-US" sz="2400" dirty="0"/>
              <a:t>, </a:t>
            </a:r>
            <a:r>
              <a:rPr lang="en-US" sz="2400" b="1" u="sng" dirty="0"/>
              <a:t>external vendors</a:t>
            </a:r>
            <a:r>
              <a:rPr lang="en-US" sz="2400" dirty="0"/>
              <a:t>) and is often </a:t>
            </a:r>
            <a:r>
              <a:rPr lang="en-US" sz="2400" dirty="0">
                <a:solidFill>
                  <a:srgbClr val="FF0000"/>
                </a:solidFill>
              </a:rPr>
              <a:t>slowed by the lack of unified workflow </a:t>
            </a:r>
            <a:r>
              <a:rPr lang="en-US" sz="2400" dirty="0"/>
              <a:t>systems.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project aims to address this by creating an integrated, role-based platform that </a:t>
            </a:r>
            <a:r>
              <a:rPr lang="en-US" sz="2400" dirty="0">
                <a:solidFill>
                  <a:srgbClr val="0070C0"/>
                </a:solidFill>
              </a:rPr>
              <a:t>increases efficiency</a:t>
            </a:r>
            <a:r>
              <a:rPr lang="en-US" sz="2400" dirty="0"/>
              <a:t>, traceability, and transparency across the entire procurement lifecycle.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574C0E11-CA00-5E31-B2C4-5875E7CFB62F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5F7AF1BC-5727-1DD2-CAF4-DAE5F1F09D52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0193BBDD-E180-0046-EBA4-925DCB938D3A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231AAD5-FB7C-ED3F-7419-81C60762BDAC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E782188-1601-B581-AFED-F862BF7BF929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81F7CFA4-CDE6-508F-2854-1A387FC1B37D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FA5BB8D5-C71C-48C3-BF86-6BCA17CB61CA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E0D451BC-2E27-17BE-CCFD-40D54B44AE18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C8ED609-4FD0-DE2B-0790-AC7528F0A76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61DF0F82-3D2C-8557-FF6D-96C28C2E2C05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DBEDFDCD-EC62-341B-4B33-9025DB02BFC5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9E7E1791-2985-ED24-87C0-A64BDEBDDAD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2B60C87-22E9-B766-E00D-88546CB7D3E4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7D6FC06-8EB5-ABE5-93B6-3CBDCC87A1C4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2851CE03-5531-46CD-DE16-FE5EC73F44B3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7F0D53E4-1D36-8B54-357A-6F0FC915B7C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E8DBD80C-C94F-D718-B7B8-FFBE983216D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6C2533CD-A505-698B-5DC6-FCEEF1FDE3D2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FD5CC03D-661D-4FAC-C4C2-FF42353A0F15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586CEB9-0B1E-EF8D-1ECE-C75BF6BEA1A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0AFFDC99-F979-1A01-0405-7E4CEE922821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F0CB8615-D9B4-AFF3-1701-58EF2C6CA01A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E249940F-0ACC-1D1C-C586-A75D59374A3F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A499BF4-C85D-4EBE-309B-032E23E0B73B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C1EF1A96-034A-EC59-B520-90167A5DE87F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115FC5D2-65D0-8366-5740-7424ABDC64DA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3FFB7248-2233-B2F7-D1CA-7871FB44DF48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48458E36-9928-21A2-F2FE-174F5DDA7616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AD8C8BCE-6A67-D899-9ADD-76DC5CDEDD58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E20BAB69-F0F9-B920-CDB1-02B6CF6E2FCD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FEBC12FF-F28F-79EA-5AB7-E0D35238E6A7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50A6BFF5-41AF-3E5E-3E9C-B03A8FE13193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4C5F4E07-D283-2F84-7878-609A53CA9EA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5D1CF362-1D6E-5FA2-66EE-D46D658B002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EAC44D78-C3BB-379F-C161-49F694E06F9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5BE9FDA5-D730-5B92-268C-9AC79985328D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2FDBDED9-B1CC-49CB-278E-6CC623734D08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00A839D7-C220-5F3D-97CB-EE4ABC1C62B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D83F09D0-DE42-DED4-00B3-575824889745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ECF05CCE-E851-9E54-3FFE-BF69F31AC71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CC9D3B86-C4C4-AEF5-F0EF-15E495E63B3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551E8B03-0C06-89C6-34C5-CCFA77847654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0E10885B-9E02-40EF-D162-BD5395E0163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2B52D579-6138-9F12-58BE-5FCE0CBB6A5E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31368281-DDA2-2996-7FB0-E1CC291882B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6DC65383-0E5F-5C3D-FE1C-E3415B4D4BF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40D2D67F-E959-686D-D525-6C21AA78D923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7F74502B-40D2-A3EE-241C-0A30BB821C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F221F963-92E1-A395-1699-FD06A979D9FF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959D12A3-A194-0F7E-4579-104A9455F35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1254300D-EB66-1031-D529-2D067E83C790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2B5D4A83-4FA2-33EB-C1FE-262CD67B0514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B3E388BF-9F15-359B-92C7-13FB9584C820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89593103-00A4-E536-1F76-412863470022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27E2C1B-FC07-249E-2BF6-FA473F91733F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0FF2E21E-A474-3155-A347-C72B174669E2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5504311-924F-00D6-00A7-D9836CABB3CC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9FD16F7-BB3C-8780-2DFF-999DD969D3B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18C3B3BC-D149-4EAC-0ADE-B3908544288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7ECC6105-E2FA-A2B8-3099-467C7DAAF7AB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CDB137B8-9D26-7121-DC33-FD2E3F48497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F28D2DB2-F291-8AF4-7CE3-87F8683EAA43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6FA1EADE-EFBB-D601-E916-97C2A5F59B7D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73F6981F-CBBD-ED3B-C15D-EACD7B687A4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D6386ABB-FD34-E4D4-EE1C-65A074EDFCFE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4945016D-2180-73E7-5288-42266F4FC735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2F89AA7-D3B6-FD7D-1E9E-E87612C5C94D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69908EE5-0771-C841-A86F-689CA6D97F19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FED9F32-14E1-BDBE-D3FA-3F512EBECD9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BC135353-E766-1274-3EF7-F9B636FB9FA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D96E6AE9-72E4-43CB-122C-90C22D423568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AB4D78EB-504A-41B3-2427-F6BDE921DD13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976ED579-DF18-3E87-132B-FA598A59B2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33D02CCA-D732-2E14-007D-DA1E97F1C51E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42AF0229-539A-D38C-6286-A75C4F42BCC5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C6254894-4225-4702-2125-C5A00214E436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68C36D6-EB85-48CE-CE0C-E77F48E38DFD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48378244-86B9-386F-3D17-986C10C17E0B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BC512221-53EB-0B4B-1831-0B150860FB89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203A0255-C4B9-E2F5-544E-8FC8EDFE599A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D72A5FF-532E-34E2-FDC8-57BB87A74FF0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EC0860E4-574E-A95C-712E-D9C2BE0C499C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0FE90188-38B7-C67F-8024-9056D8559097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79C84133-A475-9D56-8209-CAEFB53B24DD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BE48A92-B47D-AB26-C117-26484D8AC045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23A6DAC9-2EBD-67CA-6539-DA522E0B4A5F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DF3BFE4D-C9D1-CF9D-C6FC-E2A12898618C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57A4D8F4-879B-9E4E-BE94-583F0C3463D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979F4832-A073-77E3-5DFD-0BD67E2675E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E2491F17-8486-2834-4C66-01604DE41961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16FAC419-C568-8134-ED5E-6576AF317BD7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540C8D0F-A4F7-C8D9-4FB5-E6FD30A21CB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436DD880-21D6-F384-9B62-151E7BDB24E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DA012600-3D18-D7C6-6AB0-0A4499720353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4315A237-D26F-99BC-D2C0-02383AECA0CD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852DC4E-6AF4-8106-B9C1-D0A703407A8F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ED4C0A1E-3FD1-29B2-8C59-C47871E39209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63BAE94-64AA-1F83-CBBC-FE4F1DBADE89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41417C9D-7D6A-5110-F420-7AB6EB452001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ACB0D1EB-E101-DEBC-1AC8-CD13CEE99175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AD8BC97-5935-B9DE-BD56-841BD588E8A1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0872BB53-C319-A6A1-B634-AE643AAD5789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F4DE6CED-DE1A-0E72-4453-364A3F060DC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1098FEB7-9D96-9C69-FC7A-209B9425B613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42CF1289-C37E-0643-FB8E-1E89C59240DF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7F55EFFA-927A-FB16-3A3E-B851B5A6F78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52666BB4-7E25-F0AC-AD8E-6701B4364C0A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74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3"/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9" name="Google Shape;1669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Technologies Used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0" name="Google Shape;1670;p33"/>
          <p:cNvSpPr txBox="1"/>
          <p:nvPr/>
        </p:nvSpPr>
        <p:spPr>
          <a:xfrm>
            <a:off x="1718488" y="2171288"/>
            <a:ext cx="105335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rgbClr val="484D50"/>
                </a:solidFill>
                <a:latin typeface="Baloo 2" panose="02010600030101010101" charset="0"/>
                <a:ea typeface="Baloo 2" panose="02010600030101010101" charset="0"/>
                <a:cs typeface="Baloo 2" panose="02010600030101010101" charset="0"/>
              </a:rPr>
              <a:t>Java Swing</a:t>
            </a:r>
            <a:endParaRPr lang="en-US" dirty="0">
              <a:effectLst/>
            </a:endParaRPr>
          </a:p>
        </p:txBody>
      </p:sp>
      <p:sp>
        <p:nvSpPr>
          <p:cNvPr id="1671" name="Google Shape;1671;p33"/>
          <p:cNvSpPr txBox="1"/>
          <p:nvPr/>
        </p:nvSpPr>
        <p:spPr>
          <a:xfrm>
            <a:off x="848512" y="1961057"/>
            <a:ext cx="231032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Frontend/UI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2" name="Google Shape;1672;p33"/>
          <p:cNvSpPr txBox="1"/>
          <p:nvPr/>
        </p:nvSpPr>
        <p:spPr>
          <a:xfrm>
            <a:off x="-240102" y="3309111"/>
            <a:ext cx="3371656" cy="46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Tools</a:t>
            </a:r>
            <a:endParaRPr sz="2400" b="1" dirty="0">
              <a:solidFill>
                <a:schemeClr val="dk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3" name="Google Shape;1673;p33"/>
          <p:cNvSpPr txBox="1"/>
          <p:nvPr/>
        </p:nvSpPr>
        <p:spPr>
          <a:xfrm>
            <a:off x="930860" y="3668805"/>
            <a:ext cx="2256809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NetBeans, MongoDB Compass, Postman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4" name="Google Shape;1674;p33"/>
          <p:cNvSpPr txBox="1"/>
          <p:nvPr/>
        </p:nvSpPr>
        <p:spPr>
          <a:xfrm>
            <a:off x="5986620" y="3375453"/>
            <a:ext cx="224471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Email Service</a:t>
            </a:r>
            <a:endParaRPr sz="2400" b="1" dirty="0">
              <a:solidFill>
                <a:schemeClr val="tx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5" name="Google Shape;1675;p33"/>
          <p:cNvSpPr txBox="1"/>
          <p:nvPr/>
        </p:nvSpPr>
        <p:spPr>
          <a:xfrm>
            <a:off x="5914752" y="3701437"/>
            <a:ext cx="2555648" cy="4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 Mail API for notification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6" name="Google Shape;1676;p33"/>
          <p:cNvSpPr txBox="1"/>
          <p:nvPr/>
        </p:nvSpPr>
        <p:spPr>
          <a:xfrm>
            <a:off x="5991369" y="1961057"/>
            <a:ext cx="2068736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Database</a:t>
            </a:r>
            <a:endParaRPr sz="2400" b="1" dirty="0">
              <a:solidFill>
                <a:schemeClr val="dk1"/>
              </a:solidFill>
              <a:latin typeface="Baloo 2" panose="02010600030101010101" charset="0"/>
              <a:ea typeface="Barriecito"/>
              <a:cs typeface="Baloo 2" panose="02010600030101010101" charset="0"/>
              <a:sym typeface="Barriecito"/>
            </a:endParaRPr>
          </a:p>
        </p:txBody>
      </p:sp>
      <p:sp>
        <p:nvSpPr>
          <p:cNvPr id="1677" name="Google Shape;1677;p33"/>
          <p:cNvSpPr txBox="1"/>
          <p:nvPr/>
        </p:nvSpPr>
        <p:spPr>
          <a:xfrm>
            <a:off x="6270744" y="2138357"/>
            <a:ext cx="1884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MongoDB</a:t>
            </a:r>
            <a:endParaRPr sz="15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78" name="Google Shape;1678;p33"/>
          <p:cNvSpPr/>
          <p:nvPr/>
        </p:nvSpPr>
        <p:spPr>
          <a:xfrm>
            <a:off x="3293011" y="1931169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1</a:t>
            </a:r>
            <a:endParaRPr sz="2000"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79" name="Google Shape;1679;p33"/>
          <p:cNvSpPr/>
          <p:nvPr/>
        </p:nvSpPr>
        <p:spPr>
          <a:xfrm>
            <a:off x="5299512" y="1935901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2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0" name="Google Shape;1680;p33"/>
          <p:cNvSpPr/>
          <p:nvPr/>
        </p:nvSpPr>
        <p:spPr>
          <a:xfrm>
            <a:off x="5299512" y="3278896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3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681" name="Google Shape;1681;p33"/>
          <p:cNvSpPr/>
          <p:nvPr/>
        </p:nvSpPr>
        <p:spPr>
          <a:xfrm>
            <a:off x="3293011" y="3280196"/>
            <a:ext cx="530400" cy="53040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19050" dir="258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loo 2" panose="02010600030101010101" charset="0"/>
                <a:ea typeface="Barriecito"/>
                <a:cs typeface="Baloo 2" panose="02010600030101010101" charset="0"/>
                <a:sym typeface="Barriecito"/>
              </a:rPr>
              <a:t>4</a:t>
            </a:r>
            <a:endParaRPr dirty="0">
              <a:latin typeface="Baloo 2" panose="02010600030101010101" charset="0"/>
              <a:cs typeface="Baloo 2" panose="02010600030101010101" charset="0"/>
            </a:endParaRPr>
          </a:p>
        </p:txBody>
      </p:sp>
      <p:grpSp>
        <p:nvGrpSpPr>
          <p:cNvPr id="1704" name="Google Shape;1704;p33"/>
          <p:cNvGrpSpPr/>
          <p:nvPr/>
        </p:nvGrpSpPr>
        <p:grpSpPr>
          <a:xfrm>
            <a:off x="74025" y="1839508"/>
            <a:ext cx="545903" cy="896095"/>
            <a:chOff x="8450850" y="2914563"/>
            <a:chExt cx="545903" cy="896095"/>
          </a:xfrm>
        </p:grpSpPr>
        <p:sp>
          <p:nvSpPr>
            <p:cNvPr id="1705" name="Google Shape;1705;p33"/>
            <p:cNvSpPr/>
            <p:nvPr/>
          </p:nvSpPr>
          <p:spPr>
            <a:xfrm>
              <a:off x="8450850" y="2914563"/>
              <a:ext cx="545903" cy="896095"/>
            </a:xfrm>
            <a:custGeom>
              <a:avLst/>
              <a:gdLst/>
              <a:ahLst/>
              <a:cxnLst/>
              <a:rect l="l" t="t" r="r" b="b"/>
              <a:pathLst>
                <a:path w="19441" h="31864" extrusionOk="0">
                  <a:moveTo>
                    <a:pt x="14671" y="0"/>
                  </a:moveTo>
                  <a:lnTo>
                    <a:pt x="14376" y="46"/>
                  </a:lnTo>
                  <a:lnTo>
                    <a:pt x="14081" y="114"/>
                  </a:lnTo>
                  <a:lnTo>
                    <a:pt x="13786" y="182"/>
                  </a:lnTo>
                  <a:lnTo>
                    <a:pt x="13491" y="273"/>
                  </a:lnTo>
                  <a:lnTo>
                    <a:pt x="13195" y="364"/>
                  </a:lnTo>
                  <a:lnTo>
                    <a:pt x="12900" y="500"/>
                  </a:lnTo>
                  <a:lnTo>
                    <a:pt x="12628" y="659"/>
                  </a:lnTo>
                  <a:lnTo>
                    <a:pt x="12355" y="818"/>
                  </a:lnTo>
                  <a:lnTo>
                    <a:pt x="12082" y="1000"/>
                  </a:lnTo>
                  <a:lnTo>
                    <a:pt x="11810" y="1204"/>
                  </a:lnTo>
                  <a:lnTo>
                    <a:pt x="11560" y="1408"/>
                  </a:lnTo>
                  <a:lnTo>
                    <a:pt x="11310" y="1613"/>
                  </a:lnTo>
                  <a:lnTo>
                    <a:pt x="11083" y="1840"/>
                  </a:lnTo>
                  <a:lnTo>
                    <a:pt x="10856" y="2090"/>
                  </a:lnTo>
                  <a:lnTo>
                    <a:pt x="10629" y="2340"/>
                  </a:lnTo>
                  <a:lnTo>
                    <a:pt x="10425" y="2589"/>
                  </a:lnTo>
                  <a:lnTo>
                    <a:pt x="10220" y="2862"/>
                  </a:lnTo>
                  <a:lnTo>
                    <a:pt x="10061" y="3134"/>
                  </a:lnTo>
                  <a:lnTo>
                    <a:pt x="9880" y="3430"/>
                  </a:lnTo>
                  <a:lnTo>
                    <a:pt x="9721" y="3725"/>
                  </a:lnTo>
                  <a:lnTo>
                    <a:pt x="9584" y="3997"/>
                  </a:lnTo>
                  <a:lnTo>
                    <a:pt x="9221" y="3384"/>
                  </a:lnTo>
                  <a:lnTo>
                    <a:pt x="8858" y="2794"/>
                  </a:lnTo>
                  <a:lnTo>
                    <a:pt x="8494" y="2226"/>
                  </a:lnTo>
                  <a:lnTo>
                    <a:pt x="8290" y="1954"/>
                  </a:lnTo>
                  <a:lnTo>
                    <a:pt x="8085" y="1704"/>
                  </a:lnTo>
                  <a:lnTo>
                    <a:pt x="7858" y="1477"/>
                  </a:lnTo>
                  <a:lnTo>
                    <a:pt x="7631" y="1249"/>
                  </a:lnTo>
                  <a:lnTo>
                    <a:pt x="7381" y="1045"/>
                  </a:lnTo>
                  <a:lnTo>
                    <a:pt x="7086" y="863"/>
                  </a:lnTo>
                  <a:lnTo>
                    <a:pt x="6814" y="704"/>
                  </a:lnTo>
                  <a:lnTo>
                    <a:pt x="6473" y="545"/>
                  </a:lnTo>
                  <a:lnTo>
                    <a:pt x="6110" y="432"/>
                  </a:lnTo>
                  <a:lnTo>
                    <a:pt x="5724" y="341"/>
                  </a:lnTo>
                  <a:lnTo>
                    <a:pt x="5428" y="296"/>
                  </a:lnTo>
                  <a:lnTo>
                    <a:pt x="5110" y="250"/>
                  </a:lnTo>
                  <a:lnTo>
                    <a:pt x="4770" y="250"/>
                  </a:lnTo>
                  <a:lnTo>
                    <a:pt x="4452" y="273"/>
                  </a:lnTo>
                  <a:lnTo>
                    <a:pt x="4134" y="318"/>
                  </a:lnTo>
                  <a:lnTo>
                    <a:pt x="3816" y="364"/>
                  </a:lnTo>
                  <a:lnTo>
                    <a:pt x="3498" y="455"/>
                  </a:lnTo>
                  <a:lnTo>
                    <a:pt x="3203" y="568"/>
                  </a:lnTo>
                  <a:lnTo>
                    <a:pt x="2907" y="682"/>
                  </a:lnTo>
                  <a:lnTo>
                    <a:pt x="2589" y="818"/>
                  </a:lnTo>
                  <a:lnTo>
                    <a:pt x="2340" y="977"/>
                  </a:lnTo>
                  <a:lnTo>
                    <a:pt x="2067" y="1159"/>
                  </a:lnTo>
                  <a:lnTo>
                    <a:pt x="1795" y="1340"/>
                  </a:lnTo>
                  <a:lnTo>
                    <a:pt x="1568" y="1567"/>
                  </a:lnTo>
                  <a:lnTo>
                    <a:pt x="1340" y="1795"/>
                  </a:lnTo>
                  <a:lnTo>
                    <a:pt x="1136" y="2044"/>
                  </a:lnTo>
                  <a:lnTo>
                    <a:pt x="932" y="2294"/>
                  </a:lnTo>
                  <a:lnTo>
                    <a:pt x="773" y="2544"/>
                  </a:lnTo>
                  <a:lnTo>
                    <a:pt x="614" y="2817"/>
                  </a:lnTo>
                  <a:lnTo>
                    <a:pt x="477" y="3089"/>
                  </a:lnTo>
                  <a:lnTo>
                    <a:pt x="364" y="3384"/>
                  </a:lnTo>
                  <a:lnTo>
                    <a:pt x="273" y="3657"/>
                  </a:lnTo>
                  <a:lnTo>
                    <a:pt x="182" y="3952"/>
                  </a:lnTo>
                  <a:lnTo>
                    <a:pt x="114" y="4225"/>
                  </a:lnTo>
                  <a:lnTo>
                    <a:pt x="69" y="4543"/>
                  </a:lnTo>
                  <a:lnTo>
                    <a:pt x="46" y="4815"/>
                  </a:lnTo>
                  <a:lnTo>
                    <a:pt x="23" y="5133"/>
                  </a:lnTo>
                  <a:lnTo>
                    <a:pt x="1" y="5428"/>
                  </a:lnTo>
                  <a:lnTo>
                    <a:pt x="23" y="5746"/>
                  </a:lnTo>
                  <a:lnTo>
                    <a:pt x="46" y="6041"/>
                  </a:lnTo>
                  <a:lnTo>
                    <a:pt x="69" y="6359"/>
                  </a:lnTo>
                  <a:lnTo>
                    <a:pt x="114" y="6655"/>
                  </a:lnTo>
                  <a:lnTo>
                    <a:pt x="182" y="6973"/>
                  </a:lnTo>
                  <a:lnTo>
                    <a:pt x="228" y="7268"/>
                  </a:lnTo>
                  <a:lnTo>
                    <a:pt x="409" y="7858"/>
                  </a:lnTo>
                  <a:lnTo>
                    <a:pt x="614" y="8426"/>
                  </a:lnTo>
                  <a:lnTo>
                    <a:pt x="886" y="9016"/>
                  </a:lnTo>
                  <a:lnTo>
                    <a:pt x="1159" y="9539"/>
                  </a:lnTo>
                  <a:lnTo>
                    <a:pt x="1477" y="10061"/>
                  </a:lnTo>
                  <a:lnTo>
                    <a:pt x="1840" y="10561"/>
                  </a:lnTo>
                  <a:lnTo>
                    <a:pt x="2203" y="10992"/>
                  </a:lnTo>
                  <a:lnTo>
                    <a:pt x="2589" y="11447"/>
                  </a:lnTo>
                  <a:lnTo>
                    <a:pt x="3044" y="11855"/>
                  </a:lnTo>
                  <a:lnTo>
                    <a:pt x="3475" y="12264"/>
                  </a:lnTo>
                  <a:lnTo>
                    <a:pt x="3929" y="12650"/>
                  </a:lnTo>
                  <a:lnTo>
                    <a:pt x="4406" y="13014"/>
                  </a:lnTo>
                  <a:lnTo>
                    <a:pt x="4883" y="13354"/>
                  </a:lnTo>
                  <a:lnTo>
                    <a:pt x="5360" y="13695"/>
                  </a:lnTo>
                  <a:lnTo>
                    <a:pt x="5860" y="14013"/>
                  </a:lnTo>
                  <a:lnTo>
                    <a:pt x="6382" y="14331"/>
                  </a:lnTo>
                  <a:lnTo>
                    <a:pt x="6904" y="14649"/>
                  </a:lnTo>
                  <a:lnTo>
                    <a:pt x="7949" y="15216"/>
                  </a:lnTo>
                  <a:lnTo>
                    <a:pt x="8244" y="15375"/>
                  </a:lnTo>
                  <a:lnTo>
                    <a:pt x="8267" y="18305"/>
                  </a:lnTo>
                  <a:lnTo>
                    <a:pt x="8290" y="20622"/>
                  </a:lnTo>
                  <a:lnTo>
                    <a:pt x="8335" y="22893"/>
                  </a:lnTo>
                  <a:lnTo>
                    <a:pt x="8381" y="25164"/>
                  </a:lnTo>
                  <a:lnTo>
                    <a:pt x="8472" y="27412"/>
                  </a:lnTo>
                  <a:lnTo>
                    <a:pt x="8562" y="29615"/>
                  </a:lnTo>
                  <a:lnTo>
                    <a:pt x="8676" y="31841"/>
                  </a:lnTo>
                  <a:lnTo>
                    <a:pt x="9198" y="31863"/>
                  </a:lnTo>
                  <a:lnTo>
                    <a:pt x="9652" y="31841"/>
                  </a:lnTo>
                  <a:lnTo>
                    <a:pt x="10084" y="31818"/>
                  </a:lnTo>
                  <a:lnTo>
                    <a:pt x="10493" y="31795"/>
                  </a:lnTo>
                  <a:lnTo>
                    <a:pt x="11310" y="31727"/>
                  </a:lnTo>
                  <a:lnTo>
                    <a:pt x="11765" y="31704"/>
                  </a:lnTo>
                  <a:lnTo>
                    <a:pt x="12287" y="31659"/>
                  </a:lnTo>
                  <a:lnTo>
                    <a:pt x="12264" y="30296"/>
                  </a:lnTo>
                  <a:lnTo>
                    <a:pt x="17283" y="30160"/>
                  </a:lnTo>
                  <a:lnTo>
                    <a:pt x="17283" y="29774"/>
                  </a:lnTo>
                  <a:lnTo>
                    <a:pt x="17283" y="29411"/>
                  </a:lnTo>
                  <a:lnTo>
                    <a:pt x="17260" y="28638"/>
                  </a:lnTo>
                  <a:lnTo>
                    <a:pt x="17215" y="27912"/>
                  </a:lnTo>
                  <a:lnTo>
                    <a:pt x="17192" y="27526"/>
                  </a:lnTo>
                  <a:lnTo>
                    <a:pt x="17215" y="27139"/>
                  </a:lnTo>
                  <a:lnTo>
                    <a:pt x="17215" y="27139"/>
                  </a:lnTo>
                  <a:lnTo>
                    <a:pt x="15058" y="27185"/>
                  </a:lnTo>
                  <a:lnTo>
                    <a:pt x="12945" y="27230"/>
                  </a:lnTo>
                  <a:lnTo>
                    <a:pt x="12219" y="27253"/>
                  </a:lnTo>
                  <a:lnTo>
                    <a:pt x="12196" y="25868"/>
                  </a:lnTo>
                  <a:lnTo>
                    <a:pt x="15466" y="25754"/>
                  </a:lnTo>
                  <a:lnTo>
                    <a:pt x="15489" y="25391"/>
                  </a:lnTo>
                  <a:lnTo>
                    <a:pt x="15489" y="25027"/>
                  </a:lnTo>
                  <a:lnTo>
                    <a:pt x="15444" y="24278"/>
                  </a:lnTo>
                  <a:lnTo>
                    <a:pt x="15421" y="23551"/>
                  </a:lnTo>
                  <a:lnTo>
                    <a:pt x="15421" y="23188"/>
                  </a:lnTo>
                  <a:lnTo>
                    <a:pt x="15421" y="22802"/>
                  </a:lnTo>
                  <a:lnTo>
                    <a:pt x="13718" y="22847"/>
                  </a:lnTo>
                  <a:lnTo>
                    <a:pt x="12151" y="22870"/>
                  </a:lnTo>
                  <a:lnTo>
                    <a:pt x="12014" y="15035"/>
                  </a:lnTo>
                  <a:lnTo>
                    <a:pt x="12423" y="14785"/>
                  </a:lnTo>
                  <a:lnTo>
                    <a:pt x="13241" y="14217"/>
                  </a:lnTo>
                  <a:lnTo>
                    <a:pt x="14036" y="13627"/>
                  </a:lnTo>
                  <a:lnTo>
                    <a:pt x="14785" y="13014"/>
                  </a:lnTo>
                  <a:lnTo>
                    <a:pt x="15126" y="12718"/>
                  </a:lnTo>
                  <a:lnTo>
                    <a:pt x="15489" y="12400"/>
                  </a:lnTo>
                  <a:lnTo>
                    <a:pt x="15807" y="12105"/>
                  </a:lnTo>
                  <a:lnTo>
                    <a:pt x="16102" y="11810"/>
                  </a:lnTo>
                  <a:lnTo>
                    <a:pt x="16715" y="11106"/>
                  </a:lnTo>
                  <a:lnTo>
                    <a:pt x="17033" y="10742"/>
                  </a:lnTo>
                  <a:lnTo>
                    <a:pt x="17306" y="10379"/>
                  </a:lnTo>
                  <a:lnTo>
                    <a:pt x="17578" y="10016"/>
                  </a:lnTo>
                  <a:lnTo>
                    <a:pt x="17851" y="9630"/>
                  </a:lnTo>
                  <a:lnTo>
                    <a:pt x="18101" y="9266"/>
                  </a:lnTo>
                  <a:lnTo>
                    <a:pt x="18328" y="8858"/>
                  </a:lnTo>
                  <a:lnTo>
                    <a:pt x="18532" y="8449"/>
                  </a:lnTo>
                  <a:lnTo>
                    <a:pt x="18737" y="8063"/>
                  </a:lnTo>
                  <a:lnTo>
                    <a:pt x="18918" y="7631"/>
                  </a:lnTo>
                  <a:lnTo>
                    <a:pt x="19077" y="7222"/>
                  </a:lnTo>
                  <a:lnTo>
                    <a:pt x="19191" y="6768"/>
                  </a:lnTo>
                  <a:lnTo>
                    <a:pt x="19304" y="6337"/>
                  </a:lnTo>
                  <a:lnTo>
                    <a:pt x="19350" y="5905"/>
                  </a:lnTo>
                  <a:lnTo>
                    <a:pt x="19418" y="5428"/>
                  </a:lnTo>
                  <a:lnTo>
                    <a:pt x="19441" y="5156"/>
                  </a:lnTo>
                  <a:lnTo>
                    <a:pt x="19418" y="4860"/>
                  </a:lnTo>
                  <a:lnTo>
                    <a:pt x="19418" y="4588"/>
                  </a:lnTo>
                  <a:lnTo>
                    <a:pt x="19373" y="4315"/>
                  </a:lnTo>
                  <a:lnTo>
                    <a:pt x="19327" y="4020"/>
                  </a:lnTo>
                  <a:lnTo>
                    <a:pt x="19282" y="3725"/>
                  </a:lnTo>
                  <a:lnTo>
                    <a:pt x="19214" y="3475"/>
                  </a:lnTo>
                  <a:lnTo>
                    <a:pt x="19100" y="3203"/>
                  </a:lnTo>
                  <a:lnTo>
                    <a:pt x="19009" y="2930"/>
                  </a:lnTo>
                  <a:lnTo>
                    <a:pt x="18896" y="2658"/>
                  </a:lnTo>
                  <a:lnTo>
                    <a:pt x="18782" y="2408"/>
                  </a:lnTo>
                  <a:lnTo>
                    <a:pt x="18623" y="2181"/>
                  </a:lnTo>
                  <a:lnTo>
                    <a:pt x="18487" y="1931"/>
                  </a:lnTo>
                  <a:lnTo>
                    <a:pt x="18305" y="1704"/>
                  </a:lnTo>
                  <a:lnTo>
                    <a:pt x="18123" y="1477"/>
                  </a:lnTo>
                  <a:lnTo>
                    <a:pt x="17919" y="1272"/>
                  </a:lnTo>
                  <a:lnTo>
                    <a:pt x="17647" y="1022"/>
                  </a:lnTo>
                  <a:lnTo>
                    <a:pt x="17374" y="795"/>
                  </a:lnTo>
                  <a:lnTo>
                    <a:pt x="17079" y="614"/>
                  </a:lnTo>
                  <a:lnTo>
                    <a:pt x="16784" y="455"/>
                  </a:lnTo>
                  <a:lnTo>
                    <a:pt x="16488" y="296"/>
                  </a:lnTo>
                  <a:lnTo>
                    <a:pt x="16193" y="182"/>
                  </a:lnTo>
                  <a:lnTo>
                    <a:pt x="15898" y="114"/>
                  </a:lnTo>
                  <a:lnTo>
                    <a:pt x="15603" y="46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06" name="Google Shape;1706;p33"/>
            <p:cNvGrpSpPr/>
            <p:nvPr/>
          </p:nvGrpSpPr>
          <p:grpSpPr>
            <a:xfrm>
              <a:off x="8450852" y="2916822"/>
              <a:ext cx="543964" cy="891567"/>
              <a:chOff x="4372625" y="3104100"/>
              <a:chExt cx="474125" cy="777100"/>
            </a:xfrm>
          </p:grpSpPr>
          <p:sp>
            <p:nvSpPr>
              <p:cNvPr id="1707" name="Google Shape;1707;p33"/>
              <p:cNvSpPr/>
              <p:nvPr/>
            </p:nvSpPr>
            <p:spPr>
              <a:xfrm>
                <a:off x="4372625" y="3104100"/>
                <a:ext cx="4741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15887" extrusionOk="0">
                    <a:moveTo>
                      <a:pt x="14321" y="0"/>
                    </a:moveTo>
                    <a:lnTo>
                      <a:pt x="14023" y="37"/>
                    </a:lnTo>
                    <a:lnTo>
                      <a:pt x="13743" y="93"/>
                    </a:lnTo>
                    <a:lnTo>
                      <a:pt x="13445" y="168"/>
                    </a:lnTo>
                    <a:lnTo>
                      <a:pt x="13165" y="261"/>
                    </a:lnTo>
                    <a:lnTo>
                      <a:pt x="12867" y="354"/>
                    </a:lnTo>
                    <a:lnTo>
                      <a:pt x="12587" y="485"/>
                    </a:lnTo>
                    <a:lnTo>
                      <a:pt x="12326" y="634"/>
                    </a:lnTo>
                    <a:lnTo>
                      <a:pt x="12047" y="783"/>
                    </a:lnTo>
                    <a:lnTo>
                      <a:pt x="11785" y="970"/>
                    </a:lnTo>
                    <a:lnTo>
                      <a:pt x="11524" y="1156"/>
                    </a:lnTo>
                    <a:lnTo>
                      <a:pt x="11282" y="1361"/>
                    </a:lnTo>
                    <a:lnTo>
                      <a:pt x="11040" y="1566"/>
                    </a:lnTo>
                    <a:lnTo>
                      <a:pt x="10816" y="1790"/>
                    </a:lnTo>
                    <a:lnTo>
                      <a:pt x="10592" y="2033"/>
                    </a:lnTo>
                    <a:lnTo>
                      <a:pt x="10368" y="2275"/>
                    </a:lnTo>
                    <a:lnTo>
                      <a:pt x="10163" y="2517"/>
                    </a:lnTo>
                    <a:lnTo>
                      <a:pt x="9977" y="2778"/>
                    </a:lnTo>
                    <a:lnTo>
                      <a:pt x="9809" y="3058"/>
                    </a:lnTo>
                    <a:lnTo>
                      <a:pt x="9641" y="3338"/>
                    </a:lnTo>
                    <a:lnTo>
                      <a:pt x="9492" y="3617"/>
                    </a:lnTo>
                    <a:lnTo>
                      <a:pt x="9343" y="3897"/>
                    </a:lnTo>
                    <a:lnTo>
                      <a:pt x="8988" y="3300"/>
                    </a:lnTo>
                    <a:lnTo>
                      <a:pt x="8634" y="2722"/>
                    </a:lnTo>
                    <a:lnTo>
                      <a:pt x="8280" y="2163"/>
                    </a:lnTo>
                    <a:lnTo>
                      <a:pt x="8093" y="1902"/>
                    </a:lnTo>
                    <a:lnTo>
                      <a:pt x="7888" y="1660"/>
                    </a:lnTo>
                    <a:lnTo>
                      <a:pt x="7665" y="1436"/>
                    </a:lnTo>
                    <a:lnTo>
                      <a:pt x="7441" y="1212"/>
                    </a:lnTo>
                    <a:lnTo>
                      <a:pt x="7198" y="1007"/>
                    </a:lnTo>
                    <a:lnTo>
                      <a:pt x="6919" y="839"/>
                    </a:lnTo>
                    <a:lnTo>
                      <a:pt x="6639" y="671"/>
                    </a:lnTo>
                    <a:lnTo>
                      <a:pt x="6322" y="522"/>
                    </a:lnTo>
                    <a:lnTo>
                      <a:pt x="5968" y="410"/>
                    </a:lnTo>
                    <a:lnTo>
                      <a:pt x="5595" y="317"/>
                    </a:lnTo>
                    <a:lnTo>
                      <a:pt x="5296" y="280"/>
                    </a:lnTo>
                    <a:lnTo>
                      <a:pt x="4979" y="242"/>
                    </a:lnTo>
                    <a:lnTo>
                      <a:pt x="4662" y="242"/>
                    </a:lnTo>
                    <a:lnTo>
                      <a:pt x="4346" y="261"/>
                    </a:lnTo>
                    <a:lnTo>
                      <a:pt x="4029" y="298"/>
                    </a:lnTo>
                    <a:lnTo>
                      <a:pt x="3730" y="354"/>
                    </a:lnTo>
                    <a:lnTo>
                      <a:pt x="3413" y="429"/>
                    </a:lnTo>
                    <a:lnTo>
                      <a:pt x="3115" y="541"/>
                    </a:lnTo>
                    <a:lnTo>
                      <a:pt x="2835" y="653"/>
                    </a:lnTo>
                    <a:lnTo>
                      <a:pt x="2537" y="783"/>
                    </a:lnTo>
                    <a:lnTo>
                      <a:pt x="2276" y="951"/>
                    </a:lnTo>
                    <a:lnTo>
                      <a:pt x="2015" y="1119"/>
                    </a:lnTo>
                    <a:lnTo>
                      <a:pt x="1754" y="1305"/>
                    </a:lnTo>
                    <a:lnTo>
                      <a:pt x="1530" y="1510"/>
                    </a:lnTo>
                    <a:lnTo>
                      <a:pt x="1306" y="1734"/>
                    </a:lnTo>
                    <a:lnTo>
                      <a:pt x="1101" y="1977"/>
                    </a:lnTo>
                    <a:lnTo>
                      <a:pt x="915" y="2219"/>
                    </a:lnTo>
                    <a:lnTo>
                      <a:pt x="747" y="2480"/>
                    </a:lnTo>
                    <a:lnTo>
                      <a:pt x="598" y="2741"/>
                    </a:lnTo>
                    <a:lnTo>
                      <a:pt x="467" y="3002"/>
                    </a:lnTo>
                    <a:lnTo>
                      <a:pt x="355" y="3282"/>
                    </a:lnTo>
                    <a:lnTo>
                      <a:pt x="262" y="3562"/>
                    </a:lnTo>
                    <a:lnTo>
                      <a:pt x="187" y="3841"/>
                    </a:lnTo>
                    <a:lnTo>
                      <a:pt x="113" y="4121"/>
                    </a:lnTo>
                    <a:lnTo>
                      <a:pt x="75" y="4419"/>
                    </a:lnTo>
                    <a:lnTo>
                      <a:pt x="38" y="4699"/>
                    </a:lnTo>
                    <a:lnTo>
                      <a:pt x="20" y="4997"/>
                    </a:lnTo>
                    <a:lnTo>
                      <a:pt x="1" y="5296"/>
                    </a:lnTo>
                    <a:lnTo>
                      <a:pt x="20" y="5594"/>
                    </a:lnTo>
                    <a:lnTo>
                      <a:pt x="38" y="5892"/>
                    </a:lnTo>
                    <a:lnTo>
                      <a:pt x="57" y="6191"/>
                    </a:lnTo>
                    <a:lnTo>
                      <a:pt x="113" y="6489"/>
                    </a:lnTo>
                    <a:lnTo>
                      <a:pt x="169" y="6787"/>
                    </a:lnTo>
                    <a:lnTo>
                      <a:pt x="225" y="7086"/>
                    </a:lnTo>
                    <a:lnTo>
                      <a:pt x="392" y="7664"/>
                    </a:lnTo>
                    <a:lnTo>
                      <a:pt x="598" y="8223"/>
                    </a:lnTo>
                    <a:lnTo>
                      <a:pt x="859" y="8783"/>
                    </a:lnTo>
                    <a:lnTo>
                      <a:pt x="1138" y="9305"/>
                    </a:lnTo>
                    <a:lnTo>
                      <a:pt x="1437" y="9808"/>
                    </a:lnTo>
                    <a:lnTo>
                      <a:pt x="1791" y="10293"/>
                    </a:lnTo>
                    <a:lnTo>
                      <a:pt x="2145" y="10722"/>
                    </a:lnTo>
                    <a:lnTo>
                      <a:pt x="2537" y="11151"/>
                    </a:lnTo>
                    <a:lnTo>
                      <a:pt x="2966" y="11561"/>
                    </a:lnTo>
                    <a:lnTo>
                      <a:pt x="3395" y="11952"/>
                    </a:lnTo>
                    <a:lnTo>
                      <a:pt x="3842" y="12325"/>
                    </a:lnTo>
                    <a:lnTo>
                      <a:pt x="4290" y="12680"/>
                    </a:lnTo>
                    <a:lnTo>
                      <a:pt x="4756" y="13034"/>
                    </a:lnTo>
                    <a:lnTo>
                      <a:pt x="5241" y="13351"/>
                    </a:lnTo>
                    <a:lnTo>
                      <a:pt x="5725" y="13668"/>
                    </a:lnTo>
                    <a:lnTo>
                      <a:pt x="6229" y="13985"/>
                    </a:lnTo>
                    <a:lnTo>
                      <a:pt x="6732" y="14283"/>
                    </a:lnTo>
                    <a:lnTo>
                      <a:pt x="7758" y="14843"/>
                    </a:lnTo>
                    <a:lnTo>
                      <a:pt x="8783" y="15383"/>
                    </a:lnTo>
                    <a:lnTo>
                      <a:pt x="9828" y="15887"/>
                    </a:lnTo>
                    <a:lnTo>
                      <a:pt x="10555" y="15439"/>
                    </a:lnTo>
                    <a:lnTo>
                      <a:pt x="11338" y="14936"/>
                    </a:lnTo>
                    <a:lnTo>
                      <a:pt x="12121" y="14414"/>
                    </a:lnTo>
                    <a:lnTo>
                      <a:pt x="12923" y="13854"/>
                    </a:lnTo>
                    <a:lnTo>
                      <a:pt x="13687" y="13295"/>
                    </a:lnTo>
                    <a:lnTo>
                      <a:pt x="14433" y="12698"/>
                    </a:lnTo>
                    <a:lnTo>
                      <a:pt x="14769" y="12400"/>
                    </a:lnTo>
                    <a:lnTo>
                      <a:pt x="15105" y="12102"/>
                    </a:lnTo>
                    <a:lnTo>
                      <a:pt x="15422" y="11803"/>
                    </a:lnTo>
                    <a:lnTo>
                      <a:pt x="15720" y="11505"/>
                    </a:lnTo>
                    <a:lnTo>
                      <a:pt x="16317" y="10834"/>
                    </a:lnTo>
                    <a:lnTo>
                      <a:pt x="16615" y="10479"/>
                    </a:lnTo>
                    <a:lnTo>
                      <a:pt x="16895" y="10125"/>
                    </a:lnTo>
                    <a:lnTo>
                      <a:pt x="17156" y="9771"/>
                    </a:lnTo>
                    <a:lnTo>
                      <a:pt x="17417" y="9398"/>
                    </a:lnTo>
                    <a:lnTo>
                      <a:pt x="17659" y="9025"/>
                    </a:lnTo>
                    <a:lnTo>
                      <a:pt x="17883" y="8633"/>
                    </a:lnTo>
                    <a:lnTo>
                      <a:pt x="18088" y="8242"/>
                    </a:lnTo>
                    <a:lnTo>
                      <a:pt x="18274" y="7850"/>
                    </a:lnTo>
                    <a:lnTo>
                      <a:pt x="18461" y="7440"/>
                    </a:lnTo>
                    <a:lnTo>
                      <a:pt x="18610" y="7030"/>
                    </a:lnTo>
                    <a:lnTo>
                      <a:pt x="18722" y="6601"/>
                    </a:lnTo>
                    <a:lnTo>
                      <a:pt x="18834" y="6172"/>
                    </a:lnTo>
                    <a:lnTo>
                      <a:pt x="18890" y="5743"/>
                    </a:lnTo>
                    <a:lnTo>
                      <a:pt x="18946" y="5296"/>
                    </a:lnTo>
                    <a:lnTo>
                      <a:pt x="18964" y="5016"/>
                    </a:lnTo>
                    <a:lnTo>
                      <a:pt x="18946" y="4736"/>
                    </a:lnTo>
                    <a:lnTo>
                      <a:pt x="18946" y="4475"/>
                    </a:lnTo>
                    <a:lnTo>
                      <a:pt x="18908" y="4196"/>
                    </a:lnTo>
                    <a:lnTo>
                      <a:pt x="18871" y="3916"/>
                    </a:lnTo>
                    <a:lnTo>
                      <a:pt x="18815" y="3636"/>
                    </a:lnTo>
                    <a:lnTo>
                      <a:pt x="18741" y="3375"/>
                    </a:lnTo>
                    <a:lnTo>
                      <a:pt x="18647" y="3114"/>
                    </a:lnTo>
                    <a:lnTo>
                      <a:pt x="18554" y="2853"/>
                    </a:lnTo>
                    <a:lnTo>
                      <a:pt x="18442" y="2592"/>
                    </a:lnTo>
                    <a:lnTo>
                      <a:pt x="18330" y="2349"/>
                    </a:lnTo>
                    <a:lnTo>
                      <a:pt x="18181" y="2107"/>
                    </a:lnTo>
                    <a:lnTo>
                      <a:pt x="18032" y="1865"/>
                    </a:lnTo>
                    <a:lnTo>
                      <a:pt x="17864" y="1660"/>
                    </a:lnTo>
                    <a:lnTo>
                      <a:pt x="17696" y="1436"/>
                    </a:lnTo>
                    <a:lnTo>
                      <a:pt x="17491" y="1231"/>
                    </a:lnTo>
                    <a:lnTo>
                      <a:pt x="17230" y="988"/>
                    </a:lnTo>
                    <a:lnTo>
                      <a:pt x="16951" y="765"/>
                    </a:lnTo>
                    <a:lnTo>
                      <a:pt x="16671" y="578"/>
                    </a:lnTo>
                    <a:lnTo>
                      <a:pt x="16373" y="429"/>
                    </a:lnTo>
                    <a:lnTo>
                      <a:pt x="16093" y="280"/>
                    </a:lnTo>
                    <a:lnTo>
                      <a:pt x="15794" y="168"/>
                    </a:lnTo>
                    <a:lnTo>
                      <a:pt x="15515" y="93"/>
                    </a:lnTo>
                    <a:lnTo>
                      <a:pt x="15216" y="37"/>
                    </a:lnTo>
                    <a:lnTo>
                      <a:pt x="14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456550" y="3192200"/>
                <a:ext cx="306275" cy="220975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8839" extrusionOk="0">
                    <a:moveTo>
                      <a:pt x="10051" y="0"/>
                    </a:moveTo>
                    <a:lnTo>
                      <a:pt x="9827" y="19"/>
                    </a:lnTo>
                    <a:lnTo>
                      <a:pt x="9603" y="56"/>
                    </a:lnTo>
                    <a:lnTo>
                      <a:pt x="9398" y="112"/>
                    </a:lnTo>
                    <a:lnTo>
                      <a:pt x="9174" y="168"/>
                    </a:lnTo>
                    <a:lnTo>
                      <a:pt x="8969" y="261"/>
                    </a:lnTo>
                    <a:lnTo>
                      <a:pt x="8783" y="355"/>
                    </a:lnTo>
                    <a:lnTo>
                      <a:pt x="8578" y="466"/>
                    </a:lnTo>
                    <a:lnTo>
                      <a:pt x="8391" y="597"/>
                    </a:lnTo>
                    <a:lnTo>
                      <a:pt x="8018" y="877"/>
                    </a:lnTo>
                    <a:lnTo>
                      <a:pt x="7683" y="1175"/>
                    </a:lnTo>
                    <a:lnTo>
                      <a:pt x="7366" y="1492"/>
                    </a:lnTo>
                    <a:lnTo>
                      <a:pt x="7067" y="1809"/>
                    </a:lnTo>
                    <a:lnTo>
                      <a:pt x="6825" y="2107"/>
                    </a:lnTo>
                    <a:lnTo>
                      <a:pt x="6396" y="2667"/>
                    </a:lnTo>
                    <a:lnTo>
                      <a:pt x="6116" y="3040"/>
                    </a:lnTo>
                    <a:lnTo>
                      <a:pt x="6042" y="3133"/>
                    </a:lnTo>
                    <a:lnTo>
                      <a:pt x="6023" y="3170"/>
                    </a:lnTo>
                    <a:lnTo>
                      <a:pt x="6004" y="3170"/>
                    </a:lnTo>
                    <a:lnTo>
                      <a:pt x="5855" y="3021"/>
                    </a:lnTo>
                    <a:lnTo>
                      <a:pt x="5613" y="2760"/>
                    </a:lnTo>
                    <a:lnTo>
                      <a:pt x="4942" y="2014"/>
                    </a:lnTo>
                    <a:lnTo>
                      <a:pt x="4252" y="1268"/>
                    </a:lnTo>
                    <a:lnTo>
                      <a:pt x="3991" y="988"/>
                    </a:lnTo>
                    <a:lnTo>
                      <a:pt x="3823" y="839"/>
                    </a:lnTo>
                    <a:lnTo>
                      <a:pt x="3636" y="709"/>
                    </a:lnTo>
                    <a:lnTo>
                      <a:pt x="3431" y="597"/>
                    </a:lnTo>
                    <a:lnTo>
                      <a:pt x="3226" y="504"/>
                    </a:lnTo>
                    <a:lnTo>
                      <a:pt x="3021" y="410"/>
                    </a:lnTo>
                    <a:lnTo>
                      <a:pt x="2797" y="336"/>
                    </a:lnTo>
                    <a:lnTo>
                      <a:pt x="2573" y="280"/>
                    </a:lnTo>
                    <a:lnTo>
                      <a:pt x="2350" y="243"/>
                    </a:lnTo>
                    <a:lnTo>
                      <a:pt x="2126" y="224"/>
                    </a:lnTo>
                    <a:lnTo>
                      <a:pt x="1902" y="224"/>
                    </a:lnTo>
                    <a:lnTo>
                      <a:pt x="1697" y="261"/>
                    </a:lnTo>
                    <a:lnTo>
                      <a:pt x="1473" y="299"/>
                    </a:lnTo>
                    <a:lnTo>
                      <a:pt x="1268" y="373"/>
                    </a:lnTo>
                    <a:lnTo>
                      <a:pt x="1063" y="466"/>
                    </a:lnTo>
                    <a:lnTo>
                      <a:pt x="877" y="597"/>
                    </a:lnTo>
                    <a:lnTo>
                      <a:pt x="690" y="746"/>
                    </a:lnTo>
                    <a:lnTo>
                      <a:pt x="522" y="933"/>
                    </a:lnTo>
                    <a:lnTo>
                      <a:pt x="336" y="1156"/>
                    </a:lnTo>
                    <a:lnTo>
                      <a:pt x="205" y="1417"/>
                    </a:lnTo>
                    <a:lnTo>
                      <a:pt x="112" y="1697"/>
                    </a:lnTo>
                    <a:lnTo>
                      <a:pt x="38" y="1977"/>
                    </a:lnTo>
                    <a:lnTo>
                      <a:pt x="19" y="2294"/>
                    </a:lnTo>
                    <a:lnTo>
                      <a:pt x="0" y="2592"/>
                    </a:lnTo>
                    <a:lnTo>
                      <a:pt x="38" y="2909"/>
                    </a:lnTo>
                    <a:lnTo>
                      <a:pt x="93" y="3226"/>
                    </a:lnTo>
                    <a:lnTo>
                      <a:pt x="168" y="3543"/>
                    </a:lnTo>
                    <a:lnTo>
                      <a:pt x="280" y="3860"/>
                    </a:lnTo>
                    <a:lnTo>
                      <a:pt x="392" y="4177"/>
                    </a:lnTo>
                    <a:lnTo>
                      <a:pt x="541" y="4475"/>
                    </a:lnTo>
                    <a:lnTo>
                      <a:pt x="709" y="4774"/>
                    </a:lnTo>
                    <a:lnTo>
                      <a:pt x="895" y="5053"/>
                    </a:lnTo>
                    <a:lnTo>
                      <a:pt x="1100" y="5315"/>
                    </a:lnTo>
                    <a:lnTo>
                      <a:pt x="1324" y="5576"/>
                    </a:lnTo>
                    <a:lnTo>
                      <a:pt x="1585" y="5837"/>
                    </a:lnTo>
                    <a:lnTo>
                      <a:pt x="1846" y="6079"/>
                    </a:lnTo>
                    <a:lnTo>
                      <a:pt x="2126" y="6321"/>
                    </a:lnTo>
                    <a:lnTo>
                      <a:pt x="2424" y="6545"/>
                    </a:lnTo>
                    <a:lnTo>
                      <a:pt x="3021" y="6993"/>
                    </a:lnTo>
                    <a:lnTo>
                      <a:pt x="3655" y="7403"/>
                    </a:lnTo>
                    <a:lnTo>
                      <a:pt x="4308" y="7794"/>
                    </a:lnTo>
                    <a:lnTo>
                      <a:pt x="4960" y="8167"/>
                    </a:lnTo>
                    <a:lnTo>
                      <a:pt x="5631" y="8503"/>
                    </a:lnTo>
                    <a:lnTo>
                      <a:pt x="6303" y="8839"/>
                    </a:lnTo>
                    <a:lnTo>
                      <a:pt x="7310" y="8205"/>
                    </a:lnTo>
                    <a:lnTo>
                      <a:pt x="7813" y="7888"/>
                    </a:lnTo>
                    <a:lnTo>
                      <a:pt x="8298" y="7552"/>
                    </a:lnTo>
                    <a:lnTo>
                      <a:pt x="8783" y="7198"/>
                    </a:lnTo>
                    <a:lnTo>
                      <a:pt x="9230" y="6844"/>
                    </a:lnTo>
                    <a:lnTo>
                      <a:pt x="9640" y="6508"/>
                    </a:lnTo>
                    <a:lnTo>
                      <a:pt x="10013" y="6154"/>
                    </a:lnTo>
                    <a:lnTo>
                      <a:pt x="10517" y="5631"/>
                    </a:lnTo>
                    <a:lnTo>
                      <a:pt x="10946" y="5128"/>
                    </a:lnTo>
                    <a:lnTo>
                      <a:pt x="11319" y="4643"/>
                    </a:lnTo>
                    <a:lnTo>
                      <a:pt x="11487" y="4401"/>
                    </a:lnTo>
                    <a:lnTo>
                      <a:pt x="11617" y="4158"/>
                    </a:lnTo>
                    <a:lnTo>
                      <a:pt x="11748" y="3916"/>
                    </a:lnTo>
                    <a:lnTo>
                      <a:pt x="11859" y="3674"/>
                    </a:lnTo>
                    <a:lnTo>
                      <a:pt x="11971" y="3450"/>
                    </a:lnTo>
                    <a:lnTo>
                      <a:pt x="12046" y="3226"/>
                    </a:lnTo>
                    <a:lnTo>
                      <a:pt x="12120" y="2984"/>
                    </a:lnTo>
                    <a:lnTo>
                      <a:pt x="12176" y="2760"/>
                    </a:lnTo>
                    <a:lnTo>
                      <a:pt x="12214" y="2536"/>
                    </a:lnTo>
                    <a:lnTo>
                      <a:pt x="12232" y="2331"/>
                    </a:lnTo>
                    <a:lnTo>
                      <a:pt x="12251" y="2051"/>
                    </a:lnTo>
                    <a:lnTo>
                      <a:pt x="12214" y="1809"/>
                    </a:lnTo>
                    <a:lnTo>
                      <a:pt x="12176" y="1548"/>
                    </a:lnTo>
                    <a:lnTo>
                      <a:pt x="12102" y="1305"/>
                    </a:lnTo>
                    <a:lnTo>
                      <a:pt x="12009" y="1082"/>
                    </a:lnTo>
                    <a:lnTo>
                      <a:pt x="11878" y="877"/>
                    </a:lnTo>
                    <a:lnTo>
                      <a:pt x="11748" y="672"/>
                    </a:lnTo>
                    <a:lnTo>
                      <a:pt x="11580" y="504"/>
                    </a:lnTo>
                    <a:lnTo>
                      <a:pt x="11412" y="373"/>
                    </a:lnTo>
                    <a:lnTo>
                      <a:pt x="11263" y="261"/>
                    </a:lnTo>
                    <a:lnTo>
                      <a:pt x="11095" y="187"/>
                    </a:lnTo>
                    <a:lnTo>
                      <a:pt x="10964" y="131"/>
                    </a:lnTo>
                    <a:lnTo>
                      <a:pt x="10834" y="93"/>
                    </a:lnTo>
                    <a:lnTo>
                      <a:pt x="10703" y="56"/>
                    </a:lnTo>
                    <a:lnTo>
                      <a:pt x="10498" y="38"/>
                    </a:lnTo>
                    <a:lnTo>
                      <a:pt x="10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573550" y="3432275"/>
                <a:ext cx="98850" cy="4489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17957" extrusionOk="0">
                    <a:moveTo>
                      <a:pt x="3208" y="0"/>
                    </a:moveTo>
                    <a:lnTo>
                      <a:pt x="2742" y="19"/>
                    </a:lnTo>
                    <a:lnTo>
                      <a:pt x="2294" y="38"/>
                    </a:lnTo>
                    <a:lnTo>
                      <a:pt x="1828" y="93"/>
                    </a:lnTo>
                    <a:lnTo>
                      <a:pt x="1380" y="131"/>
                    </a:lnTo>
                    <a:lnTo>
                      <a:pt x="914" y="149"/>
                    </a:lnTo>
                    <a:lnTo>
                      <a:pt x="467" y="168"/>
                    </a:lnTo>
                    <a:lnTo>
                      <a:pt x="1" y="149"/>
                    </a:lnTo>
                    <a:lnTo>
                      <a:pt x="38" y="4736"/>
                    </a:lnTo>
                    <a:lnTo>
                      <a:pt x="56" y="6993"/>
                    </a:lnTo>
                    <a:lnTo>
                      <a:pt x="94" y="9212"/>
                    </a:lnTo>
                    <a:lnTo>
                      <a:pt x="150" y="11412"/>
                    </a:lnTo>
                    <a:lnTo>
                      <a:pt x="224" y="13612"/>
                    </a:lnTo>
                    <a:lnTo>
                      <a:pt x="318" y="15775"/>
                    </a:lnTo>
                    <a:lnTo>
                      <a:pt x="429" y="17938"/>
                    </a:lnTo>
                    <a:lnTo>
                      <a:pt x="933" y="17957"/>
                    </a:lnTo>
                    <a:lnTo>
                      <a:pt x="1380" y="17938"/>
                    </a:lnTo>
                    <a:lnTo>
                      <a:pt x="1809" y="17920"/>
                    </a:lnTo>
                    <a:lnTo>
                      <a:pt x="2201" y="17901"/>
                    </a:lnTo>
                    <a:lnTo>
                      <a:pt x="3003" y="17826"/>
                    </a:lnTo>
                    <a:lnTo>
                      <a:pt x="3450" y="17808"/>
                    </a:lnTo>
                    <a:lnTo>
                      <a:pt x="3954" y="17770"/>
                    </a:lnTo>
                    <a:lnTo>
                      <a:pt x="3674" y="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4587525" y="3766050"/>
                <a:ext cx="207000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189" extrusionOk="0">
                    <a:moveTo>
                      <a:pt x="8205" y="0"/>
                    </a:moveTo>
                    <a:lnTo>
                      <a:pt x="6098" y="37"/>
                    </a:lnTo>
                    <a:lnTo>
                      <a:pt x="4029" y="93"/>
                    </a:lnTo>
                    <a:lnTo>
                      <a:pt x="3022" y="131"/>
                    </a:lnTo>
                    <a:lnTo>
                      <a:pt x="2015" y="187"/>
                    </a:lnTo>
                    <a:lnTo>
                      <a:pt x="1008" y="261"/>
                    </a:lnTo>
                    <a:lnTo>
                      <a:pt x="20" y="354"/>
                    </a:lnTo>
                    <a:lnTo>
                      <a:pt x="1" y="1119"/>
                    </a:lnTo>
                    <a:lnTo>
                      <a:pt x="38" y="1772"/>
                    </a:lnTo>
                    <a:lnTo>
                      <a:pt x="57" y="2424"/>
                    </a:lnTo>
                    <a:lnTo>
                      <a:pt x="94" y="3189"/>
                    </a:lnTo>
                    <a:lnTo>
                      <a:pt x="8261" y="2946"/>
                    </a:lnTo>
                    <a:lnTo>
                      <a:pt x="8280" y="2573"/>
                    </a:lnTo>
                    <a:lnTo>
                      <a:pt x="8261" y="2219"/>
                    </a:lnTo>
                    <a:lnTo>
                      <a:pt x="8243" y="1473"/>
                    </a:lnTo>
                    <a:lnTo>
                      <a:pt x="8205" y="746"/>
                    </a:lnTo>
                    <a:lnTo>
                      <a:pt x="8187" y="373"/>
                    </a:lnTo>
                    <a:lnTo>
                      <a:pt x="82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587525" y="3660225"/>
                <a:ext cx="162725" cy="778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3115" extrusionOk="0">
                    <a:moveTo>
                      <a:pt x="6453" y="0"/>
                    </a:moveTo>
                    <a:lnTo>
                      <a:pt x="4793" y="38"/>
                    </a:lnTo>
                    <a:lnTo>
                      <a:pt x="3171" y="75"/>
                    </a:lnTo>
                    <a:lnTo>
                      <a:pt x="2369" y="112"/>
                    </a:lnTo>
                    <a:lnTo>
                      <a:pt x="1586" y="168"/>
                    </a:lnTo>
                    <a:lnTo>
                      <a:pt x="784" y="243"/>
                    </a:lnTo>
                    <a:lnTo>
                      <a:pt x="1" y="336"/>
                    </a:lnTo>
                    <a:lnTo>
                      <a:pt x="1" y="1101"/>
                    </a:lnTo>
                    <a:lnTo>
                      <a:pt x="20" y="1735"/>
                    </a:lnTo>
                    <a:lnTo>
                      <a:pt x="57" y="2368"/>
                    </a:lnTo>
                    <a:lnTo>
                      <a:pt x="76" y="3114"/>
                    </a:lnTo>
                    <a:lnTo>
                      <a:pt x="6490" y="2891"/>
                    </a:lnTo>
                    <a:lnTo>
                      <a:pt x="6509" y="2518"/>
                    </a:lnTo>
                    <a:lnTo>
                      <a:pt x="6509" y="2163"/>
                    </a:lnTo>
                    <a:lnTo>
                      <a:pt x="6471" y="1436"/>
                    </a:lnTo>
                    <a:lnTo>
                      <a:pt x="6453" y="728"/>
                    </a:lnTo>
                    <a:lnTo>
                      <a:pt x="6453" y="373"/>
                    </a:lnTo>
                    <a:lnTo>
                      <a:pt x="64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595925" y="3750650"/>
                <a:ext cx="191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085" extrusionOk="0">
                    <a:moveTo>
                      <a:pt x="206" y="1"/>
                    </a:moveTo>
                    <a:lnTo>
                      <a:pt x="150" y="38"/>
                    </a:lnTo>
                    <a:lnTo>
                      <a:pt x="75" y="94"/>
                    </a:lnTo>
                    <a:lnTo>
                      <a:pt x="19" y="187"/>
                    </a:lnTo>
                    <a:lnTo>
                      <a:pt x="1" y="243"/>
                    </a:lnTo>
                    <a:lnTo>
                      <a:pt x="1" y="299"/>
                    </a:lnTo>
                    <a:lnTo>
                      <a:pt x="206" y="3805"/>
                    </a:lnTo>
                    <a:lnTo>
                      <a:pt x="224" y="3917"/>
                    </a:lnTo>
                    <a:lnTo>
                      <a:pt x="299" y="3991"/>
                    </a:lnTo>
                    <a:lnTo>
                      <a:pt x="373" y="4047"/>
                    </a:lnTo>
                    <a:lnTo>
                      <a:pt x="485" y="4084"/>
                    </a:lnTo>
                    <a:lnTo>
                      <a:pt x="504" y="4084"/>
                    </a:lnTo>
                    <a:lnTo>
                      <a:pt x="560" y="4066"/>
                    </a:lnTo>
                    <a:lnTo>
                      <a:pt x="616" y="4047"/>
                    </a:lnTo>
                    <a:lnTo>
                      <a:pt x="690" y="3991"/>
                    </a:lnTo>
                    <a:lnTo>
                      <a:pt x="746" y="3898"/>
                    </a:lnTo>
                    <a:lnTo>
                      <a:pt x="765" y="3842"/>
                    </a:lnTo>
                    <a:lnTo>
                      <a:pt x="765" y="3786"/>
                    </a:lnTo>
                    <a:lnTo>
                      <a:pt x="560" y="262"/>
                    </a:lnTo>
                    <a:lnTo>
                      <a:pt x="560" y="206"/>
                    </a:lnTo>
                    <a:lnTo>
                      <a:pt x="541" y="150"/>
                    </a:lnTo>
                    <a:lnTo>
                      <a:pt x="467" y="75"/>
                    </a:lnTo>
                    <a:lnTo>
                      <a:pt x="373" y="19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4706875" y="3133925"/>
                <a:ext cx="103050" cy="7415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2966" extrusionOk="0">
                    <a:moveTo>
                      <a:pt x="1157" y="0"/>
                    </a:moveTo>
                    <a:lnTo>
                      <a:pt x="821" y="38"/>
                    </a:lnTo>
                    <a:lnTo>
                      <a:pt x="504" y="112"/>
                    </a:lnTo>
                    <a:lnTo>
                      <a:pt x="168" y="206"/>
                    </a:lnTo>
                    <a:lnTo>
                      <a:pt x="131" y="243"/>
                    </a:lnTo>
                    <a:lnTo>
                      <a:pt x="75" y="280"/>
                    </a:lnTo>
                    <a:lnTo>
                      <a:pt x="19" y="355"/>
                    </a:lnTo>
                    <a:lnTo>
                      <a:pt x="0" y="467"/>
                    </a:lnTo>
                    <a:lnTo>
                      <a:pt x="0" y="523"/>
                    </a:lnTo>
                    <a:lnTo>
                      <a:pt x="19" y="578"/>
                    </a:lnTo>
                    <a:lnTo>
                      <a:pt x="56" y="634"/>
                    </a:lnTo>
                    <a:lnTo>
                      <a:pt x="75" y="672"/>
                    </a:lnTo>
                    <a:lnTo>
                      <a:pt x="168" y="728"/>
                    </a:lnTo>
                    <a:lnTo>
                      <a:pt x="280" y="765"/>
                    </a:lnTo>
                    <a:lnTo>
                      <a:pt x="336" y="746"/>
                    </a:lnTo>
                    <a:lnTo>
                      <a:pt x="392" y="728"/>
                    </a:lnTo>
                    <a:lnTo>
                      <a:pt x="653" y="653"/>
                    </a:lnTo>
                    <a:lnTo>
                      <a:pt x="914" y="597"/>
                    </a:lnTo>
                    <a:lnTo>
                      <a:pt x="1175" y="578"/>
                    </a:lnTo>
                    <a:lnTo>
                      <a:pt x="1455" y="578"/>
                    </a:lnTo>
                    <a:lnTo>
                      <a:pt x="1716" y="616"/>
                    </a:lnTo>
                    <a:lnTo>
                      <a:pt x="1977" y="690"/>
                    </a:lnTo>
                    <a:lnTo>
                      <a:pt x="2238" y="784"/>
                    </a:lnTo>
                    <a:lnTo>
                      <a:pt x="2480" y="914"/>
                    </a:lnTo>
                    <a:lnTo>
                      <a:pt x="2704" y="1063"/>
                    </a:lnTo>
                    <a:lnTo>
                      <a:pt x="2891" y="1250"/>
                    </a:lnTo>
                    <a:lnTo>
                      <a:pt x="3077" y="1455"/>
                    </a:lnTo>
                    <a:lnTo>
                      <a:pt x="3226" y="1679"/>
                    </a:lnTo>
                    <a:lnTo>
                      <a:pt x="3357" y="1921"/>
                    </a:lnTo>
                    <a:lnTo>
                      <a:pt x="3450" y="2182"/>
                    </a:lnTo>
                    <a:lnTo>
                      <a:pt x="3525" y="2443"/>
                    </a:lnTo>
                    <a:lnTo>
                      <a:pt x="3562" y="2704"/>
                    </a:lnTo>
                    <a:lnTo>
                      <a:pt x="3599" y="2816"/>
                    </a:lnTo>
                    <a:lnTo>
                      <a:pt x="3655" y="2891"/>
                    </a:lnTo>
                    <a:lnTo>
                      <a:pt x="3748" y="2947"/>
                    </a:lnTo>
                    <a:lnTo>
                      <a:pt x="3842" y="2965"/>
                    </a:lnTo>
                    <a:lnTo>
                      <a:pt x="3860" y="2965"/>
                    </a:lnTo>
                    <a:lnTo>
                      <a:pt x="3916" y="2947"/>
                    </a:lnTo>
                    <a:lnTo>
                      <a:pt x="3972" y="2928"/>
                    </a:lnTo>
                    <a:lnTo>
                      <a:pt x="4065" y="2872"/>
                    </a:lnTo>
                    <a:lnTo>
                      <a:pt x="4121" y="2779"/>
                    </a:lnTo>
                    <a:lnTo>
                      <a:pt x="4121" y="2723"/>
                    </a:lnTo>
                    <a:lnTo>
                      <a:pt x="4121" y="2667"/>
                    </a:lnTo>
                    <a:lnTo>
                      <a:pt x="4084" y="2331"/>
                    </a:lnTo>
                    <a:lnTo>
                      <a:pt x="3991" y="1996"/>
                    </a:lnTo>
                    <a:lnTo>
                      <a:pt x="3879" y="1679"/>
                    </a:lnTo>
                    <a:lnTo>
                      <a:pt x="3711" y="1380"/>
                    </a:lnTo>
                    <a:lnTo>
                      <a:pt x="3525" y="1101"/>
                    </a:lnTo>
                    <a:lnTo>
                      <a:pt x="3301" y="858"/>
                    </a:lnTo>
                    <a:lnTo>
                      <a:pt x="3058" y="634"/>
                    </a:lnTo>
                    <a:lnTo>
                      <a:pt x="2779" y="429"/>
                    </a:lnTo>
                    <a:lnTo>
                      <a:pt x="2480" y="280"/>
                    </a:lnTo>
                    <a:lnTo>
                      <a:pt x="2163" y="150"/>
                    </a:lnTo>
                    <a:lnTo>
                      <a:pt x="1828" y="56"/>
                    </a:lnTo>
                    <a:lnTo>
                      <a:pt x="1511" y="19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4" name="Google Shape;1714;p33"/>
          <p:cNvGrpSpPr/>
          <p:nvPr/>
        </p:nvGrpSpPr>
        <p:grpSpPr>
          <a:xfrm>
            <a:off x="8275864" y="4210006"/>
            <a:ext cx="868125" cy="797150"/>
            <a:chOff x="463214" y="513201"/>
            <a:chExt cx="868125" cy="797150"/>
          </a:xfrm>
        </p:grpSpPr>
        <p:sp>
          <p:nvSpPr>
            <p:cNvPr id="1715" name="Google Shape;1715;p33"/>
            <p:cNvSpPr/>
            <p:nvPr/>
          </p:nvSpPr>
          <p:spPr>
            <a:xfrm>
              <a:off x="463214" y="513201"/>
              <a:ext cx="868125" cy="797150"/>
            </a:xfrm>
            <a:custGeom>
              <a:avLst/>
              <a:gdLst/>
              <a:ahLst/>
              <a:cxnLst/>
              <a:rect l="l" t="t" r="r" b="b"/>
              <a:pathLst>
                <a:path w="34725" h="31886" extrusionOk="0">
                  <a:moveTo>
                    <a:pt x="28524" y="11355"/>
                  </a:moveTo>
                  <a:lnTo>
                    <a:pt x="28820" y="11401"/>
                  </a:lnTo>
                  <a:lnTo>
                    <a:pt x="29070" y="11446"/>
                  </a:lnTo>
                  <a:lnTo>
                    <a:pt x="29319" y="11514"/>
                  </a:lnTo>
                  <a:lnTo>
                    <a:pt x="29569" y="11560"/>
                  </a:lnTo>
                  <a:lnTo>
                    <a:pt x="29796" y="11650"/>
                  </a:lnTo>
                  <a:lnTo>
                    <a:pt x="30001" y="11741"/>
                  </a:lnTo>
                  <a:lnTo>
                    <a:pt x="30228" y="11855"/>
                  </a:lnTo>
                  <a:lnTo>
                    <a:pt x="30432" y="11991"/>
                  </a:lnTo>
                  <a:lnTo>
                    <a:pt x="30614" y="12127"/>
                  </a:lnTo>
                  <a:lnTo>
                    <a:pt x="30796" y="12286"/>
                  </a:lnTo>
                  <a:lnTo>
                    <a:pt x="30955" y="12491"/>
                  </a:lnTo>
                  <a:lnTo>
                    <a:pt x="31068" y="12650"/>
                  </a:lnTo>
                  <a:lnTo>
                    <a:pt x="31159" y="12786"/>
                  </a:lnTo>
                  <a:lnTo>
                    <a:pt x="31250" y="12968"/>
                  </a:lnTo>
                  <a:lnTo>
                    <a:pt x="31318" y="13127"/>
                  </a:lnTo>
                  <a:lnTo>
                    <a:pt x="31431" y="13490"/>
                  </a:lnTo>
                  <a:lnTo>
                    <a:pt x="31545" y="13853"/>
                  </a:lnTo>
                  <a:lnTo>
                    <a:pt x="31659" y="14376"/>
                  </a:lnTo>
                  <a:lnTo>
                    <a:pt x="31727" y="14898"/>
                  </a:lnTo>
                  <a:lnTo>
                    <a:pt x="31772" y="15443"/>
                  </a:lnTo>
                  <a:lnTo>
                    <a:pt x="31749" y="15988"/>
                  </a:lnTo>
                  <a:lnTo>
                    <a:pt x="31727" y="16261"/>
                  </a:lnTo>
                  <a:lnTo>
                    <a:pt x="31704" y="16511"/>
                  </a:lnTo>
                  <a:lnTo>
                    <a:pt x="31659" y="16760"/>
                  </a:lnTo>
                  <a:lnTo>
                    <a:pt x="31590" y="17033"/>
                  </a:lnTo>
                  <a:lnTo>
                    <a:pt x="31522" y="17283"/>
                  </a:lnTo>
                  <a:lnTo>
                    <a:pt x="31431" y="17533"/>
                  </a:lnTo>
                  <a:lnTo>
                    <a:pt x="31341" y="17782"/>
                  </a:lnTo>
                  <a:lnTo>
                    <a:pt x="31204" y="18009"/>
                  </a:lnTo>
                  <a:lnTo>
                    <a:pt x="31091" y="18259"/>
                  </a:lnTo>
                  <a:lnTo>
                    <a:pt x="30955" y="18464"/>
                  </a:lnTo>
                  <a:lnTo>
                    <a:pt x="30796" y="18668"/>
                  </a:lnTo>
                  <a:lnTo>
                    <a:pt x="30637" y="18850"/>
                  </a:lnTo>
                  <a:lnTo>
                    <a:pt x="30478" y="19031"/>
                  </a:lnTo>
                  <a:lnTo>
                    <a:pt x="30296" y="19168"/>
                  </a:lnTo>
                  <a:lnTo>
                    <a:pt x="30114" y="19304"/>
                  </a:lnTo>
                  <a:lnTo>
                    <a:pt x="29910" y="19440"/>
                  </a:lnTo>
                  <a:lnTo>
                    <a:pt x="29705" y="19554"/>
                  </a:lnTo>
                  <a:lnTo>
                    <a:pt x="29501" y="19645"/>
                  </a:lnTo>
                  <a:lnTo>
                    <a:pt x="29274" y="19758"/>
                  </a:lnTo>
                  <a:lnTo>
                    <a:pt x="29047" y="19826"/>
                  </a:lnTo>
                  <a:lnTo>
                    <a:pt x="28570" y="19985"/>
                  </a:lnTo>
                  <a:lnTo>
                    <a:pt x="28070" y="20076"/>
                  </a:lnTo>
                  <a:lnTo>
                    <a:pt x="27684" y="20122"/>
                  </a:lnTo>
                  <a:lnTo>
                    <a:pt x="27207" y="20167"/>
                  </a:lnTo>
                  <a:lnTo>
                    <a:pt x="27162" y="20167"/>
                  </a:lnTo>
                  <a:lnTo>
                    <a:pt x="27661" y="17215"/>
                  </a:lnTo>
                  <a:lnTo>
                    <a:pt x="27911" y="15602"/>
                  </a:lnTo>
                  <a:lnTo>
                    <a:pt x="28161" y="14058"/>
                  </a:lnTo>
                  <a:lnTo>
                    <a:pt x="28366" y="12582"/>
                  </a:lnTo>
                  <a:lnTo>
                    <a:pt x="28524" y="11355"/>
                  </a:lnTo>
                  <a:close/>
                  <a:moveTo>
                    <a:pt x="11037" y="0"/>
                  </a:moveTo>
                  <a:lnTo>
                    <a:pt x="10470" y="23"/>
                  </a:lnTo>
                  <a:lnTo>
                    <a:pt x="9879" y="68"/>
                  </a:lnTo>
                  <a:lnTo>
                    <a:pt x="8517" y="136"/>
                  </a:lnTo>
                  <a:lnTo>
                    <a:pt x="7086" y="136"/>
                  </a:lnTo>
                  <a:lnTo>
                    <a:pt x="6700" y="159"/>
                  </a:lnTo>
                  <a:lnTo>
                    <a:pt x="6291" y="227"/>
                  </a:lnTo>
                  <a:lnTo>
                    <a:pt x="5542" y="341"/>
                  </a:lnTo>
                  <a:lnTo>
                    <a:pt x="4747" y="477"/>
                  </a:lnTo>
                  <a:lnTo>
                    <a:pt x="4361" y="568"/>
                  </a:lnTo>
                  <a:lnTo>
                    <a:pt x="3997" y="636"/>
                  </a:lnTo>
                  <a:lnTo>
                    <a:pt x="3634" y="749"/>
                  </a:lnTo>
                  <a:lnTo>
                    <a:pt x="3248" y="863"/>
                  </a:lnTo>
                  <a:lnTo>
                    <a:pt x="2907" y="977"/>
                  </a:lnTo>
                  <a:lnTo>
                    <a:pt x="2612" y="1136"/>
                  </a:lnTo>
                  <a:lnTo>
                    <a:pt x="2294" y="1295"/>
                  </a:lnTo>
                  <a:lnTo>
                    <a:pt x="2021" y="1476"/>
                  </a:lnTo>
                  <a:lnTo>
                    <a:pt x="1749" y="1681"/>
                  </a:lnTo>
                  <a:lnTo>
                    <a:pt x="1499" y="1885"/>
                  </a:lnTo>
                  <a:lnTo>
                    <a:pt x="1272" y="2112"/>
                  </a:lnTo>
                  <a:lnTo>
                    <a:pt x="1068" y="2362"/>
                  </a:lnTo>
                  <a:lnTo>
                    <a:pt x="886" y="2634"/>
                  </a:lnTo>
                  <a:lnTo>
                    <a:pt x="750" y="2907"/>
                  </a:lnTo>
                  <a:lnTo>
                    <a:pt x="636" y="3157"/>
                  </a:lnTo>
                  <a:lnTo>
                    <a:pt x="613" y="3361"/>
                  </a:lnTo>
                  <a:lnTo>
                    <a:pt x="523" y="3497"/>
                  </a:lnTo>
                  <a:lnTo>
                    <a:pt x="386" y="3838"/>
                  </a:lnTo>
                  <a:lnTo>
                    <a:pt x="250" y="4156"/>
                  </a:lnTo>
                  <a:lnTo>
                    <a:pt x="159" y="4497"/>
                  </a:lnTo>
                  <a:lnTo>
                    <a:pt x="91" y="4837"/>
                  </a:lnTo>
                  <a:lnTo>
                    <a:pt x="23" y="5178"/>
                  </a:lnTo>
                  <a:lnTo>
                    <a:pt x="0" y="5541"/>
                  </a:lnTo>
                  <a:lnTo>
                    <a:pt x="0" y="5905"/>
                  </a:lnTo>
                  <a:lnTo>
                    <a:pt x="0" y="6268"/>
                  </a:lnTo>
                  <a:lnTo>
                    <a:pt x="0" y="6631"/>
                  </a:lnTo>
                  <a:lnTo>
                    <a:pt x="23" y="6995"/>
                  </a:lnTo>
                  <a:lnTo>
                    <a:pt x="114" y="7767"/>
                  </a:lnTo>
                  <a:lnTo>
                    <a:pt x="227" y="8539"/>
                  </a:lnTo>
                  <a:lnTo>
                    <a:pt x="386" y="9289"/>
                  </a:lnTo>
                  <a:lnTo>
                    <a:pt x="681" y="10833"/>
                  </a:lnTo>
                  <a:lnTo>
                    <a:pt x="772" y="11378"/>
                  </a:lnTo>
                  <a:lnTo>
                    <a:pt x="840" y="11855"/>
                  </a:lnTo>
                  <a:lnTo>
                    <a:pt x="750" y="11855"/>
                  </a:lnTo>
                  <a:lnTo>
                    <a:pt x="681" y="11878"/>
                  </a:lnTo>
                  <a:lnTo>
                    <a:pt x="568" y="11923"/>
                  </a:lnTo>
                  <a:lnTo>
                    <a:pt x="500" y="12014"/>
                  </a:lnTo>
                  <a:lnTo>
                    <a:pt x="477" y="12037"/>
                  </a:lnTo>
                  <a:lnTo>
                    <a:pt x="454" y="12105"/>
                  </a:lnTo>
                  <a:lnTo>
                    <a:pt x="454" y="12173"/>
                  </a:lnTo>
                  <a:lnTo>
                    <a:pt x="477" y="12241"/>
                  </a:lnTo>
                  <a:lnTo>
                    <a:pt x="500" y="12332"/>
                  </a:lnTo>
                  <a:lnTo>
                    <a:pt x="613" y="12400"/>
                  </a:lnTo>
                  <a:lnTo>
                    <a:pt x="659" y="12423"/>
                  </a:lnTo>
                  <a:lnTo>
                    <a:pt x="727" y="12445"/>
                  </a:lnTo>
                  <a:lnTo>
                    <a:pt x="909" y="12468"/>
                  </a:lnTo>
                  <a:lnTo>
                    <a:pt x="1090" y="14103"/>
                  </a:lnTo>
                  <a:lnTo>
                    <a:pt x="1363" y="16147"/>
                  </a:lnTo>
                  <a:lnTo>
                    <a:pt x="1658" y="18305"/>
                  </a:lnTo>
                  <a:lnTo>
                    <a:pt x="1953" y="20417"/>
                  </a:lnTo>
                  <a:lnTo>
                    <a:pt x="2249" y="22279"/>
                  </a:lnTo>
                  <a:lnTo>
                    <a:pt x="2385" y="23028"/>
                  </a:lnTo>
                  <a:lnTo>
                    <a:pt x="2498" y="23664"/>
                  </a:lnTo>
                  <a:lnTo>
                    <a:pt x="2544" y="23664"/>
                  </a:lnTo>
                  <a:lnTo>
                    <a:pt x="2930" y="26140"/>
                  </a:lnTo>
                  <a:lnTo>
                    <a:pt x="2998" y="26458"/>
                  </a:lnTo>
                  <a:lnTo>
                    <a:pt x="3066" y="26753"/>
                  </a:lnTo>
                  <a:lnTo>
                    <a:pt x="3157" y="27048"/>
                  </a:lnTo>
                  <a:lnTo>
                    <a:pt x="3270" y="27343"/>
                  </a:lnTo>
                  <a:lnTo>
                    <a:pt x="3384" y="27616"/>
                  </a:lnTo>
                  <a:lnTo>
                    <a:pt x="3498" y="27911"/>
                  </a:lnTo>
                  <a:lnTo>
                    <a:pt x="3634" y="28184"/>
                  </a:lnTo>
                  <a:lnTo>
                    <a:pt x="3770" y="28434"/>
                  </a:lnTo>
                  <a:lnTo>
                    <a:pt x="3929" y="28683"/>
                  </a:lnTo>
                  <a:lnTo>
                    <a:pt x="4111" y="28933"/>
                  </a:lnTo>
                  <a:lnTo>
                    <a:pt x="4270" y="29183"/>
                  </a:lnTo>
                  <a:lnTo>
                    <a:pt x="4474" y="29410"/>
                  </a:lnTo>
                  <a:lnTo>
                    <a:pt x="4656" y="29637"/>
                  </a:lnTo>
                  <a:lnTo>
                    <a:pt x="4860" y="29864"/>
                  </a:lnTo>
                  <a:lnTo>
                    <a:pt x="5065" y="30069"/>
                  </a:lnTo>
                  <a:lnTo>
                    <a:pt x="5314" y="30250"/>
                  </a:lnTo>
                  <a:lnTo>
                    <a:pt x="5542" y="30455"/>
                  </a:lnTo>
                  <a:lnTo>
                    <a:pt x="5769" y="30614"/>
                  </a:lnTo>
                  <a:lnTo>
                    <a:pt x="6018" y="30773"/>
                  </a:lnTo>
                  <a:lnTo>
                    <a:pt x="6268" y="30954"/>
                  </a:lnTo>
                  <a:lnTo>
                    <a:pt x="6518" y="31068"/>
                  </a:lnTo>
                  <a:lnTo>
                    <a:pt x="6791" y="31204"/>
                  </a:lnTo>
                  <a:lnTo>
                    <a:pt x="7063" y="31341"/>
                  </a:lnTo>
                  <a:lnTo>
                    <a:pt x="7358" y="31431"/>
                  </a:lnTo>
                  <a:lnTo>
                    <a:pt x="7631" y="31545"/>
                  </a:lnTo>
                  <a:lnTo>
                    <a:pt x="7926" y="31636"/>
                  </a:lnTo>
                  <a:lnTo>
                    <a:pt x="8199" y="31704"/>
                  </a:lnTo>
                  <a:lnTo>
                    <a:pt x="8517" y="31772"/>
                  </a:lnTo>
                  <a:lnTo>
                    <a:pt x="8812" y="31817"/>
                  </a:lnTo>
                  <a:lnTo>
                    <a:pt x="9130" y="31840"/>
                  </a:lnTo>
                  <a:lnTo>
                    <a:pt x="9425" y="31863"/>
                  </a:lnTo>
                  <a:lnTo>
                    <a:pt x="9766" y="31886"/>
                  </a:lnTo>
                  <a:lnTo>
                    <a:pt x="19486" y="31863"/>
                  </a:lnTo>
                  <a:lnTo>
                    <a:pt x="19804" y="31863"/>
                  </a:lnTo>
                  <a:lnTo>
                    <a:pt x="20122" y="31840"/>
                  </a:lnTo>
                  <a:lnTo>
                    <a:pt x="20440" y="31795"/>
                  </a:lnTo>
                  <a:lnTo>
                    <a:pt x="20758" y="31749"/>
                  </a:lnTo>
                  <a:lnTo>
                    <a:pt x="21075" y="31681"/>
                  </a:lnTo>
                  <a:lnTo>
                    <a:pt x="21348" y="31613"/>
                  </a:lnTo>
                  <a:lnTo>
                    <a:pt x="21666" y="31522"/>
                  </a:lnTo>
                  <a:lnTo>
                    <a:pt x="21938" y="31431"/>
                  </a:lnTo>
                  <a:lnTo>
                    <a:pt x="22234" y="31295"/>
                  </a:lnTo>
                  <a:lnTo>
                    <a:pt x="22529" y="31182"/>
                  </a:lnTo>
                  <a:lnTo>
                    <a:pt x="22779" y="31023"/>
                  </a:lnTo>
                  <a:lnTo>
                    <a:pt x="23051" y="30864"/>
                  </a:lnTo>
                  <a:lnTo>
                    <a:pt x="23301" y="30705"/>
                  </a:lnTo>
                  <a:lnTo>
                    <a:pt x="23551" y="30546"/>
                  </a:lnTo>
                  <a:lnTo>
                    <a:pt x="23801" y="30341"/>
                  </a:lnTo>
                  <a:lnTo>
                    <a:pt x="24028" y="30160"/>
                  </a:lnTo>
                  <a:lnTo>
                    <a:pt x="24255" y="29955"/>
                  </a:lnTo>
                  <a:lnTo>
                    <a:pt x="24459" y="29751"/>
                  </a:lnTo>
                  <a:lnTo>
                    <a:pt x="24686" y="29501"/>
                  </a:lnTo>
                  <a:lnTo>
                    <a:pt x="24868" y="29274"/>
                  </a:lnTo>
                  <a:lnTo>
                    <a:pt x="25050" y="29024"/>
                  </a:lnTo>
                  <a:lnTo>
                    <a:pt x="25231" y="28774"/>
                  </a:lnTo>
                  <a:lnTo>
                    <a:pt x="25390" y="28547"/>
                  </a:lnTo>
                  <a:lnTo>
                    <a:pt x="25527" y="28275"/>
                  </a:lnTo>
                  <a:lnTo>
                    <a:pt x="25686" y="28002"/>
                  </a:lnTo>
                  <a:lnTo>
                    <a:pt x="25822" y="27707"/>
                  </a:lnTo>
                  <a:lnTo>
                    <a:pt x="25936" y="27434"/>
                  </a:lnTo>
                  <a:lnTo>
                    <a:pt x="26026" y="27116"/>
                  </a:lnTo>
                  <a:lnTo>
                    <a:pt x="26140" y="26844"/>
                  </a:lnTo>
                  <a:lnTo>
                    <a:pt x="26208" y="26503"/>
                  </a:lnTo>
                  <a:lnTo>
                    <a:pt x="26276" y="26208"/>
                  </a:lnTo>
                  <a:lnTo>
                    <a:pt x="26322" y="25890"/>
                  </a:lnTo>
                  <a:lnTo>
                    <a:pt x="26571" y="23960"/>
                  </a:lnTo>
                  <a:lnTo>
                    <a:pt x="27230" y="23960"/>
                  </a:lnTo>
                  <a:lnTo>
                    <a:pt x="27707" y="23914"/>
                  </a:lnTo>
                  <a:lnTo>
                    <a:pt x="28184" y="23846"/>
                  </a:lnTo>
                  <a:lnTo>
                    <a:pt x="28661" y="23755"/>
                  </a:lnTo>
                  <a:lnTo>
                    <a:pt x="29115" y="23642"/>
                  </a:lnTo>
                  <a:lnTo>
                    <a:pt x="29569" y="23505"/>
                  </a:lnTo>
                  <a:lnTo>
                    <a:pt x="30001" y="23346"/>
                  </a:lnTo>
                  <a:lnTo>
                    <a:pt x="30432" y="23119"/>
                  </a:lnTo>
                  <a:lnTo>
                    <a:pt x="30841" y="22915"/>
                  </a:lnTo>
                  <a:lnTo>
                    <a:pt x="31250" y="22665"/>
                  </a:lnTo>
                  <a:lnTo>
                    <a:pt x="31636" y="22393"/>
                  </a:lnTo>
                  <a:lnTo>
                    <a:pt x="31908" y="22188"/>
                  </a:lnTo>
                  <a:lnTo>
                    <a:pt x="32158" y="21984"/>
                  </a:lnTo>
                  <a:lnTo>
                    <a:pt x="32385" y="21779"/>
                  </a:lnTo>
                  <a:lnTo>
                    <a:pt x="32612" y="21552"/>
                  </a:lnTo>
                  <a:lnTo>
                    <a:pt x="32817" y="21325"/>
                  </a:lnTo>
                  <a:lnTo>
                    <a:pt x="32998" y="21075"/>
                  </a:lnTo>
                  <a:lnTo>
                    <a:pt x="33203" y="20848"/>
                  </a:lnTo>
                  <a:lnTo>
                    <a:pt x="33362" y="20598"/>
                  </a:lnTo>
                  <a:lnTo>
                    <a:pt x="33521" y="20349"/>
                  </a:lnTo>
                  <a:lnTo>
                    <a:pt x="33680" y="20099"/>
                  </a:lnTo>
                  <a:lnTo>
                    <a:pt x="33816" y="19849"/>
                  </a:lnTo>
                  <a:lnTo>
                    <a:pt x="33952" y="19576"/>
                  </a:lnTo>
                  <a:lnTo>
                    <a:pt x="34179" y="19031"/>
                  </a:lnTo>
                  <a:lnTo>
                    <a:pt x="34361" y="18486"/>
                  </a:lnTo>
                  <a:lnTo>
                    <a:pt x="34497" y="17919"/>
                  </a:lnTo>
                  <a:lnTo>
                    <a:pt x="34611" y="17328"/>
                  </a:lnTo>
                  <a:lnTo>
                    <a:pt x="34679" y="16738"/>
                  </a:lnTo>
                  <a:lnTo>
                    <a:pt x="34724" y="16147"/>
                  </a:lnTo>
                  <a:lnTo>
                    <a:pt x="34724" y="15534"/>
                  </a:lnTo>
                  <a:lnTo>
                    <a:pt x="34702" y="14921"/>
                  </a:lnTo>
                  <a:lnTo>
                    <a:pt x="34656" y="14308"/>
                  </a:lnTo>
                  <a:lnTo>
                    <a:pt x="34565" y="13672"/>
                  </a:lnTo>
                  <a:lnTo>
                    <a:pt x="34475" y="13127"/>
                  </a:lnTo>
                  <a:lnTo>
                    <a:pt x="34338" y="12559"/>
                  </a:lnTo>
                  <a:lnTo>
                    <a:pt x="34202" y="12014"/>
                  </a:lnTo>
                  <a:lnTo>
                    <a:pt x="34089" y="11741"/>
                  </a:lnTo>
                  <a:lnTo>
                    <a:pt x="33998" y="11469"/>
                  </a:lnTo>
                  <a:lnTo>
                    <a:pt x="33816" y="11083"/>
                  </a:lnTo>
                  <a:lnTo>
                    <a:pt x="33589" y="10697"/>
                  </a:lnTo>
                  <a:lnTo>
                    <a:pt x="33362" y="10311"/>
                  </a:lnTo>
                  <a:lnTo>
                    <a:pt x="33112" y="9970"/>
                  </a:lnTo>
                  <a:lnTo>
                    <a:pt x="32839" y="9629"/>
                  </a:lnTo>
                  <a:lnTo>
                    <a:pt x="32544" y="9334"/>
                  </a:lnTo>
                  <a:lnTo>
                    <a:pt x="32226" y="9039"/>
                  </a:lnTo>
                  <a:lnTo>
                    <a:pt x="31908" y="8789"/>
                  </a:lnTo>
                  <a:lnTo>
                    <a:pt x="31545" y="8539"/>
                  </a:lnTo>
                  <a:lnTo>
                    <a:pt x="31182" y="8312"/>
                  </a:lnTo>
                  <a:lnTo>
                    <a:pt x="30796" y="8108"/>
                  </a:lnTo>
                  <a:lnTo>
                    <a:pt x="30409" y="7949"/>
                  </a:lnTo>
                  <a:lnTo>
                    <a:pt x="30001" y="7812"/>
                  </a:lnTo>
                  <a:lnTo>
                    <a:pt x="29592" y="7699"/>
                  </a:lnTo>
                  <a:lnTo>
                    <a:pt x="29410" y="7653"/>
                  </a:lnTo>
                  <a:lnTo>
                    <a:pt x="29433" y="7472"/>
                  </a:lnTo>
                  <a:lnTo>
                    <a:pt x="29501" y="6836"/>
                  </a:lnTo>
                  <a:lnTo>
                    <a:pt x="29569" y="6177"/>
                  </a:lnTo>
                  <a:lnTo>
                    <a:pt x="29569" y="5882"/>
                  </a:lnTo>
                  <a:lnTo>
                    <a:pt x="29569" y="5564"/>
                  </a:lnTo>
                  <a:lnTo>
                    <a:pt x="29546" y="5246"/>
                  </a:lnTo>
                  <a:lnTo>
                    <a:pt x="29524" y="4951"/>
                  </a:lnTo>
                  <a:lnTo>
                    <a:pt x="29478" y="4633"/>
                  </a:lnTo>
                  <a:lnTo>
                    <a:pt x="29410" y="4338"/>
                  </a:lnTo>
                  <a:lnTo>
                    <a:pt x="29365" y="4020"/>
                  </a:lnTo>
                  <a:lnTo>
                    <a:pt x="29274" y="3747"/>
                  </a:lnTo>
                  <a:lnTo>
                    <a:pt x="29274" y="3679"/>
                  </a:lnTo>
                  <a:lnTo>
                    <a:pt x="29274" y="3497"/>
                  </a:lnTo>
                  <a:lnTo>
                    <a:pt x="29229" y="3338"/>
                  </a:lnTo>
                  <a:lnTo>
                    <a:pt x="29183" y="3157"/>
                  </a:lnTo>
                  <a:lnTo>
                    <a:pt x="29138" y="2998"/>
                  </a:lnTo>
                  <a:lnTo>
                    <a:pt x="29070" y="2816"/>
                  </a:lnTo>
                  <a:lnTo>
                    <a:pt x="29001" y="2657"/>
                  </a:lnTo>
                  <a:lnTo>
                    <a:pt x="28911" y="2498"/>
                  </a:lnTo>
                  <a:lnTo>
                    <a:pt x="28774" y="2316"/>
                  </a:lnTo>
                  <a:lnTo>
                    <a:pt x="28570" y="2044"/>
                  </a:lnTo>
                  <a:lnTo>
                    <a:pt x="28297" y="1794"/>
                  </a:lnTo>
                  <a:lnTo>
                    <a:pt x="28025" y="1567"/>
                  </a:lnTo>
                  <a:lnTo>
                    <a:pt x="27707" y="1340"/>
                  </a:lnTo>
                  <a:lnTo>
                    <a:pt x="27457" y="1226"/>
                  </a:lnTo>
                  <a:lnTo>
                    <a:pt x="27207" y="1113"/>
                  </a:lnTo>
                  <a:lnTo>
                    <a:pt x="26957" y="1022"/>
                  </a:lnTo>
                  <a:lnTo>
                    <a:pt x="26685" y="954"/>
                  </a:lnTo>
                  <a:lnTo>
                    <a:pt x="26140" y="818"/>
                  </a:lnTo>
                  <a:lnTo>
                    <a:pt x="25572" y="727"/>
                  </a:lnTo>
                  <a:lnTo>
                    <a:pt x="24936" y="636"/>
                  </a:lnTo>
                  <a:lnTo>
                    <a:pt x="24323" y="590"/>
                  </a:lnTo>
                  <a:lnTo>
                    <a:pt x="23710" y="545"/>
                  </a:lnTo>
                  <a:lnTo>
                    <a:pt x="23074" y="500"/>
                  </a:lnTo>
                  <a:lnTo>
                    <a:pt x="21802" y="454"/>
                  </a:lnTo>
                  <a:lnTo>
                    <a:pt x="21189" y="432"/>
                  </a:lnTo>
                  <a:lnTo>
                    <a:pt x="20553" y="363"/>
                  </a:lnTo>
                  <a:lnTo>
                    <a:pt x="19826" y="341"/>
                  </a:lnTo>
                  <a:lnTo>
                    <a:pt x="18645" y="295"/>
                  </a:lnTo>
                  <a:lnTo>
                    <a:pt x="16488" y="227"/>
                  </a:lnTo>
                  <a:lnTo>
                    <a:pt x="14489" y="91"/>
                  </a:lnTo>
                  <a:lnTo>
                    <a:pt x="13331" y="23"/>
                  </a:lnTo>
                  <a:lnTo>
                    <a:pt x="12173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16" name="Google Shape;1716;p33"/>
            <p:cNvGrpSpPr/>
            <p:nvPr/>
          </p:nvGrpSpPr>
          <p:grpSpPr>
            <a:xfrm>
              <a:off x="472625" y="520700"/>
              <a:ext cx="847500" cy="777600"/>
              <a:chOff x="1432075" y="441350"/>
              <a:chExt cx="847500" cy="777600"/>
            </a:xfrm>
          </p:grpSpPr>
          <p:sp>
            <p:nvSpPr>
              <p:cNvPr id="1717" name="Google Shape;1717;p33"/>
              <p:cNvSpPr/>
              <p:nvPr/>
            </p:nvSpPr>
            <p:spPr>
              <a:xfrm>
                <a:off x="2017100" y="623175"/>
                <a:ext cx="262475" cy="402775"/>
              </a:xfrm>
              <a:custGeom>
                <a:avLst/>
                <a:gdLst/>
                <a:ahLst/>
                <a:cxnLst/>
                <a:rect l="l" t="t" r="r" b="b"/>
                <a:pathLst>
                  <a:path w="10499" h="16111" extrusionOk="0">
                    <a:moveTo>
                      <a:pt x="2910" y="0"/>
                    </a:moveTo>
                    <a:lnTo>
                      <a:pt x="2332" y="37"/>
                    </a:lnTo>
                    <a:lnTo>
                      <a:pt x="1754" y="93"/>
                    </a:lnTo>
                    <a:lnTo>
                      <a:pt x="1176" y="168"/>
                    </a:lnTo>
                    <a:lnTo>
                      <a:pt x="38" y="336"/>
                    </a:lnTo>
                    <a:lnTo>
                      <a:pt x="57" y="504"/>
                    </a:lnTo>
                    <a:lnTo>
                      <a:pt x="76" y="690"/>
                    </a:lnTo>
                    <a:lnTo>
                      <a:pt x="76" y="1063"/>
                    </a:lnTo>
                    <a:lnTo>
                      <a:pt x="20" y="1846"/>
                    </a:lnTo>
                    <a:lnTo>
                      <a:pt x="1" y="2238"/>
                    </a:lnTo>
                    <a:lnTo>
                      <a:pt x="1" y="2629"/>
                    </a:lnTo>
                    <a:lnTo>
                      <a:pt x="38" y="2797"/>
                    </a:lnTo>
                    <a:lnTo>
                      <a:pt x="76" y="2984"/>
                    </a:lnTo>
                    <a:lnTo>
                      <a:pt x="113" y="3151"/>
                    </a:lnTo>
                    <a:lnTo>
                      <a:pt x="187" y="3300"/>
                    </a:lnTo>
                    <a:lnTo>
                      <a:pt x="281" y="3450"/>
                    </a:lnTo>
                    <a:lnTo>
                      <a:pt x="411" y="3562"/>
                    </a:lnTo>
                    <a:lnTo>
                      <a:pt x="560" y="3655"/>
                    </a:lnTo>
                    <a:lnTo>
                      <a:pt x="728" y="3729"/>
                    </a:lnTo>
                    <a:lnTo>
                      <a:pt x="915" y="3785"/>
                    </a:lnTo>
                    <a:lnTo>
                      <a:pt x="1120" y="3804"/>
                    </a:lnTo>
                    <a:lnTo>
                      <a:pt x="1325" y="3823"/>
                    </a:lnTo>
                    <a:lnTo>
                      <a:pt x="1549" y="3841"/>
                    </a:lnTo>
                    <a:lnTo>
                      <a:pt x="1996" y="3823"/>
                    </a:lnTo>
                    <a:lnTo>
                      <a:pt x="2444" y="3785"/>
                    </a:lnTo>
                    <a:lnTo>
                      <a:pt x="2873" y="3748"/>
                    </a:lnTo>
                    <a:lnTo>
                      <a:pt x="3749" y="3748"/>
                    </a:lnTo>
                    <a:lnTo>
                      <a:pt x="4252" y="3785"/>
                    </a:lnTo>
                    <a:lnTo>
                      <a:pt x="4737" y="3841"/>
                    </a:lnTo>
                    <a:lnTo>
                      <a:pt x="4980" y="3897"/>
                    </a:lnTo>
                    <a:lnTo>
                      <a:pt x="5222" y="3953"/>
                    </a:lnTo>
                    <a:lnTo>
                      <a:pt x="5464" y="4009"/>
                    </a:lnTo>
                    <a:lnTo>
                      <a:pt x="5688" y="4084"/>
                    </a:lnTo>
                    <a:lnTo>
                      <a:pt x="5893" y="4177"/>
                    </a:lnTo>
                    <a:lnTo>
                      <a:pt x="6117" y="4289"/>
                    </a:lnTo>
                    <a:lnTo>
                      <a:pt x="6303" y="4419"/>
                    </a:lnTo>
                    <a:lnTo>
                      <a:pt x="6490" y="4550"/>
                    </a:lnTo>
                    <a:lnTo>
                      <a:pt x="6658" y="4718"/>
                    </a:lnTo>
                    <a:lnTo>
                      <a:pt x="6826" y="4904"/>
                    </a:lnTo>
                    <a:lnTo>
                      <a:pt x="6919" y="5053"/>
                    </a:lnTo>
                    <a:lnTo>
                      <a:pt x="7012" y="5202"/>
                    </a:lnTo>
                    <a:lnTo>
                      <a:pt x="7105" y="5370"/>
                    </a:lnTo>
                    <a:lnTo>
                      <a:pt x="7180" y="5538"/>
                    </a:lnTo>
                    <a:lnTo>
                      <a:pt x="7292" y="5874"/>
                    </a:lnTo>
                    <a:lnTo>
                      <a:pt x="7385" y="6228"/>
                    </a:lnTo>
                    <a:lnTo>
                      <a:pt x="7497" y="6750"/>
                    </a:lnTo>
                    <a:lnTo>
                      <a:pt x="7571" y="7254"/>
                    </a:lnTo>
                    <a:lnTo>
                      <a:pt x="7609" y="7794"/>
                    </a:lnTo>
                    <a:lnTo>
                      <a:pt x="7590" y="8316"/>
                    </a:lnTo>
                    <a:lnTo>
                      <a:pt x="7571" y="8577"/>
                    </a:lnTo>
                    <a:lnTo>
                      <a:pt x="7553" y="8820"/>
                    </a:lnTo>
                    <a:lnTo>
                      <a:pt x="7497" y="9081"/>
                    </a:lnTo>
                    <a:lnTo>
                      <a:pt x="7441" y="9342"/>
                    </a:lnTo>
                    <a:lnTo>
                      <a:pt x="7366" y="9584"/>
                    </a:lnTo>
                    <a:lnTo>
                      <a:pt x="7292" y="9827"/>
                    </a:lnTo>
                    <a:lnTo>
                      <a:pt x="7199" y="10069"/>
                    </a:lnTo>
                    <a:lnTo>
                      <a:pt x="7068" y="10293"/>
                    </a:lnTo>
                    <a:lnTo>
                      <a:pt x="6956" y="10535"/>
                    </a:lnTo>
                    <a:lnTo>
                      <a:pt x="6807" y="10740"/>
                    </a:lnTo>
                    <a:lnTo>
                      <a:pt x="6658" y="10927"/>
                    </a:lnTo>
                    <a:lnTo>
                      <a:pt x="6509" y="11113"/>
                    </a:lnTo>
                    <a:lnTo>
                      <a:pt x="6341" y="11281"/>
                    </a:lnTo>
                    <a:lnTo>
                      <a:pt x="6173" y="11430"/>
                    </a:lnTo>
                    <a:lnTo>
                      <a:pt x="5986" y="11561"/>
                    </a:lnTo>
                    <a:lnTo>
                      <a:pt x="5800" y="11691"/>
                    </a:lnTo>
                    <a:lnTo>
                      <a:pt x="5595" y="11803"/>
                    </a:lnTo>
                    <a:lnTo>
                      <a:pt x="5390" y="11897"/>
                    </a:lnTo>
                    <a:lnTo>
                      <a:pt x="5185" y="11990"/>
                    </a:lnTo>
                    <a:lnTo>
                      <a:pt x="4961" y="12064"/>
                    </a:lnTo>
                    <a:lnTo>
                      <a:pt x="4495" y="12214"/>
                    </a:lnTo>
                    <a:lnTo>
                      <a:pt x="4010" y="12307"/>
                    </a:lnTo>
                    <a:lnTo>
                      <a:pt x="3618" y="12363"/>
                    </a:lnTo>
                    <a:lnTo>
                      <a:pt x="3171" y="12400"/>
                    </a:lnTo>
                    <a:lnTo>
                      <a:pt x="2705" y="12419"/>
                    </a:lnTo>
                    <a:lnTo>
                      <a:pt x="2220" y="12456"/>
                    </a:lnTo>
                    <a:lnTo>
                      <a:pt x="1754" y="12512"/>
                    </a:lnTo>
                    <a:lnTo>
                      <a:pt x="1530" y="12549"/>
                    </a:lnTo>
                    <a:lnTo>
                      <a:pt x="1325" y="12624"/>
                    </a:lnTo>
                    <a:lnTo>
                      <a:pt x="1120" y="12680"/>
                    </a:lnTo>
                    <a:lnTo>
                      <a:pt x="933" y="12773"/>
                    </a:lnTo>
                    <a:lnTo>
                      <a:pt x="747" y="12885"/>
                    </a:lnTo>
                    <a:lnTo>
                      <a:pt x="579" y="13015"/>
                    </a:lnTo>
                    <a:lnTo>
                      <a:pt x="467" y="13146"/>
                    </a:lnTo>
                    <a:lnTo>
                      <a:pt x="374" y="13295"/>
                    </a:lnTo>
                    <a:lnTo>
                      <a:pt x="299" y="13444"/>
                    </a:lnTo>
                    <a:lnTo>
                      <a:pt x="243" y="13612"/>
                    </a:lnTo>
                    <a:lnTo>
                      <a:pt x="225" y="13780"/>
                    </a:lnTo>
                    <a:lnTo>
                      <a:pt x="206" y="13948"/>
                    </a:lnTo>
                    <a:lnTo>
                      <a:pt x="206" y="14134"/>
                    </a:lnTo>
                    <a:lnTo>
                      <a:pt x="206" y="14321"/>
                    </a:lnTo>
                    <a:lnTo>
                      <a:pt x="262" y="14694"/>
                    </a:lnTo>
                    <a:lnTo>
                      <a:pt x="337" y="15066"/>
                    </a:lnTo>
                    <a:lnTo>
                      <a:pt x="411" y="15421"/>
                    </a:lnTo>
                    <a:lnTo>
                      <a:pt x="467" y="15756"/>
                    </a:lnTo>
                    <a:lnTo>
                      <a:pt x="915" y="15868"/>
                    </a:lnTo>
                    <a:lnTo>
                      <a:pt x="1362" y="15980"/>
                    </a:lnTo>
                    <a:lnTo>
                      <a:pt x="1810" y="16055"/>
                    </a:lnTo>
                    <a:lnTo>
                      <a:pt x="2276" y="16092"/>
                    </a:lnTo>
                    <a:lnTo>
                      <a:pt x="2742" y="16111"/>
                    </a:lnTo>
                    <a:lnTo>
                      <a:pt x="3190" y="16092"/>
                    </a:lnTo>
                    <a:lnTo>
                      <a:pt x="3656" y="16055"/>
                    </a:lnTo>
                    <a:lnTo>
                      <a:pt x="4122" y="15999"/>
                    </a:lnTo>
                    <a:lnTo>
                      <a:pt x="4569" y="15906"/>
                    </a:lnTo>
                    <a:lnTo>
                      <a:pt x="5017" y="15794"/>
                    </a:lnTo>
                    <a:lnTo>
                      <a:pt x="5464" y="15663"/>
                    </a:lnTo>
                    <a:lnTo>
                      <a:pt x="5893" y="15495"/>
                    </a:lnTo>
                    <a:lnTo>
                      <a:pt x="6303" y="15290"/>
                    </a:lnTo>
                    <a:lnTo>
                      <a:pt x="6714" y="15085"/>
                    </a:lnTo>
                    <a:lnTo>
                      <a:pt x="7105" y="14843"/>
                    </a:lnTo>
                    <a:lnTo>
                      <a:pt x="7478" y="14582"/>
                    </a:lnTo>
                    <a:lnTo>
                      <a:pt x="7739" y="14377"/>
                    </a:lnTo>
                    <a:lnTo>
                      <a:pt x="7982" y="14171"/>
                    </a:lnTo>
                    <a:lnTo>
                      <a:pt x="8205" y="13966"/>
                    </a:lnTo>
                    <a:lnTo>
                      <a:pt x="8429" y="13743"/>
                    </a:lnTo>
                    <a:lnTo>
                      <a:pt x="8634" y="13519"/>
                    </a:lnTo>
                    <a:lnTo>
                      <a:pt x="8821" y="13295"/>
                    </a:lnTo>
                    <a:lnTo>
                      <a:pt x="9007" y="13071"/>
                    </a:lnTo>
                    <a:lnTo>
                      <a:pt x="9175" y="12829"/>
                    </a:lnTo>
                    <a:lnTo>
                      <a:pt x="9324" y="12586"/>
                    </a:lnTo>
                    <a:lnTo>
                      <a:pt x="9473" y="12325"/>
                    </a:lnTo>
                    <a:lnTo>
                      <a:pt x="9604" y="12083"/>
                    </a:lnTo>
                    <a:lnTo>
                      <a:pt x="9734" y="11822"/>
                    </a:lnTo>
                    <a:lnTo>
                      <a:pt x="9958" y="11300"/>
                    </a:lnTo>
                    <a:lnTo>
                      <a:pt x="10145" y="10759"/>
                    </a:lnTo>
                    <a:lnTo>
                      <a:pt x="10275" y="10200"/>
                    </a:lnTo>
                    <a:lnTo>
                      <a:pt x="10387" y="9622"/>
                    </a:lnTo>
                    <a:lnTo>
                      <a:pt x="10462" y="9044"/>
                    </a:lnTo>
                    <a:lnTo>
                      <a:pt x="10499" y="8466"/>
                    </a:lnTo>
                    <a:lnTo>
                      <a:pt x="10499" y="7869"/>
                    </a:lnTo>
                    <a:lnTo>
                      <a:pt x="10480" y="7272"/>
                    </a:lnTo>
                    <a:lnTo>
                      <a:pt x="10424" y="6676"/>
                    </a:lnTo>
                    <a:lnTo>
                      <a:pt x="10350" y="6060"/>
                    </a:lnTo>
                    <a:lnTo>
                      <a:pt x="10257" y="5519"/>
                    </a:lnTo>
                    <a:lnTo>
                      <a:pt x="10126" y="4979"/>
                    </a:lnTo>
                    <a:lnTo>
                      <a:pt x="9977" y="4438"/>
                    </a:lnTo>
                    <a:lnTo>
                      <a:pt x="9884" y="4177"/>
                    </a:lnTo>
                    <a:lnTo>
                      <a:pt x="9790" y="3916"/>
                    </a:lnTo>
                    <a:lnTo>
                      <a:pt x="9604" y="3524"/>
                    </a:lnTo>
                    <a:lnTo>
                      <a:pt x="9399" y="3151"/>
                    </a:lnTo>
                    <a:lnTo>
                      <a:pt x="9175" y="2778"/>
                    </a:lnTo>
                    <a:lnTo>
                      <a:pt x="8933" y="2443"/>
                    </a:lnTo>
                    <a:lnTo>
                      <a:pt x="8653" y="2126"/>
                    </a:lnTo>
                    <a:lnTo>
                      <a:pt x="8373" y="1827"/>
                    </a:lnTo>
                    <a:lnTo>
                      <a:pt x="8056" y="1548"/>
                    </a:lnTo>
                    <a:lnTo>
                      <a:pt x="7739" y="1287"/>
                    </a:lnTo>
                    <a:lnTo>
                      <a:pt x="7385" y="1044"/>
                    </a:lnTo>
                    <a:lnTo>
                      <a:pt x="7031" y="839"/>
                    </a:lnTo>
                    <a:lnTo>
                      <a:pt x="6658" y="634"/>
                    </a:lnTo>
                    <a:lnTo>
                      <a:pt x="6285" y="466"/>
                    </a:lnTo>
                    <a:lnTo>
                      <a:pt x="5893" y="336"/>
                    </a:lnTo>
                    <a:lnTo>
                      <a:pt x="5483" y="224"/>
                    </a:lnTo>
                    <a:lnTo>
                      <a:pt x="5054" y="131"/>
                    </a:lnTo>
                    <a:lnTo>
                      <a:pt x="4644" y="56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1432075" y="441350"/>
                <a:ext cx="72165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28866" h="31104" extrusionOk="0">
                    <a:moveTo>
                      <a:pt x="10778" y="1"/>
                    </a:moveTo>
                    <a:lnTo>
                      <a:pt x="10219" y="20"/>
                    </a:lnTo>
                    <a:lnTo>
                      <a:pt x="9659" y="57"/>
                    </a:lnTo>
                    <a:lnTo>
                      <a:pt x="7907" y="150"/>
                    </a:lnTo>
                    <a:lnTo>
                      <a:pt x="6993" y="206"/>
                    </a:lnTo>
                    <a:lnTo>
                      <a:pt x="6079" y="299"/>
                    </a:lnTo>
                    <a:lnTo>
                      <a:pt x="5632" y="355"/>
                    </a:lnTo>
                    <a:lnTo>
                      <a:pt x="5184" y="430"/>
                    </a:lnTo>
                    <a:lnTo>
                      <a:pt x="4737" y="523"/>
                    </a:lnTo>
                    <a:lnTo>
                      <a:pt x="4308" y="635"/>
                    </a:lnTo>
                    <a:lnTo>
                      <a:pt x="3879" y="765"/>
                    </a:lnTo>
                    <a:lnTo>
                      <a:pt x="3469" y="915"/>
                    </a:lnTo>
                    <a:lnTo>
                      <a:pt x="3059" y="1082"/>
                    </a:lnTo>
                    <a:lnTo>
                      <a:pt x="2686" y="1269"/>
                    </a:lnTo>
                    <a:lnTo>
                      <a:pt x="2294" y="1493"/>
                    </a:lnTo>
                    <a:lnTo>
                      <a:pt x="1940" y="1735"/>
                    </a:lnTo>
                    <a:lnTo>
                      <a:pt x="1623" y="1996"/>
                    </a:lnTo>
                    <a:lnTo>
                      <a:pt x="1343" y="2257"/>
                    </a:lnTo>
                    <a:lnTo>
                      <a:pt x="1101" y="2537"/>
                    </a:lnTo>
                    <a:lnTo>
                      <a:pt x="877" y="2817"/>
                    </a:lnTo>
                    <a:lnTo>
                      <a:pt x="672" y="3115"/>
                    </a:lnTo>
                    <a:lnTo>
                      <a:pt x="523" y="3413"/>
                    </a:lnTo>
                    <a:lnTo>
                      <a:pt x="373" y="3730"/>
                    </a:lnTo>
                    <a:lnTo>
                      <a:pt x="262" y="4047"/>
                    </a:lnTo>
                    <a:lnTo>
                      <a:pt x="168" y="4383"/>
                    </a:lnTo>
                    <a:lnTo>
                      <a:pt x="94" y="4718"/>
                    </a:lnTo>
                    <a:lnTo>
                      <a:pt x="38" y="5054"/>
                    </a:lnTo>
                    <a:lnTo>
                      <a:pt x="1" y="5408"/>
                    </a:lnTo>
                    <a:lnTo>
                      <a:pt x="1" y="5744"/>
                    </a:lnTo>
                    <a:lnTo>
                      <a:pt x="1" y="6117"/>
                    </a:lnTo>
                    <a:lnTo>
                      <a:pt x="1" y="6471"/>
                    </a:lnTo>
                    <a:lnTo>
                      <a:pt x="38" y="6826"/>
                    </a:lnTo>
                    <a:lnTo>
                      <a:pt x="112" y="7571"/>
                    </a:lnTo>
                    <a:lnTo>
                      <a:pt x="224" y="8317"/>
                    </a:lnTo>
                    <a:lnTo>
                      <a:pt x="373" y="9063"/>
                    </a:lnTo>
                    <a:lnTo>
                      <a:pt x="672" y="10573"/>
                    </a:lnTo>
                    <a:lnTo>
                      <a:pt x="802" y="11301"/>
                    </a:lnTo>
                    <a:lnTo>
                      <a:pt x="896" y="12028"/>
                    </a:lnTo>
                    <a:lnTo>
                      <a:pt x="1343" y="15403"/>
                    </a:lnTo>
                    <a:lnTo>
                      <a:pt x="1809" y="18778"/>
                    </a:lnTo>
                    <a:lnTo>
                      <a:pt x="2331" y="22134"/>
                    </a:lnTo>
                    <a:lnTo>
                      <a:pt x="2872" y="25509"/>
                    </a:lnTo>
                    <a:lnTo>
                      <a:pt x="2928" y="25808"/>
                    </a:lnTo>
                    <a:lnTo>
                      <a:pt x="3003" y="26106"/>
                    </a:lnTo>
                    <a:lnTo>
                      <a:pt x="3096" y="26386"/>
                    </a:lnTo>
                    <a:lnTo>
                      <a:pt x="3189" y="26665"/>
                    </a:lnTo>
                    <a:lnTo>
                      <a:pt x="3301" y="26945"/>
                    </a:lnTo>
                    <a:lnTo>
                      <a:pt x="3413" y="27225"/>
                    </a:lnTo>
                    <a:lnTo>
                      <a:pt x="3543" y="27486"/>
                    </a:lnTo>
                    <a:lnTo>
                      <a:pt x="3693" y="27747"/>
                    </a:lnTo>
                    <a:lnTo>
                      <a:pt x="3842" y="27989"/>
                    </a:lnTo>
                    <a:lnTo>
                      <a:pt x="4010" y="28232"/>
                    </a:lnTo>
                    <a:lnTo>
                      <a:pt x="4177" y="28474"/>
                    </a:lnTo>
                    <a:lnTo>
                      <a:pt x="4364" y="28698"/>
                    </a:lnTo>
                    <a:lnTo>
                      <a:pt x="4550" y="28922"/>
                    </a:lnTo>
                    <a:lnTo>
                      <a:pt x="4755" y="29127"/>
                    </a:lnTo>
                    <a:lnTo>
                      <a:pt x="4961" y="29332"/>
                    </a:lnTo>
                    <a:lnTo>
                      <a:pt x="5184" y="29518"/>
                    </a:lnTo>
                    <a:lnTo>
                      <a:pt x="5408" y="29705"/>
                    </a:lnTo>
                    <a:lnTo>
                      <a:pt x="5632" y="29873"/>
                    </a:lnTo>
                    <a:lnTo>
                      <a:pt x="5874" y="30022"/>
                    </a:lnTo>
                    <a:lnTo>
                      <a:pt x="6117" y="30190"/>
                    </a:lnTo>
                    <a:lnTo>
                      <a:pt x="6378" y="30320"/>
                    </a:lnTo>
                    <a:lnTo>
                      <a:pt x="6639" y="30451"/>
                    </a:lnTo>
                    <a:lnTo>
                      <a:pt x="6900" y="30581"/>
                    </a:lnTo>
                    <a:lnTo>
                      <a:pt x="7179" y="30674"/>
                    </a:lnTo>
                    <a:lnTo>
                      <a:pt x="7459" y="30768"/>
                    </a:lnTo>
                    <a:lnTo>
                      <a:pt x="7739" y="30861"/>
                    </a:lnTo>
                    <a:lnTo>
                      <a:pt x="8019" y="30936"/>
                    </a:lnTo>
                    <a:lnTo>
                      <a:pt x="8317" y="30991"/>
                    </a:lnTo>
                    <a:lnTo>
                      <a:pt x="8615" y="31047"/>
                    </a:lnTo>
                    <a:lnTo>
                      <a:pt x="8914" y="31066"/>
                    </a:lnTo>
                    <a:lnTo>
                      <a:pt x="9212" y="31085"/>
                    </a:lnTo>
                    <a:lnTo>
                      <a:pt x="9529" y="31103"/>
                    </a:lnTo>
                    <a:lnTo>
                      <a:pt x="19020" y="31085"/>
                    </a:lnTo>
                    <a:lnTo>
                      <a:pt x="19337" y="31085"/>
                    </a:lnTo>
                    <a:lnTo>
                      <a:pt x="19654" y="31066"/>
                    </a:lnTo>
                    <a:lnTo>
                      <a:pt x="19952" y="31029"/>
                    </a:lnTo>
                    <a:lnTo>
                      <a:pt x="20269" y="30973"/>
                    </a:lnTo>
                    <a:lnTo>
                      <a:pt x="20568" y="30917"/>
                    </a:lnTo>
                    <a:lnTo>
                      <a:pt x="20847" y="30842"/>
                    </a:lnTo>
                    <a:lnTo>
                      <a:pt x="21146" y="30749"/>
                    </a:lnTo>
                    <a:lnTo>
                      <a:pt x="21425" y="30656"/>
                    </a:lnTo>
                    <a:lnTo>
                      <a:pt x="21705" y="30525"/>
                    </a:lnTo>
                    <a:lnTo>
                      <a:pt x="21985" y="30413"/>
                    </a:lnTo>
                    <a:lnTo>
                      <a:pt x="22246" y="30264"/>
                    </a:lnTo>
                    <a:lnTo>
                      <a:pt x="22507" y="30115"/>
                    </a:lnTo>
                    <a:lnTo>
                      <a:pt x="22749" y="29966"/>
                    </a:lnTo>
                    <a:lnTo>
                      <a:pt x="22992" y="29798"/>
                    </a:lnTo>
                    <a:lnTo>
                      <a:pt x="23234" y="29612"/>
                    </a:lnTo>
                    <a:lnTo>
                      <a:pt x="23458" y="29425"/>
                    </a:lnTo>
                    <a:lnTo>
                      <a:pt x="23682" y="29220"/>
                    </a:lnTo>
                    <a:lnTo>
                      <a:pt x="23887" y="29015"/>
                    </a:lnTo>
                    <a:lnTo>
                      <a:pt x="24092" y="28791"/>
                    </a:lnTo>
                    <a:lnTo>
                      <a:pt x="24278" y="28567"/>
                    </a:lnTo>
                    <a:lnTo>
                      <a:pt x="24465" y="28325"/>
                    </a:lnTo>
                    <a:lnTo>
                      <a:pt x="24633" y="28083"/>
                    </a:lnTo>
                    <a:lnTo>
                      <a:pt x="24782" y="27840"/>
                    </a:lnTo>
                    <a:lnTo>
                      <a:pt x="24931" y="27579"/>
                    </a:lnTo>
                    <a:lnTo>
                      <a:pt x="25080" y="27318"/>
                    </a:lnTo>
                    <a:lnTo>
                      <a:pt x="25211" y="27038"/>
                    </a:lnTo>
                    <a:lnTo>
                      <a:pt x="25323" y="26759"/>
                    </a:lnTo>
                    <a:lnTo>
                      <a:pt x="25416" y="26460"/>
                    </a:lnTo>
                    <a:lnTo>
                      <a:pt x="25509" y="26181"/>
                    </a:lnTo>
                    <a:lnTo>
                      <a:pt x="25584" y="25864"/>
                    </a:lnTo>
                    <a:lnTo>
                      <a:pt x="25658" y="25565"/>
                    </a:lnTo>
                    <a:lnTo>
                      <a:pt x="25695" y="25248"/>
                    </a:lnTo>
                    <a:lnTo>
                      <a:pt x="27299" y="13389"/>
                    </a:lnTo>
                    <a:lnTo>
                      <a:pt x="27392" y="12792"/>
                    </a:lnTo>
                    <a:lnTo>
                      <a:pt x="27523" y="12196"/>
                    </a:lnTo>
                    <a:lnTo>
                      <a:pt x="27672" y="11599"/>
                    </a:lnTo>
                    <a:lnTo>
                      <a:pt x="27821" y="10984"/>
                    </a:lnTo>
                    <a:lnTo>
                      <a:pt x="28157" y="9753"/>
                    </a:lnTo>
                    <a:lnTo>
                      <a:pt x="28325" y="9138"/>
                    </a:lnTo>
                    <a:lnTo>
                      <a:pt x="28474" y="8522"/>
                    </a:lnTo>
                    <a:lnTo>
                      <a:pt x="28623" y="7888"/>
                    </a:lnTo>
                    <a:lnTo>
                      <a:pt x="28735" y="7273"/>
                    </a:lnTo>
                    <a:lnTo>
                      <a:pt x="28809" y="6658"/>
                    </a:lnTo>
                    <a:lnTo>
                      <a:pt x="28865" y="6024"/>
                    </a:lnTo>
                    <a:lnTo>
                      <a:pt x="28865" y="5725"/>
                    </a:lnTo>
                    <a:lnTo>
                      <a:pt x="28865" y="5427"/>
                    </a:lnTo>
                    <a:lnTo>
                      <a:pt x="28847" y="5110"/>
                    </a:lnTo>
                    <a:lnTo>
                      <a:pt x="28828" y="4812"/>
                    </a:lnTo>
                    <a:lnTo>
                      <a:pt x="28772" y="4513"/>
                    </a:lnTo>
                    <a:lnTo>
                      <a:pt x="28716" y="4215"/>
                    </a:lnTo>
                    <a:lnTo>
                      <a:pt x="28660" y="3917"/>
                    </a:lnTo>
                    <a:lnTo>
                      <a:pt x="28567" y="3618"/>
                    </a:lnTo>
                    <a:lnTo>
                      <a:pt x="28455" y="3339"/>
                    </a:lnTo>
                    <a:lnTo>
                      <a:pt x="28343" y="3059"/>
                    </a:lnTo>
                    <a:lnTo>
                      <a:pt x="28194" y="2817"/>
                    </a:lnTo>
                    <a:lnTo>
                      <a:pt x="28026" y="2593"/>
                    </a:lnTo>
                    <a:lnTo>
                      <a:pt x="27858" y="2369"/>
                    </a:lnTo>
                    <a:lnTo>
                      <a:pt x="27653" y="2164"/>
                    </a:lnTo>
                    <a:lnTo>
                      <a:pt x="27448" y="1977"/>
                    </a:lnTo>
                    <a:lnTo>
                      <a:pt x="27206" y="1791"/>
                    </a:lnTo>
                    <a:lnTo>
                      <a:pt x="26963" y="1623"/>
                    </a:lnTo>
                    <a:lnTo>
                      <a:pt x="26721" y="1474"/>
                    </a:lnTo>
                    <a:lnTo>
                      <a:pt x="26441" y="1343"/>
                    </a:lnTo>
                    <a:lnTo>
                      <a:pt x="26162" y="1232"/>
                    </a:lnTo>
                    <a:lnTo>
                      <a:pt x="25882" y="1120"/>
                    </a:lnTo>
                    <a:lnTo>
                      <a:pt x="25584" y="1008"/>
                    </a:lnTo>
                    <a:lnTo>
                      <a:pt x="25285" y="915"/>
                    </a:lnTo>
                    <a:lnTo>
                      <a:pt x="24968" y="840"/>
                    </a:lnTo>
                    <a:lnTo>
                      <a:pt x="24334" y="709"/>
                    </a:lnTo>
                    <a:lnTo>
                      <a:pt x="23663" y="616"/>
                    </a:lnTo>
                    <a:lnTo>
                      <a:pt x="22992" y="542"/>
                    </a:lnTo>
                    <a:lnTo>
                      <a:pt x="22320" y="486"/>
                    </a:lnTo>
                    <a:lnTo>
                      <a:pt x="21649" y="448"/>
                    </a:lnTo>
                    <a:lnTo>
                      <a:pt x="20997" y="430"/>
                    </a:lnTo>
                    <a:lnTo>
                      <a:pt x="19747" y="411"/>
                    </a:lnTo>
                    <a:lnTo>
                      <a:pt x="18628" y="374"/>
                    </a:lnTo>
                    <a:lnTo>
                      <a:pt x="17510" y="299"/>
                    </a:lnTo>
                    <a:lnTo>
                      <a:pt x="16391" y="225"/>
                    </a:lnTo>
                    <a:lnTo>
                      <a:pt x="14153" y="75"/>
                    </a:lnTo>
                    <a:lnTo>
                      <a:pt x="13016" y="20"/>
                    </a:lnTo>
                    <a:lnTo>
                      <a:pt x="118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1446050" y="444150"/>
                <a:ext cx="700675" cy="177650"/>
              </a:xfrm>
              <a:custGeom>
                <a:avLst/>
                <a:gdLst/>
                <a:ahLst/>
                <a:cxnLst/>
                <a:rect l="l" t="t" r="r" b="b"/>
                <a:pathLst>
                  <a:path w="28027" h="7106" extrusionOk="0">
                    <a:moveTo>
                      <a:pt x="6751" y="1"/>
                    </a:moveTo>
                    <a:lnTo>
                      <a:pt x="6359" y="19"/>
                    </a:lnTo>
                    <a:lnTo>
                      <a:pt x="5986" y="38"/>
                    </a:lnTo>
                    <a:lnTo>
                      <a:pt x="5595" y="94"/>
                    </a:lnTo>
                    <a:lnTo>
                      <a:pt x="4849" y="206"/>
                    </a:lnTo>
                    <a:lnTo>
                      <a:pt x="4085" y="336"/>
                    </a:lnTo>
                    <a:lnTo>
                      <a:pt x="3712" y="430"/>
                    </a:lnTo>
                    <a:lnTo>
                      <a:pt x="3339" y="504"/>
                    </a:lnTo>
                    <a:lnTo>
                      <a:pt x="2984" y="616"/>
                    </a:lnTo>
                    <a:lnTo>
                      <a:pt x="2611" y="728"/>
                    </a:lnTo>
                    <a:lnTo>
                      <a:pt x="2294" y="840"/>
                    </a:lnTo>
                    <a:lnTo>
                      <a:pt x="1996" y="989"/>
                    </a:lnTo>
                    <a:lnTo>
                      <a:pt x="1698" y="1138"/>
                    </a:lnTo>
                    <a:lnTo>
                      <a:pt x="1418" y="1325"/>
                    </a:lnTo>
                    <a:lnTo>
                      <a:pt x="1157" y="1511"/>
                    </a:lnTo>
                    <a:lnTo>
                      <a:pt x="915" y="1716"/>
                    </a:lnTo>
                    <a:lnTo>
                      <a:pt x="691" y="1940"/>
                    </a:lnTo>
                    <a:lnTo>
                      <a:pt x="486" y="2182"/>
                    </a:lnTo>
                    <a:lnTo>
                      <a:pt x="318" y="2443"/>
                    </a:lnTo>
                    <a:lnTo>
                      <a:pt x="187" y="2705"/>
                    </a:lnTo>
                    <a:lnTo>
                      <a:pt x="76" y="2966"/>
                    </a:lnTo>
                    <a:lnTo>
                      <a:pt x="20" y="3245"/>
                    </a:lnTo>
                    <a:lnTo>
                      <a:pt x="1" y="3525"/>
                    </a:lnTo>
                    <a:lnTo>
                      <a:pt x="1" y="3674"/>
                    </a:lnTo>
                    <a:lnTo>
                      <a:pt x="20" y="3823"/>
                    </a:lnTo>
                    <a:lnTo>
                      <a:pt x="57" y="3972"/>
                    </a:lnTo>
                    <a:lnTo>
                      <a:pt x="94" y="4103"/>
                    </a:lnTo>
                    <a:lnTo>
                      <a:pt x="150" y="4252"/>
                    </a:lnTo>
                    <a:lnTo>
                      <a:pt x="225" y="4401"/>
                    </a:lnTo>
                    <a:lnTo>
                      <a:pt x="355" y="4644"/>
                    </a:lnTo>
                    <a:lnTo>
                      <a:pt x="523" y="4849"/>
                    </a:lnTo>
                    <a:lnTo>
                      <a:pt x="728" y="5054"/>
                    </a:lnTo>
                    <a:lnTo>
                      <a:pt x="933" y="5240"/>
                    </a:lnTo>
                    <a:lnTo>
                      <a:pt x="1176" y="5408"/>
                    </a:lnTo>
                    <a:lnTo>
                      <a:pt x="1437" y="5557"/>
                    </a:lnTo>
                    <a:lnTo>
                      <a:pt x="1698" y="5707"/>
                    </a:lnTo>
                    <a:lnTo>
                      <a:pt x="1977" y="5819"/>
                    </a:lnTo>
                    <a:lnTo>
                      <a:pt x="2257" y="5930"/>
                    </a:lnTo>
                    <a:lnTo>
                      <a:pt x="2556" y="6024"/>
                    </a:lnTo>
                    <a:lnTo>
                      <a:pt x="2835" y="6098"/>
                    </a:lnTo>
                    <a:lnTo>
                      <a:pt x="3134" y="6173"/>
                    </a:lnTo>
                    <a:lnTo>
                      <a:pt x="3749" y="6285"/>
                    </a:lnTo>
                    <a:lnTo>
                      <a:pt x="4364" y="6397"/>
                    </a:lnTo>
                    <a:lnTo>
                      <a:pt x="5725" y="6583"/>
                    </a:lnTo>
                    <a:lnTo>
                      <a:pt x="7105" y="6732"/>
                    </a:lnTo>
                    <a:lnTo>
                      <a:pt x="8466" y="6863"/>
                    </a:lnTo>
                    <a:lnTo>
                      <a:pt x="9846" y="6956"/>
                    </a:lnTo>
                    <a:lnTo>
                      <a:pt x="11245" y="7031"/>
                    </a:lnTo>
                    <a:lnTo>
                      <a:pt x="12625" y="7068"/>
                    </a:lnTo>
                    <a:lnTo>
                      <a:pt x="14005" y="7086"/>
                    </a:lnTo>
                    <a:lnTo>
                      <a:pt x="15384" y="7105"/>
                    </a:lnTo>
                    <a:lnTo>
                      <a:pt x="16373" y="7086"/>
                    </a:lnTo>
                    <a:lnTo>
                      <a:pt x="17342" y="7031"/>
                    </a:lnTo>
                    <a:lnTo>
                      <a:pt x="18312" y="6975"/>
                    </a:lnTo>
                    <a:lnTo>
                      <a:pt x="19281" y="6900"/>
                    </a:lnTo>
                    <a:lnTo>
                      <a:pt x="20251" y="6807"/>
                    </a:lnTo>
                    <a:lnTo>
                      <a:pt x="21202" y="6714"/>
                    </a:lnTo>
                    <a:lnTo>
                      <a:pt x="22172" y="6583"/>
                    </a:lnTo>
                    <a:lnTo>
                      <a:pt x="23123" y="6452"/>
                    </a:lnTo>
                    <a:lnTo>
                      <a:pt x="23701" y="6359"/>
                    </a:lnTo>
                    <a:lnTo>
                      <a:pt x="24279" y="6247"/>
                    </a:lnTo>
                    <a:lnTo>
                      <a:pt x="24838" y="6098"/>
                    </a:lnTo>
                    <a:lnTo>
                      <a:pt x="25398" y="5930"/>
                    </a:lnTo>
                    <a:lnTo>
                      <a:pt x="25696" y="5837"/>
                    </a:lnTo>
                    <a:lnTo>
                      <a:pt x="25994" y="5725"/>
                    </a:lnTo>
                    <a:lnTo>
                      <a:pt x="26293" y="5595"/>
                    </a:lnTo>
                    <a:lnTo>
                      <a:pt x="26572" y="5464"/>
                    </a:lnTo>
                    <a:lnTo>
                      <a:pt x="26833" y="5315"/>
                    </a:lnTo>
                    <a:lnTo>
                      <a:pt x="27094" y="5147"/>
                    </a:lnTo>
                    <a:lnTo>
                      <a:pt x="27318" y="4961"/>
                    </a:lnTo>
                    <a:lnTo>
                      <a:pt x="27542" y="4756"/>
                    </a:lnTo>
                    <a:lnTo>
                      <a:pt x="27654" y="4606"/>
                    </a:lnTo>
                    <a:lnTo>
                      <a:pt x="27766" y="4457"/>
                    </a:lnTo>
                    <a:lnTo>
                      <a:pt x="27840" y="4308"/>
                    </a:lnTo>
                    <a:lnTo>
                      <a:pt x="27915" y="4140"/>
                    </a:lnTo>
                    <a:lnTo>
                      <a:pt x="27971" y="3972"/>
                    </a:lnTo>
                    <a:lnTo>
                      <a:pt x="28008" y="3823"/>
                    </a:lnTo>
                    <a:lnTo>
                      <a:pt x="28008" y="3656"/>
                    </a:lnTo>
                    <a:lnTo>
                      <a:pt x="28027" y="3469"/>
                    </a:lnTo>
                    <a:lnTo>
                      <a:pt x="28008" y="3301"/>
                    </a:lnTo>
                    <a:lnTo>
                      <a:pt x="27971" y="3133"/>
                    </a:lnTo>
                    <a:lnTo>
                      <a:pt x="27933" y="2966"/>
                    </a:lnTo>
                    <a:lnTo>
                      <a:pt x="27878" y="2798"/>
                    </a:lnTo>
                    <a:lnTo>
                      <a:pt x="27822" y="2630"/>
                    </a:lnTo>
                    <a:lnTo>
                      <a:pt x="27747" y="2462"/>
                    </a:lnTo>
                    <a:lnTo>
                      <a:pt x="27654" y="2313"/>
                    </a:lnTo>
                    <a:lnTo>
                      <a:pt x="27542" y="2145"/>
                    </a:lnTo>
                    <a:lnTo>
                      <a:pt x="27337" y="1865"/>
                    </a:lnTo>
                    <a:lnTo>
                      <a:pt x="27076" y="1623"/>
                    </a:lnTo>
                    <a:lnTo>
                      <a:pt x="26796" y="1399"/>
                    </a:lnTo>
                    <a:lnTo>
                      <a:pt x="26498" y="1194"/>
                    </a:lnTo>
                    <a:lnTo>
                      <a:pt x="26255" y="1082"/>
                    </a:lnTo>
                    <a:lnTo>
                      <a:pt x="26013" y="970"/>
                    </a:lnTo>
                    <a:lnTo>
                      <a:pt x="25752" y="877"/>
                    </a:lnTo>
                    <a:lnTo>
                      <a:pt x="25491" y="803"/>
                    </a:lnTo>
                    <a:lnTo>
                      <a:pt x="24950" y="672"/>
                    </a:lnTo>
                    <a:lnTo>
                      <a:pt x="24409" y="579"/>
                    </a:lnTo>
                    <a:lnTo>
                      <a:pt x="23794" y="504"/>
                    </a:lnTo>
                    <a:lnTo>
                      <a:pt x="23179" y="448"/>
                    </a:lnTo>
                    <a:lnTo>
                      <a:pt x="22582" y="411"/>
                    </a:lnTo>
                    <a:lnTo>
                      <a:pt x="21967" y="374"/>
                    </a:lnTo>
                    <a:lnTo>
                      <a:pt x="20736" y="318"/>
                    </a:lnTo>
                    <a:lnTo>
                      <a:pt x="20121" y="299"/>
                    </a:lnTo>
                    <a:lnTo>
                      <a:pt x="19505" y="243"/>
                    </a:lnTo>
                    <a:lnTo>
                      <a:pt x="18797" y="206"/>
                    </a:lnTo>
                    <a:lnTo>
                      <a:pt x="17641" y="169"/>
                    </a:lnTo>
                    <a:lnTo>
                      <a:pt x="14527" y="57"/>
                    </a:lnTo>
                    <a:lnTo>
                      <a:pt x="12830" y="19"/>
                    </a:lnTo>
                    <a:lnTo>
                      <a:pt x="11208" y="1"/>
                    </a:lnTo>
                    <a:lnTo>
                      <a:pt x="8690" y="1"/>
                    </a:lnTo>
                    <a:lnTo>
                      <a:pt x="7926" y="19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1542550" y="490300"/>
                <a:ext cx="527275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1091" h="3749" extrusionOk="0">
                    <a:moveTo>
                      <a:pt x="8336" y="1"/>
                    </a:moveTo>
                    <a:lnTo>
                      <a:pt x="6900" y="19"/>
                    </a:lnTo>
                    <a:lnTo>
                      <a:pt x="5464" y="57"/>
                    </a:lnTo>
                    <a:lnTo>
                      <a:pt x="4010" y="113"/>
                    </a:lnTo>
                    <a:lnTo>
                      <a:pt x="2574" y="206"/>
                    </a:lnTo>
                    <a:lnTo>
                      <a:pt x="2033" y="243"/>
                    </a:lnTo>
                    <a:lnTo>
                      <a:pt x="1754" y="280"/>
                    </a:lnTo>
                    <a:lnTo>
                      <a:pt x="1493" y="336"/>
                    </a:lnTo>
                    <a:lnTo>
                      <a:pt x="1231" y="392"/>
                    </a:lnTo>
                    <a:lnTo>
                      <a:pt x="970" y="486"/>
                    </a:lnTo>
                    <a:lnTo>
                      <a:pt x="728" y="597"/>
                    </a:lnTo>
                    <a:lnTo>
                      <a:pt x="504" y="728"/>
                    </a:lnTo>
                    <a:lnTo>
                      <a:pt x="374" y="840"/>
                    </a:lnTo>
                    <a:lnTo>
                      <a:pt x="243" y="952"/>
                    </a:lnTo>
                    <a:lnTo>
                      <a:pt x="150" y="1082"/>
                    </a:lnTo>
                    <a:lnTo>
                      <a:pt x="75" y="1231"/>
                    </a:lnTo>
                    <a:lnTo>
                      <a:pt x="19" y="1381"/>
                    </a:lnTo>
                    <a:lnTo>
                      <a:pt x="1" y="1530"/>
                    </a:lnTo>
                    <a:lnTo>
                      <a:pt x="1" y="1679"/>
                    </a:lnTo>
                    <a:lnTo>
                      <a:pt x="57" y="1828"/>
                    </a:lnTo>
                    <a:lnTo>
                      <a:pt x="113" y="1903"/>
                    </a:lnTo>
                    <a:lnTo>
                      <a:pt x="169" y="1977"/>
                    </a:lnTo>
                    <a:lnTo>
                      <a:pt x="243" y="2052"/>
                    </a:lnTo>
                    <a:lnTo>
                      <a:pt x="318" y="2108"/>
                    </a:lnTo>
                    <a:lnTo>
                      <a:pt x="504" y="2201"/>
                    </a:lnTo>
                    <a:lnTo>
                      <a:pt x="672" y="2276"/>
                    </a:lnTo>
                    <a:lnTo>
                      <a:pt x="1194" y="2462"/>
                    </a:lnTo>
                    <a:lnTo>
                      <a:pt x="1735" y="2611"/>
                    </a:lnTo>
                    <a:lnTo>
                      <a:pt x="2276" y="2742"/>
                    </a:lnTo>
                    <a:lnTo>
                      <a:pt x="2835" y="2854"/>
                    </a:lnTo>
                    <a:lnTo>
                      <a:pt x="3394" y="2966"/>
                    </a:lnTo>
                    <a:lnTo>
                      <a:pt x="3973" y="3040"/>
                    </a:lnTo>
                    <a:lnTo>
                      <a:pt x="5054" y="3208"/>
                    </a:lnTo>
                    <a:lnTo>
                      <a:pt x="6341" y="3376"/>
                    </a:lnTo>
                    <a:lnTo>
                      <a:pt x="7646" y="3525"/>
                    </a:lnTo>
                    <a:lnTo>
                      <a:pt x="8932" y="3637"/>
                    </a:lnTo>
                    <a:lnTo>
                      <a:pt x="10219" y="3711"/>
                    </a:lnTo>
                    <a:lnTo>
                      <a:pt x="11058" y="3749"/>
                    </a:lnTo>
                    <a:lnTo>
                      <a:pt x="12699" y="3749"/>
                    </a:lnTo>
                    <a:lnTo>
                      <a:pt x="13520" y="3730"/>
                    </a:lnTo>
                    <a:lnTo>
                      <a:pt x="14359" y="3693"/>
                    </a:lnTo>
                    <a:lnTo>
                      <a:pt x="15179" y="3618"/>
                    </a:lnTo>
                    <a:lnTo>
                      <a:pt x="16000" y="3525"/>
                    </a:lnTo>
                    <a:lnTo>
                      <a:pt x="16820" y="3413"/>
                    </a:lnTo>
                    <a:lnTo>
                      <a:pt x="17491" y="3320"/>
                    </a:lnTo>
                    <a:lnTo>
                      <a:pt x="17976" y="3245"/>
                    </a:lnTo>
                    <a:lnTo>
                      <a:pt x="18517" y="3133"/>
                    </a:lnTo>
                    <a:lnTo>
                      <a:pt x="19076" y="3003"/>
                    </a:lnTo>
                    <a:lnTo>
                      <a:pt x="19617" y="2854"/>
                    </a:lnTo>
                    <a:lnTo>
                      <a:pt x="19897" y="2760"/>
                    </a:lnTo>
                    <a:lnTo>
                      <a:pt x="20139" y="2667"/>
                    </a:lnTo>
                    <a:lnTo>
                      <a:pt x="20363" y="2555"/>
                    </a:lnTo>
                    <a:lnTo>
                      <a:pt x="20568" y="2443"/>
                    </a:lnTo>
                    <a:lnTo>
                      <a:pt x="20736" y="2313"/>
                    </a:lnTo>
                    <a:lnTo>
                      <a:pt x="20885" y="2182"/>
                    </a:lnTo>
                    <a:lnTo>
                      <a:pt x="20978" y="2052"/>
                    </a:lnTo>
                    <a:lnTo>
                      <a:pt x="21053" y="1903"/>
                    </a:lnTo>
                    <a:lnTo>
                      <a:pt x="21071" y="1810"/>
                    </a:lnTo>
                    <a:lnTo>
                      <a:pt x="21090" y="1735"/>
                    </a:lnTo>
                    <a:lnTo>
                      <a:pt x="21071" y="1642"/>
                    </a:lnTo>
                    <a:lnTo>
                      <a:pt x="21071" y="1567"/>
                    </a:lnTo>
                    <a:lnTo>
                      <a:pt x="21034" y="1474"/>
                    </a:lnTo>
                    <a:lnTo>
                      <a:pt x="20997" y="1381"/>
                    </a:lnTo>
                    <a:lnTo>
                      <a:pt x="20885" y="1176"/>
                    </a:lnTo>
                    <a:lnTo>
                      <a:pt x="20773" y="1064"/>
                    </a:lnTo>
                    <a:lnTo>
                      <a:pt x="20643" y="952"/>
                    </a:lnTo>
                    <a:lnTo>
                      <a:pt x="20512" y="859"/>
                    </a:lnTo>
                    <a:lnTo>
                      <a:pt x="20363" y="784"/>
                    </a:lnTo>
                    <a:lnTo>
                      <a:pt x="20214" y="709"/>
                    </a:lnTo>
                    <a:lnTo>
                      <a:pt x="20064" y="653"/>
                    </a:lnTo>
                    <a:lnTo>
                      <a:pt x="19729" y="560"/>
                    </a:lnTo>
                    <a:lnTo>
                      <a:pt x="19058" y="392"/>
                    </a:lnTo>
                    <a:lnTo>
                      <a:pt x="18349" y="262"/>
                    </a:lnTo>
                    <a:lnTo>
                      <a:pt x="17659" y="169"/>
                    </a:lnTo>
                    <a:lnTo>
                      <a:pt x="16950" y="113"/>
                    </a:lnTo>
                    <a:lnTo>
                      <a:pt x="16242" y="75"/>
                    </a:lnTo>
                    <a:lnTo>
                      <a:pt x="15533" y="57"/>
                    </a:lnTo>
                    <a:lnTo>
                      <a:pt x="14098" y="38"/>
                    </a:lnTo>
                    <a:lnTo>
                      <a:pt x="11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1449800" y="703800"/>
                <a:ext cx="678750" cy="344075"/>
              </a:xfrm>
              <a:custGeom>
                <a:avLst/>
                <a:gdLst/>
                <a:ahLst/>
                <a:cxnLst/>
                <a:rect l="l" t="t" r="r" b="b"/>
                <a:pathLst>
                  <a:path w="27150" h="13763" extrusionOk="0">
                    <a:moveTo>
                      <a:pt x="0" y="1"/>
                    </a:moveTo>
                    <a:lnTo>
                      <a:pt x="37" y="430"/>
                    </a:lnTo>
                    <a:lnTo>
                      <a:pt x="168" y="1567"/>
                    </a:lnTo>
                    <a:lnTo>
                      <a:pt x="373" y="3245"/>
                    </a:lnTo>
                    <a:lnTo>
                      <a:pt x="634" y="5241"/>
                    </a:lnTo>
                    <a:lnTo>
                      <a:pt x="914" y="7348"/>
                    </a:lnTo>
                    <a:lnTo>
                      <a:pt x="1212" y="9417"/>
                    </a:lnTo>
                    <a:lnTo>
                      <a:pt x="1492" y="11226"/>
                    </a:lnTo>
                    <a:lnTo>
                      <a:pt x="1622" y="11972"/>
                    </a:lnTo>
                    <a:lnTo>
                      <a:pt x="1734" y="12587"/>
                    </a:lnTo>
                    <a:lnTo>
                      <a:pt x="3189" y="12848"/>
                    </a:lnTo>
                    <a:lnTo>
                      <a:pt x="4662" y="13072"/>
                    </a:lnTo>
                    <a:lnTo>
                      <a:pt x="6116" y="13277"/>
                    </a:lnTo>
                    <a:lnTo>
                      <a:pt x="7589" y="13445"/>
                    </a:lnTo>
                    <a:lnTo>
                      <a:pt x="9062" y="13557"/>
                    </a:lnTo>
                    <a:lnTo>
                      <a:pt x="10535" y="13669"/>
                    </a:lnTo>
                    <a:lnTo>
                      <a:pt x="12009" y="13725"/>
                    </a:lnTo>
                    <a:lnTo>
                      <a:pt x="13500" y="13762"/>
                    </a:lnTo>
                    <a:lnTo>
                      <a:pt x="14973" y="13762"/>
                    </a:lnTo>
                    <a:lnTo>
                      <a:pt x="16446" y="13725"/>
                    </a:lnTo>
                    <a:lnTo>
                      <a:pt x="17919" y="13650"/>
                    </a:lnTo>
                    <a:lnTo>
                      <a:pt x="19393" y="13557"/>
                    </a:lnTo>
                    <a:lnTo>
                      <a:pt x="20866" y="13408"/>
                    </a:lnTo>
                    <a:lnTo>
                      <a:pt x="22339" y="13259"/>
                    </a:lnTo>
                    <a:lnTo>
                      <a:pt x="23812" y="13054"/>
                    </a:lnTo>
                    <a:lnTo>
                      <a:pt x="25266" y="12811"/>
                    </a:lnTo>
                    <a:lnTo>
                      <a:pt x="25509" y="11170"/>
                    </a:lnTo>
                    <a:lnTo>
                      <a:pt x="25751" y="9511"/>
                    </a:lnTo>
                    <a:lnTo>
                      <a:pt x="26292" y="6285"/>
                    </a:lnTo>
                    <a:lnTo>
                      <a:pt x="26534" y="4718"/>
                    </a:lnTo>
                    <a:lnTo>
                      <a:pt x="26777" y="3208"/>
                    </a:lnTo>
                    <a:lnTo>
                      <a:pt x="26982" y="1772"/>
                    </a:lnTo>
                    <a:lnTo>
                      <a:pt x="27149" y="411"/>
                    </a:lnTo>
                    <a:lnTo>
                      <a:pt x="26460" y="523"/>
                    </a:lnTo>
                    <a:lnTo>
                      <a:pt x="25732" y="616"/>
                    </a:lnTo>
                    <a:lnTo>
                      <a:pt x="24949" y="691"/>
                    </a:lnTo>
                    <a:lnTo>
                      <a:pt x="24129" y="765"/>
                    </a:lnTo>
                    <a:lnTo>
                      <a:pt x="23271" y="821"/>
                    </a:lnTo>
                    <a:lnTo>
                      <a:pt x="22376" y="877"/>
                    </a:lnTo>
                    <a:lnTo>
                      <a:pt x="20493" y="952"/>
                    </a:lnTo>
                    <a:lnTo>
                      <a:pt x="18535" y="989"/>
                    </a:lnTo>
                    <a:lnTo>
                      <a:pt x="16502" y="1008"/>
                    </a:lnTo>
                    <a:lnTo>
                      <a:pt x="14451" y="989"/>
                    </a:lnTo>
                    <a:lnTo>
                      <a:pt x="12400" y="952"/>
                    </a:lnTo>
                    <a:lnTo>
                      <a:pt x="10386" y="877"/>
                    </a:lnTo>
                    <a:lnTo>
                      <a:pt x="8447" y="784"/>
                    </a:lnTo>
                    <a:lnTo>
                      <a:pt x="6601" y="691"/>
                    </a:lnTo>
                    <a:lnTo>
                      <a:pt x="4886" y="560"/>
                    </a:lnTo>
                    <a:lnTo>
                      <a:pt x="3338" y="430"/>
                    </a:lnTo>
                    <a:lnTo>
                      <a:pt x="1995" y="299"/>
                    </a:lnTo>
                    <a:lnTo>
                      <a:pt x="877" y="150"/>
                    </a:lnTo>
                    <a:lnTo>
                      <a:pt x="410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1689400" y="801700"/>
                <a:ext cx="207000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6975" extrusionOk="0">
                    <a:moveTo>
                      <a:pt x="1828" y="1"/>
                    </a:moveTo>
                    <a:lnTo>
                      <a:pt x="1679" y="38"/>
                    </a:lnTo>
                    <a:lnTo>
                      <a:pt x="1511" y="94"/>
                    </a:lnTo>
                    <a:lnTo>
                      <a:pt x="1362" y="150"/>
                    </a:lnTo>
                    <a:lnTo>
                      <a:pt x="1212" y="224"/>
                    </a:lnTo>
                    <a:lnTo>
                      <a:pt x="1063" y="318"/>
                    </a:lnTo>
                    <a:lnTo>
                      <a:pt x="933" y="411"/>
                    </a:lnTo>
                    <a:lnTo>
                      <a:pt x="802" y="523"/>
                    </a:lnTo>
                    <a:lnTo>
                      <a:pt x="690" y="653"/>
                    </a:lnTo>
                    <a:lnTo>
                      <a:pt x="578" y="784"/>
                    </a:lnTo>
                    <a:lnTo>
                      <a:pt x="485" y="933"/>
                    </a:lnTo>
                    <a:lnTo>
                      <a:pt x="392" y="1082"/>
                    </a:lnTo>
                    <a:lnTo>
                      <a:pt x="299" y="1250"/>
                    </a:lnTo>
                    <a:lnTo>
                      <a:pt x="224" y="1399"/>
                    </a:lnTo>
                    <a:lnTo>
                      <a:pt x="168" y="1586"/>
                    </a:lnTo>
                    <a:lnTo>
                      <a:pt x="112" y="1753"/>
                    </a:lnTo>
                    <a:lnTo>
                      <a:pt x="75" y="1940"/>
                    </a:lnTo>
                    <a:lnTo>
                      <a:pt x="38" y="2108"/>
                    </a:lnTo>
                    <a:lnTo>
                      <a:pt x="19" y="2294"/>
                    </a:lnTo>
                    <a:lnTo>
                      <a:pt x="0" y="2481"/>
                    </a:lnTo>
                    <a:lnTo>
                      <a:pt x="0" y="2667"/>
                    </a:lnTo>
                    <a:lnTo>
                      <a:pt x="19" y="2872"/>
                    </a:lnTo>
                    <a:lnTo>
                      <a:pt x="56" y="3059"/>
                    </a:lnTo>
                    <a:lnTo>
                      <a:pt x="94" y="3227"/>
                    </a:lnTo>
                    <a:lnTo>
                      <a:pt x="150" y="3413"/>
                    </a:lnTo>
                    <a:lnTo>
                      <a:pt x="299" y="3767"/>
                    </a:lnTo>
                    <a:lnTo>
                      <a:pt x="485" y="4122"/>
                    </a:lnTo>
                    <a:lnTo>
                      <a:pt x="690" y="4439"/>
                    </a:lnTo>
                    <a:lnTo>
                      <a:pt x="933" y="4756"/>
                    </a:lnTo>
                    <a:lnTo>
                      <a:pt x="1194" y="5054"/>
                    </a:lnTo>
                    <a:lnTo>
                      <a:pt x="1474" y="5334"/>
                    </a:lnTo>
                    <a:lnTo>
                      <a:pt x="1772" y="5576"/>
                    </a:lnTo>
                    <a:lnTo>
                      <a:pt x="2070" y="5818"/>
                    </a:lnTo>
                    <a:lnTo>
                      <a:pt x="2331" y="5986"/>
                    </a:lnTo>
                    <a:lnTo>
                      <a:pt x="2630" y="6173"/>
                    </a:lnTo>
                    <a:lnTo>
                      <a:pt x="3301" y="6564"/>
                    </a:lnTo>
                    <a:lnTo>
                      <a:pt x="3879" y="6863"/>
                    </a:lnTo>
                    <a:lnTo>
                      <a:pt x="4065" y="6956"/>
                    </a:lnTo>
                    <a:lnTo>
                      <a:pt x="4140" y="6975"/>
                    </a:lnTo>
                    <a:lnTo>
                      <a:pt x="4233" y="6956"/>
                    </a:lnTo>
                    <a:lnTo>
                      <a:pt x="4420" y="6863"/>
                    </a:lnTo>
                    <a:lnTo>
                      <a:pt x="4979" y="6564"/>
                    </a:lnTo>
                    <a:lnTo>
                      <a:pt x="5650" y="6173"/>
                    </a:lnTo>
                    <a:lnTo>
                      <a:pt x="5949" y="5986"/>
                    </a:lnTo>
                    <a:lnTo>
                      <a:pt x="6210" y="5818"/>
                    </a:lnTo>
                    <a:lnTo>
                      <a:pt x="6508" y="5576"/>
                    </a:lnTo>
                    <a:lnTo>
                      <a:pt x="6806" y="5334"/>
                    </a:lnTo>
                    <a:lnTo>
                      <a:pt x="7086" y="5054"/>
                    </a:lnTo>
                    <a:lnTo>
                      <a:pt x="7347" y="4756"/>
                    </a:lnTo>
                    <a:lnTo>
                      <a:pt x="7590" y="4439"/>
                    </a:lnTo>
                    <a:lnTo>
                      <a:pt x="7813" y="4122"/>
                    </a:lnTo>
                    <a:lnTo>
                      <a:pt x="7981" y="3767"/>
                    </a:lnTo>
                    <a:lnTo>
                      <a:pt x="8130" y="3413"/>
                    </a:lnTo>
                    <a:lnTo>
                      <a:pt x="8186" y="3227"/>
                    </a:lnTo>
                    <a:lnTo>
                      <a:pt x="8224" y="3059"/>
                    </a:lnTo>
                    <a:lnTo>
                      <a:pt x="8261" y="2872"/>
                    </a:lnTo>
                    <a:lnTo>
                      <a:pt x="8280" y="2667"/>
                    </a:lnTo>
                    <a:lnTo>
                      <a:pt x="8280" y="2481"/>
                    </a:lnTo>
                    <a:lnTo>
                      <a:pt x="8261" y="2294"/>
                    </a:lnTo>
                    <a:lnTo>
                      <a:pt x="8242" y="2108"/>
                    </a:lnTo>
                    <a:lnTo>
                      <a:pt x="8224" y="1940"/>
                    </a:lnTo>
                    <a:lnTo>
                      <a:pt x="8168" y="1753"/>
                    </a:lnTo>
                    <a:lnTo>
                      <a:pt x="8112" y="1586"/>
                    </a:lnTo>
                    <a:lnTo>
                      <a:pt x="8056" y="1399"/>
                    </a:lnTo>
                    <a:lnTo>
                      <a:pt x="7981" y="1250"/>
                    </a:lnTo>
                    <a:lnTo>
                      <a:pt x="7888" y="1082"/>
                    </a:lnTo>
                    <a:lnTo>
                      <a:pt x="7795" y="933"/>
                    </a:lnTo>
                    <a:lnTo>
                      <a:pt x="7701" y="784"/>
                    </a:lnTo>
                    <a:lnTo>
                      <a:pt x="7590" y="653"/>
                    </a:lnTo>
                    <a:lnTo>
                      <a:pt x="7478" y="523"/>
                    </a:lnTo>
                    <a:lnTo>
                      <a:pt x="7347" y="411"/>
                    </a:lnTo>
                    <a:lnTo>
                      <a:pt x="7217" y="318"/>
                    </a:lnTo>
                    <a:lnTo>
                      <a:pt x="7067" y="224"/>
                    </a:lnTo>
                    <a:lnTo>
                      <a:pt x="6918" y="150"/>
                    </a:lnTo>
                    <a:lnTo>
                      <a:pt x="6769" y="94"/>
                    </a:lnTo>
                    <a:lnTo>
                      <a:pt x="6620" y="38"/>
                    </a:lnTo>
                    <a:lnTo>
                      <a:pt x="6452" y="1"/>
                    </a:lnTo>
                    <a:lnTo>
                      <a:pt x="6098" y="1"/>
                    </a:lnTo>
                    <a:lnTo>
                      <a:pt x="5930" y="19"/>
                    </a:lnTo>
                    <a:lnTo>
                      <a:pt x="5744" y="57"/>
                    </a:lnTo>
                    <a:lnTo>
                      <a:pt x="5557" y="113"/>
                    </a:lnTo>
                    <a:lnTo>
                      <a:pt x="5371" y="206"/>
                    </a:lnTo>
                    <a:lnTo>
                      <a:pt x="5184" y="299"/>
                    </a:lnTo>
                    <a:lnTo>
                      <a:pt x="4979" y="430"/>
                    </a:lnTo>
                    <a:lnTo>
                      <a:pt x="4737" y="616"/>
                    </a:lnTo>
                    <a:lnTo>
                      <a:pt x="4513" y="840"/>
                    </a:lnTo>
                    <a:lnTo>
                      <a:pt x="4326" y="1064"/>
                    </a:lnTo>
                    <a:lnTo>
                      <a:pt x="4140" y="1306"/>
                    </a:lnTo>
                    <a:lnTo>
                      <a:pt x="3954" y="1064"/>
                    </a:lnTo>
                    <a:lnTo>
                      <a:pt x="3767" y="840"/>
                    </a:lnTo>
                    <a:lnTo>
                      <a:pt x="3543" y="616"/>
                    </a:lnTo>
                    <a:lnTo>
                      <a:pt x="3301" y="430"/>
                    </a:lnTo>
                    <a:lnTo>
                      <a:pt x="3114" y="299"/>
                    </a:lnTo>
                    <a:lnTo>
                      <a:pt x="2909" y="206"/>
                    </a:lnTo>
                    <a:lnTo>
                      <a:pt x="2723" y="113"/>
                    </a:lnTo>
                    <a:lnTo>
                      <a:pt x="2536" y="57"/>
                    </a:lnTo>
                    <a:lnTo>
                      <a:pt x="2350" y="19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1443275" y="730375"/>
                <a:ext cx="67547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019" h="1754" extrusionOk="0">
                    <a:moveTo>
                      <a:pt x="280" y="1"/>
                    </a:moveTo>
                    <a:lnTo>
                      <a:pt x="224" y="19"/>
                    </a:lnTo>
                    <a:lnTo>
                      <a:pt x="112" y="57"/>
                    </a:lnTo>
                    <a:lnTo>
                      <a:pt x="37" y="150"/>
                    </a:lnTo>
                    <a:lnTo>
                      <a:pt x="19" y="187"/>
                    </a:lnTo>
                    <a:lnTo>
                      <a:pt x="0" y="243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67"/>
                    </a:lnTo>
                    <a:lnTo>
                      <a:pt x="149" y="542"/>
                    </a:lnTo>
                    <a:lnTo>
                      <a:pt x="205" y="560"/>
                    </a:lnTo>
                    <a:lnTo>
                      <a:pt x="261" y="579"/>
                    </a:lnTo>
                    <a:lnTo>
                      <a:pt x="2350" y="859"/>
                    </a:lnTo>
                    <a:lnTo>
                      <a:pt x="4438" y="1082"/>
                    </a:lnTo>
                    <a:lnTo>
                      <a:pt x="6526" y="1287"/>
                    </a:lnTo>
                    <a:lnTo>
                      <a:pt x="8633" y="1455"/>
                    </a:lnTo>
                    <a:lnTo>
                      <a:pt x="10740" y="1586"/>
                    </a:lnTo>
                    <a:lnTo>
                      <a:pt x="12829" y="1679"/>
                    </a:lnTo>
                    <a:lnTo>
                      <a:pt x="14936" y="1735"/>
                    </a:lnTo>
                    <a:lnTo>
                      <a:pt x="17043" y="1754"/>
                    </a:lnTo>
                    <a:lnTo>
                      <a:pt x="18255" y="1735"/>
                    </a:lnTo>
                    <a:lnTo>
                      <a:pt x="19486" y="1716"/>
                    </a:lnTo>
                    <a:lnTo>
                      <a:pt x="20698" y="1698"/>
                    </a:lnTo>
                    <a:lnTo>
                      <a:pt x="21910" y="1642"/>
                    </a:lnTo>
                    <a:lnTo>
                      <a:pt x="23122" y="1604"/>
                    </a:lnTo>
                    <a:lnTo>
                      <a:pt x="24334" y="1530"/>
                    </a:lnTo>
                    <a:lnTo>
                      <a:pt x="25546" y="1455"/>
                    </a:lnTo>
                    <a:lnTo>
                      <a:pt x="26758" y="1362"/>
                    </a:lnTo>
                    <a:lnTo>
                      <a:pt x="26814" y="1343"/>
                    </a:lnTo>
                    <a:lnTo>
                      <a:pt x="26870" y="1325"/>
                    </a:lnTo>
                    <a:lnTo>
                      <a:pt x="26944" y="1250"/>
                    </a:lnTo>
                    <a:lnTo>
                      <a:pt x="27000" y="1157"/>
                    </a:lnTo>
                    <a:lnTo>
                      <a:pt x="27019" y="1101"/>
                    </a:lnTo>
                    <a:lnTo>
                      <a:pt x="27019" y="1045"/>
                    </a:lnTo>
                    <a:lnTo>
                      <a:pt x="27000" y="989"/>
                    </a:lnTo>
                    <a:lnTo>
                      <a:pt x="26982" y="933"/>
                    </a:lnTo>
                    <a:lnTo>
                      <a:pt x="26926" y="840"/>
                    </a:lnTo>
                    <a:lnTo>
                      <a:pt x="26814" y="784"/>
                    </a:lnTo>
                    <a:lnTo>
                      <a:pt x="26702" y="784"/>
                    </a:lnTo>
                    <a:lnTo>
                      <a:pt x="25061" y="896"/>
                    </a:lnTo>
                    <a:lnTo>
                      <a:pt x="23401" y="989"/>
                    </a:lnTo>
                    <a:lnTo>
                      <a:pt x="21761" y="1082"/>
                    </a:lnTo>
                    <a:lnTo>
                      <a:pt x="20101" y="1120"/>
                    </a:lnTo>
                    <a:lnTo>
                      <a:pt x="18460" y="1157"/>
                    </a:lnTo>
                    <a:lnTo>
                      <a:pt x="15160" y="1157"/>
                    </a:lnTo>
                    <a:lnTo>
                      <a:pt x="13500" y="1120"/>
                    </a:lnTo>
                    <a:lnTo>
                      <a:pt x="11841" y="1045"/>
                    </a:lnTo>
                    <a:lnTo>
                      <a:pt x="10200" y="970"/>
                    </a:lnTo>
                    <a:lnTo>
                      <a:pt x="8540" y="859"/>
                    </a:lnTo>
                    <a:lnTo>
                      <a:pt x="6899" y="747"/>
                    </a:lnTo>
                    <a:lnTo>
                      <a:pt x="5258" y="597"/>
                    </a:lnTo>
                    <a:lnTo>
                      <a:pt x="3618" y="411"/>
                    </a:lnTo>
                    <a:lnTo>
                      <a:pt x="1977" y="225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1490825" y="982100"/>
                <a:ext cx="6060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241" h="1717" extrusionOk="0">
                    <a:moveTo>
                      <a:pt x="23886" y="1"/>
                    </a:moveTo>
                    <a:lnTo>
                      <a:pt x="22450" y="281"/>
                    </a:lnTo>
                    <a:lnTo>
                      <a:pt x="20996" y="504"/>
                    </a:lnTo>
                    <a:lnTo>
                      <a:pt x="19523" y="691"/>
                    </a:lnTo>
                    <a:lnTo>
                      <a:pt x="18050" y="859"/>
                    </a:lnTo>
                    <a:lnTo>
                      <a:pt x="16577" y="989"/>
                    </a:lnTo>
                    <a:lnTo>
                      <a:pt x="15085" y="1064"/>
                    </a:lnTo>
                    <a:lnTo>
                      <a:pt x="13612" y="1120"/>
                    </a:lnTo>
                    <a:lnTo>
                      <a:pt x="12120" y="1138"/>
                    </a:lnTo>
                    <a:lnTo>
                      <a:pt x="10647" y="1120"/>
                    </a:lnTo>
                    <a:lnTo>
                      <a:pt x="9155" y="1082"/>
                    </a:lnTo>
                    <a:lnTo>
                      <a:pt x="7682" y="989"/>
                    </a:lnTo>
                    <a:lnTo>
                      <a:pt x="6191" y="859"/>
                    </a:lnTo>
                    <a:lnTo>
                      <a:pt x="4718" y="709"/>
                    </a:lnTo>
                    <a:lnTo>
                      <a:pt x="3263" y="523"/>
                    </a:lnTo>
                    <a:lnTo>
                      <a:pt x="1809" y="299"/>
                    </a:lnTo>
                    <a:lnTo>
                      <a:pt x="354" y="38"/>
                    </a:lnTo>
                    <a:lnTo>
                      <a:pt x="298" y="20"/>
                    </a:lnTo>
                    <a:lnTo>
                      <a:pt x="242" y="38"/>
                    </a:lnTo>
                    <a:lnTo>
                      <a:pt x="131" y="75"/>
                    </a:lnTo>
                    <a:lnTo>
                      <a:pt x="56" y="150"/>
                    </a:lnTo>
                    <a:lnTo>
                      <a:pt x="37" y="206"/>
                    </a:lnTo>
                    <a:lnTo>
                      <a:pt x="19" y="262"/>
                    </a:lnTo>
                    <a:lnTo>
                      <a:pt x="0" y="318"/>
                    </a:lnTo>
                    <a:lnTo>
                      <a:pt x="19" y="374"/>
                    </a:lnTo>
                    <a:lnTo>
                      <a:pt x="56" y="486"/>
                    </a:lnTo>
                    <a:lnTo>
                      <a:pt x="131" y="560"/>
                    </a:lnTo>
                    <a:lnTo>
                      <a:pt x="186" y="579"/>
                    </a:lnTo>
                    <a:lnTo>
                      <a:pt x="242" y="598"/>
                    </a:lnTo>
                    <a:lnTo>
                      <a:pt x="1697" y="859"/>
                    </a:lnTo>
                    <a:lnTo>
                      <a:pt x="3170" y="1101"/>
                    </a:lnTo>
                    <a:lnTo>
                      <a:pt x="4643" y="1288"/>
                    </a:lnTo>
                    <a:lnTo>
                      <a:pt x="6116" y="1437"/>
                    </a:lnTo>
                    <a:lnTo>
                      <a:pt x="7589" y="1567"/>
                    </a:lnTo>
                    <a:lnTo>
                      <a:pt x="9081" y="1660"/>
                    </a:lnTo>
                    <a:lnTo>
                      <a:pt x="10573" y="1716"/>
                    </a:lnTo>
                    <a:lnTo>
                      <a:pt x="13575" y="1716"/>
                    </a:lnTo>
                    <a:lnTo>
                      <a:pt x="15085" y="1660"/>
                    </a:lnTo>
                    <a:lnTo>
                      <a:pt x="16577" y="1567"/>
                    </a:lnTo>
                    <a:lnTo>
                      <a:pt x="18069" y="1437"/>
                    </a:lnTo>
                    <a:lnTo>
                      <a:pt x="19579" y="1288"/>
                    </a:lnTo>
                    <a:lnTo>
                      <a:pt x="21052" y="1082"/>
                    </a:lnTo>
                    <a:lnTo>
                      <a:pt x="22544" y="859"/>
                    </a:lnTo>
                    <a:lnTo>
                      <a:pt x="23998" y="579"/>
                    </a:lnTo>
                    <a:lnTo>
                      <a:pt x="24054" y="560"/>
                    </a:lnTo>
                    <a:lnTo>
                      <a:pt x="24110" y="542"/>
                    </a:lnTo>
                    <a:lnTo>
                      <a:pt x="24185" y="467"/>
                    </a:lnTo>
                    <a:lnTo>
                      <a:pt x="24241" y="355"/>
                    </a:lnTo>
                    <a:lnTo>
                      <a:pt x="24241" y="299"/>
                    </a:lnTo>
                    <a:lnTo>
                      <a:pt x="24241" y="243"/>
                    </a:lnTo>
                    <a:lnTo>
                      <a:pt x="24222" y="187"/>
                    </a:lnTo>
                    <a:lnTo>
                      <a:pt x="24185" y="131"/>
                    </a:lnTo>
                    <a:lnTo>
                      <a:pt x="24110" y="57"/>
                    </a:lnTo>
                    <a:lnTo>
                      <a:pt x="24017" y="20"/>
                    </a:lnTo>
                    <a:lnTo>
                      <a:pt x="2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Graphic 2" descr="Ring outline">
            <a:extLst>
              <a:ext uri="{FF2B5EF4-FFF2-40B4-BE49-F238E27FC236}">
                <a16:creationId xmlns:a16="http://schemas.microsoft.com/office/drawing/2014/main" id="{59255BE4-6E5D-4159-EA91-B04C6F71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09" y="1191799"/>
            <a:ext cx="3056378" cy="3056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" grpId="0"/>
      <p:bldP spid="1671" grpId="0"/>
      <p:bldP spid="1672" grpId="0"/>
      <p:bldP spid="1673" grpId="0"/>
      <p:bldP spid="1674" grpId="0"/>
      <p:bldP spid="1675" grpId="0"/>
      <p:bldP spid="1676" grpId="0"/>
      <p:bldP spid="1677" grpId="0"/>
      <p:bldP spid="1678" grpId="0" animBg="1"/>
      <p:bldP spid="1679" grpId="0" animBg="1"/>
      <p:bldP spid="1680" grpId="0" animBg="1"/>
      <p:bldP spid="16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BB4413B8-EF5A-E933-23A5-1D577D7B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0;p30">
            <a:extLst>
              <a:ext uri="{FF2B5EF4-FFF2-40B4-BE49-F238E27FC236}">
                <a16:creationId xmlns:a16="http://schemas.microsoft.com/office/drawing/2014/main" id="{D3C53BF0-BE1B-ADD8-ADB0-522545F5E531}"/>
              </a:ext>
            </a:extLst>
          </p:cNvPr>
          <p:cNvSpPr/>
          <p:nvPr/>
        </p:nvSpPr>
        <p:spPr>
          <a:xfrm>
            <a:off x="3260299" y="3987050"/>
            <a:ext cx="2623401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ED536538-A204-5FA4-1D6D-987876F08EA3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25285FBC-8241-5E44-9FE3-511151F7F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Core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B464F33A-8793-42B6-3CBF-3E3EA0FFF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0704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Centralized dashboard 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with role-specific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Full procurement lifecycle: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PR → RFQ → Quotation → Contract → PO → Delivery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Vendor quotation comparison and approval 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Contract/legal review by internal departments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Email notifications for shipment updates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Delivery status tracking with confirmation from warehouse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B67B0941-3E84-2FB7-C371-C64455586260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31494626-4838-636B-CB21-A3D7BDA9E87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6E01AC8C-38C9-063C-F519-19CAE1D3BE44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83663E25-C8C3-AB1A-B4AF-80F47A591BD7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14BD785A-891F-167E-5650-7EF2911D9290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44E40BD0-16D3-2DD0-7231-6880CAA6BB7B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6F61178F-1A64-4100-B82B-2BC3C3FBB26D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7370EA3B-2581-9E69-3414-D174D209D40F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73789AAE-6CF4-B010-01DD-8279D9B050A1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06744F88-0FEE-AEA4-DF1A-14B43A524360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15F2CEC7-E53F-7B5D-A8E4-234881AE072C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ECB3B184-CF8B-1FB0-5408-19532C174E9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790463B0-02D8-4D26-A6E1-DBD197F5CF15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91D5F076-A845-28A0-84D6-AC6023573032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910FFD9-6950-3C97-8936-6CE6E32835D0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BED620D3-21E5-6E13-50C4-C0F33247C285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CA62571C-3CD7-BF02-942A-0F6F7A775B79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18D18616-3386-7AD6-7736-96D97F7EB56A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A35AA9A1-41D4-4BE5-08EC-08EE9E25D781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327506FC-2583-CDF4-6448-166BD67E210C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EDA5BABF-45C7-F0D2-0E31-581576ED18A7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7258CC04-FC71-8B5F-1E39-2F24C938377C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1D0B2062-736A-E29A-6943-0032484A7AFA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569EB16-F372-92EB-CE2F-728FF4FED4E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EA97DE28-AFB6-7A86-7597-CB8C11065E1D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3EBEADC2-F75B-BC98-66C2-05D04EB3E356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DCF8D4C-2356-2E98-7262-9E9B517FB836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FBAF0982-AC5B-9496-1472-302EE43BAD59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41CB434C-4CB4-92EC-A26F-933AE4A288FF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0109A7E6-AE70-32B8-4569-7ED7C2E49C4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720D6F9-EBD9-50D4-1A46-A9E0C6170C89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C23FB1E3-ABF9-7083-BBB2-01F2DEABFFFD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077465AC-9957-5B7D-D38C-63B8D6F3B1CE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BB2D1EAE-2446-AED3-3897-40240B5A2107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AA851E19-93AF-D2D5-91AA-7E5865D4999A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DCF84B03-9519-B02D-7CDE-D06D4134C2A2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67ECCA0-7027-DC13-1F40-3065B62809CF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688D4250-DEB7-EDB8-8B7D-3DE75037275C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E279673A-FECE-8D65-D9A7-5F984175FB3A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28DCA237-0DF9-6B3E-60D2-453D4B0D3F11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550E73D-80DD-CD45-331A-CFBB759D8036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ECB17A7F-612F-DC5B-F573-25D1D17FC0D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A206CEB1-031D-93F5-0EDF-3C6BF2A98C02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EDF471C6-14C7-76BD-4323-D4C9673C35F2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1809186F-022A-5AA4-396E-4861B88C39AA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742D99B5-8D47-C1ED-8BF3-866D32041EF0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A0BAA276-887C-DB1B-8405-F5B77B9BA945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4368F8D7-8F04-208E-C286-1777D60C000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1F8FECC0-9651-0DAB-DD2C-9884DC5F3E21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71B43B03-7BA2-9BDB-1423-BDD3E6A3829C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6B3307C5-A29B-D916-204C-A226668CB62F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D6D92895-795A-38A6-91C2-6517BC1E6E09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C76ADBA-51A9-2C81-9D76-1490B9B629FE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E899885E-5B81-CC01-68F2-3BDB6FDF6635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A240848C-C2AF-96B4-8920-6D369F2B33AA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82D3A1D6-CD28-B36E-0B6E-AC37100FDFBA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003801FE-FB59-17FA-4F39-D016B94CA46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C297E895-CEEF-6763-E7FE-347F85BBBD16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926C7BC1-4BEF-5D98-4591-B3AFDD582321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42751EBD-A570-3729-CA08-4209AD71954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ABDF9DD9-49F6-E9F6-9FF8-9AA09FF42F6E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2002E839-B11B-92E2-856D-F54BE938790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526E24ED-878E-1BD4-7AEC-53630D60FBA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A8D14E7-7B9A-7B8B-6BD1-466E075AF171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46CC6792-2DF6-002E-7667-EBEA7E0733E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19682180-85F2-275F-11D9-83CFA99C0B17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AD9A601F-5C6E-022D-9F90-ECA4C0DC8A1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211032B2-8283-D502-3001-A74C8178A3D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3639E2BB-B8F9-6239-513B-502E44A39468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1BA85D95-C9DC-047C-CA00-AF8EF8953479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98A13E8B-1185-34D8-142B-93DAE4102073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4FE187CB-0391-4243-E301-1F0363098FD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487BC87A-9385-8F8D-DFC7-57EDBB7DB26F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5DAB8445-021B-E7F5-7A9E-6BC9C81A53D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1FCF2FF2-9BA4-A593-B3C7-B74F05BE0AF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8A26484D-3D01-F4CC-DB12-C4A3FCD0FCD0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539C2B64-C694-3412-3185-DF00110FFDC0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50F429F6-3943-FA0D-AEEE-999E6B468412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CE1228A7-90BF-91D0-70FF-B7586AFA5E15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EBF0D60C-82C0-CF42-3803-2BF9FE24105C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7EB72D12-9055-DDC5-4FFE-0F4BF38CAA86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549237AB-4F95-AD66-446C-27E02514DEDF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E7155B16-641B-14B7-3F10-A4ADA72FE2CC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44471B72-D5DD-9C37-0BC2-FBDDD17814BC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6EA90133-E404-1A74-FCA4-78DEBDA5A84B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38EDA04-79C0-757D-D258-AE961DFF03A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6FF256BF-5223-3805-1646-36815E71BA4A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D719C052-9212-2D02-CB9F-1339F6DADDA1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0747D048-F5DA-1B19-FE0D-7C02928E8358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B6C36A33-0103-AF19-357F-63EDD9A3DBB3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2CA2A54-529A-B64F-2232-81807D351E88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CCB10349-00F2-31EC-887F-166E96B5D0D0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CDAE9E33-986D-C209-06B5-6A7BD6C71946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27E0DF49-5D9C-30B1-D6D3-D4E7EE13D18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1C69C17-6C2D-698E-EAE6-67B48DABE4C4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964391DA-A38E-41FE-DA08-6C3FF255C89C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09D6FDB1-21BB-C81E-DC84-3917E5F3EEC0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A3103ED-77AA-7C63-90E5-ECAE95DEBEE3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C9B98AF-9F63-1EC9-4795-FC3A696970D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EFBC6020-A800-2ECC-8B5A-A7919195A9C2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F869B8E7-9112-55AD-74D8-4A33A267523D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F9DE9AE3-FD66-2B66-B065-180F9BD9CFD7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1C3BC576-D9C1-2EA0-1B82-569F69AB0D28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E3634BD8-8B2D-D9F6-E2F2-C19CFE4F2A6D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FCF34FF2-A8FC-D9D6-BA51-B42C16BBFF19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49397C23-F5C0-09BF-9981-AFDCCF650E9A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8F834DEF-23D8-02A0-CBF1-074903887416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1432;p30">
            <a:extLst>
              <a:ext uri="{FF2B5EF4-FFF2-40B4-BE49-F238E27FC236}">
                <a16:creationId xmlns:a16="http://schemas.microsoft.com/office/drawing/2014/main" id="{7BB72B23-8FB5-9BCA-843E-5EE510AABCBD}"/>
              </a:ext>
            </a:extLst>
          </p:cNvPr>
          <p:cNvSpPr txBox="1">
            <a:spLocks/>
          </p:cNvSpPr>
          <p:nvPr/>
        </p:nvSpPr>
        <p:spPr>
          <a:xfrm>
            <a:off x="3180788" y="4010904"/>
            <a:ext cx="2862471" cy="7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Warm Note: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PR = Purchase Request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RFQ = Request for Quotation</a:t>
            </a:r>
          </a:p>
          <a:p>
            <a:pPr marL="457200" lvl="1" indent="0">
              <a:buNone/>
            </a:pPr>
            <a:r>
              <a:rPr lang="en-US" sz="1200" dirty="0">
                <a:latin typeface="Baloo 2" panose="020B0604020202020204" charset="0"/>
                <a:cs typeface="Baloo 2" panose="020B0604020202020204" charset="0"/>
              </a:rPr>
              <a:t>• PO = Purchase Order</a:t>
            </a:r>
          </a:p>
        </p:txBody>
      </p:sp>
    </p:spTree>
    <p:extLst>
      <p:ext uri="{BB962C8B-B14F-4D97-AF65-F5344CB8AC3E}">
        <p14:creationId xmlns:p14="http://schemas.microsoft.com/office/powerpoint/2010/main" val="34466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67;p33">
            <a:extLst>
              <a:ext uri="{FF2B5EF4-FFF2-40B4-BE49-F238E27FC236}">
                <a16:creationId xmlns:a16="http://schemas.microsoft.com/office/drawing/2014/main" id="{397F6D62-E7CA-F3B6-5B94-B8A918E7DABE}"/>
              </a:ext>
            </a:extLst>
          </p:cNvPr>
          <p:cNvSpPr/>
          <p:nvPr/>
        </p:nvSpPr>
        <p:spPr>
          <a:xfrm>
            <a:off x="1188718" y="379750"/>
            <a:ext cx="676656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   High-Level Component Diagram</a:t>
            </a:r>
            <a:endParaRPr sz="3200" dirty="0">
              <a:latin typeface="Baloo 2" panose="020B0604020202020204" charset="0"/>
              <a:cs typeface="Baloo 2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1F98-6344-D632-D8CF-2B8921BE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49" y="1473326"/>
            <a:ext cx="6202299" cy="35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1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899B-3F15-99EE-4411-38230743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7;p33">
            <a:extLst>
              <a:ext uri="{FF2B5EF4-FFF2-40B4-BE49-F238E27FC236}">
                <a16:creationId xmlns:a16="http://schemas.microsoft.com/office/drawing/2014/main" id="{963C92A7-EB0B-340A-2A5C-1C9E81680F35}"/>
              </a:ext>
            </a:extLst>
          </p:cNvPr>
          <p:cNvSpPr/>
          <p:nvPr/>
        </p:nvSpPr>
        <p:spPr>
          <a:xfrm>
            <a:off x="1958207" y="0"/>
            <a:ext cx="5227584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D9A571"/>
                </a:solidFill>
                <a:latin typeface="Baloo 2" panose="02010600030101010101" charset="0"/>
                <a:cs typeface="Baloo 2" panose="02010600030101010101" charset="0"/>
                <a:sym typeface="Barriecito"/>
              </a:rPr>
              <a:t>       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D9A571"/>
                </a:solidFill>
                <a:effectLst/>
                <a:uLnTx/>
                <a:uFillTx/>
                <a:latin typeface="Baloo 2" panose="02010600030101010101" charset="0"/>
                <a:cs typeface="Baloo 2" panose="02010600030101010101" charset="0"/>
                <a:sym typeface="Barriecito"/>
              </a:rPr>
              <a:t>UML Class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CBB3-E5AB-1006-0DF8-335821D1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11" y="837488"/>
            <a:ext cx="6854577" cy="43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E44881DA-FC63-4FA8-136E-CCF295D3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56C0A3B9-4FED-BFD5-6502-C9053CF3254B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306A24D5-CFDC-7654-D926-EDA0E622B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Advanced Features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7E5EE927-CAFD-8A21-CEB5-ECB38D1E0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1931182"/>
            <a:ext cx="6705600" cy="18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Email Notification: </a:t>
            </a:r>
            <a:r>
              <a:rPr lang="en-US" sz="2800" u="sng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'Your order is on the way'</a:t>
            </a:r>
            <a:r>
              <a:rPr lang="en-US" sz="3200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sent to buyer &amp; vendor after shipment.</a:t>
            </a:r>
          </a:p>
          <a:p>
            <a:pPr marL="342900" lvl="0" indent="-342900" defTabSz="457200">
              <a:spcBef>
                <a:spcPct val="20000"/>
              </a:spcBef>
              <a:buClrTx/>
              <a:buSzTx/>
              <a:buFont typeface="Arial"/>
              <a:buChar char="•"/>
            </a:pPr>
            <a:r>
              <a:rPr lang="en-US" sz="3200" kern="1200" dirty="0">
                <a:solidFill>
                  <a:srgbClr val="00B050"/>
                </a:solidFill>
                <a:latin typeface="Calibri"/>
                <a:ea typeface="+mn-ea"/>
                <a:cs typeface="+mn-cs"/>
              </a:rPr>
              <a:t>API: </a:t>
            </a: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Handles backend logic and MongoDB data operations.</a:t>
            </a:r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713A464C-37BD-CE02-B06B-9B9BBE240B6B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BA246D9D-EF15-D175-D9C0-CFB46580C3F3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40D82F29-E66D-7B92-8866-0BFDF208F18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21DFA614-C078-7FB1-E028-BA26BB1A9599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B568DA33-011D-D996-1644-BF435462EDF8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77EB0AA0-C2D8-477F-F783-2E75480931FC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CB4446E-ED49-709E-62D2-6C3C7DE747D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D92434BF-8F35-A1C5-6496-809D59B88D06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A96A4F58-A78C-A3DA-F219-8A05FA8B0109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5CD4611-926A-6C12-0AE0-5EB7EEFB213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015B78B8-C86E-56F0-F452-BC33DAFDDE4E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8F385757-6FBE-3BA1-A37B-B67E5AD4DF20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4362B6D8-04A6-B5AC-F9EA-9DF2F1DD939D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CB95A867-EF07-DB43-F3F0-057CF03CF4EA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847ECCAC-8F22-236B-1B88-BF824CD0A01A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1BC1928A-DB43-559E-D53D-FDA4B2844FA7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B00EC7E8-2D25-FE17-33BF-1359EA0BD0E0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3CD5EDC3-D19C-98F3-3C49-E2BC77E290E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0C4F15DD-D646-2B57-53DF-F0D40CBBCADA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ED8A266E-8DC5-EEE6-5368-D327AE7DF166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F2EE1559-550A-47E1-C425-291C8FE1D1E0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E74E082D-E713-FD2F-20D2-DC5A6C3EBE39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8E3D03FC-1561-A5BF-BEDA-E78FFE998F89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B7917BDD-F17D-CE65-6FA4-3EE40D6D0DF3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F26937CC-27FF-AB69-5A16-8022787A02F4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F88FCC6F-CC30-B74F-5BEA-9EC34F0C9D2C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248CECCF-504C-B9BA-6D36-57225F59A9AB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72300F37-CEBF-12A7-DD39-5CA319D5566D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12172544-4AE9-70F6-8314-37F931469FF4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76C1E431-BE23-6B37-2248-3826AA32A488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667C682F-B59E-78B9-C2A9-0DADF1C5D8A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9995608D-7B2D-AF55-FB37-92F794DB699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C8BAFC3E-1E8E-73DE-FCA5-110C09C68E43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DF187FB4-E165-85F4-AC18-C00796A91AEB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9A35D877-6086-4AB2-CE66-68FD8B066A0B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E56D1B96-DDD0-05AD-5EE1-AFAB52FF56E0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349A76A1-1BFB-358A-4889-15DB4E146C24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40D220CC-7ECB-340B-F863-24368C16C747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B074846F-42AB-3901-6C71-526C2D23A62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83433003-1641-795F-7001-98886BCE4ADE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6486AE5E-53D9-E303-31D8-B537918B5E18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4152B1FC-F8EB-500D-FE88-2CB6984B93A1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DA70A5CD-D97D-8C63-95B3-858B20F940E6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9A901F8B-076A-9EDF-98D4-1E66D4DDC144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04BF0ED7-9FE5-4A7E-F9F0-965CF37ADF23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811656AA-1A00-F4BD-BBF4-67F851672BD2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53425A5C-01F6-726B-4AFB-D0BE3568B294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B9F1C1F0-D6B7-84B2-0A7A-CB0042C44E90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CDABED96-259B-C1FB-1E62-220F69C19118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EFCA16ED-92C2-23E0-826E-F3DA8B594CBE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3D6DDE46-F46F-6DDB-2B28-D335D989AC38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B9FD3ED0-9359-DDD2-E83C-3A610B45340F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D804CE34-EC2C-BE62-B6CB-ECCC9B6ECF6D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B0071D58-670A-6DB8-6600-9677D6AD74DB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CF3B11E-E7F3-70DF-226B-DE7E958B2985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6E4CABB9-1822-D152-A38C-A9287A953B44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4FD325A1-0583-678F-2658-E95C6899FB4A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A986B591-DC4E-75F6-2355-71F00BBB6EB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C4B6F8B7-3EEC-27EE-D0AD-D98475E4189B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12FAA5D-C7B0-8C49-C78A-1B6B2DD2EF56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306F2E5B-4877-E36E-40B9-A31144E6DC3B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1CC6300C-529C-0ED7-B6B2-17E6527C421D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9A44EF68-B135-C15A-5144-A85D68EDBF30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F257C0CE-C89C-FE7E-FA50-47D9F86EB954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6CAEBD3B-E077-03A2-EF7B-752F8DB907DD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E2583BB-0F56-D1D0-5920-DF711A92EADD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D8BF3BAB-92EC-567C-1555-CC49BCDC2C7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984E1EBD-F675-24CC-93E6-16DD92E5A2C5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F8259005-09F4-E589-D749-C0169AD5E22E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A80B48CD-6659-9366-DF89-97652FA3E61A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FDC8AB82-5418-65DB-9E3C-337B0544820E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CA195C7F-7B22-2E8F-8542-8E7E4B4C5C6A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5282C64D-AB98-3DFF-7360-66E1D590770C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F5A8349A-C07A-BD1A-44D8-781B374D3259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A556C986-8087-008C-2EB4-A8C71F7A9948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6B6EA3CA-C3C0-0355-2C1E-3B94A3AD1E9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2798DCEC-6C31-9090-DEF5-16BB71CDFDA4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A68879C0-D738-E53D-1CE4-8E010733399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9F111EC6-C8C6-04C4-C2A8-CE3BAF88DEBB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4F80CD95-8848-2FE8-367A-D4C3DDDAB34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C5D8E29B-E95F-85AC-DA87-F57E2AB52EF1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0ED56A33-2937-4B17-9DEB-6956BBB762C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FF6B89D4-2E61-439D-F4CD-548A6CFF20ED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DEA62ACE-D555-FF8D-1608-8D3F6477DF9F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D69C96C0-CB25-CA9D-FEEC-A6A01C471D90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6C347FDD-2585-D121-F32A-4A6D6B77D23D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7ECE70AF-020C-408A-7EE7-19EE5A79BF62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961F9AFE-4B88-DFEE-C0B6-62B8D0599BF5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ED4FE951-5361-F2C3-A157-55CFB76607D7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7AB34579-1846-0975-DF5E-6EA18415357E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CD2CC6C-E41A-AD9F-E031-A248CF9A379C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2EA192CA-FE1E-3D16-3BA3-A7FCAC638396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8D124D42-2289-38CF-C673-752CEB866380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AE0A6AD0-34A9-A353-AECD-F7EFF016483E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E95B71C3-9D38-DAC7-7688-6186740D2B4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214F3283-1482-5775-721C-F97ABEBCF80E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FE26A4D9-46E9-9CCF-7B06-BB9E792249DE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F3B09F71-9EED-43FB-31BB-193EEFFE2361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1F3C60E6-4241-FC89-8BD6-2B9A0741FE1A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4009835D-4D8A-6040-5187-2C29C1F1FB6D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EEAFF63A-2898-6ED0-DF10-63D06CB4F7CF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639BCA14-4781-C15A-FE69-B474BF22D1A8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6038115E-C863-5F15-0E8C-B65FE189B825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226F58A3-AF8F-5FE3-E770-2407B996377F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BCA4D95C-120D-B1D6-FBE9-8BD3710BFCE1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A2EFF63F-FFCF-435F-2E50-07BB4398A44F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CC692D41-89B0-7AB9-4524-BC4FBAD60C7E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6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>
          <a:extLst>
            <a:ext uri="{FF2B5EF4-FFF2-40B4-BE49-F238E27FC236}">
              <a16:creationId xmlns:a16="http://schemas.microsoft.com/office/drawing/2014/main" id="{6EF50B6A-3A3C-D092-3948-469BE235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0">
            <a:extLst>
              <a:ext uri="{FF2B5EF4-FFF2-40B4-BE49-F238E27FC236}">
                <a16:creationId xmlns:a16="http://schemas.microsoft.com/office/drawing/2014/main" id="{02F11AD8-3670-3E3E-AE0E-3B53FED85AF5}"/>
              </a:ext>
            </a:extLst>
          </p:cNvPr>
          <p:cNvSpPr/>
          <p:nvPr/>
        </p:nvSpPr>
        <p:spPr>
          <a:xfrm>
            <a:off x="1502400" y="379750"/>
            <a:ext cx="6139200" cy="7767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71438" dist="19050" dir="2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30">
            <a:extLst>
              <a:ext uri="{FF2B5EF4-FFF2-40B4-BE49-F238E27FC236}">
                <a16:creationId xmlns:a16="http://schemas.microsoft.com/office/drawing/2014/main" id="{1D0221E1-8CAD-4610-E8BE-CBC5D9C88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Baloo 2" panose="02010600030101010101" charset="0"/>
                <a:cs typeface="Baloo 2" panose="02010600030101010101" charset="0"/>
              </a:rPr>
              <a:t>Sample Use Case</a:t>
            </a:r>
            <a:endParaRPr dirty="0">
              <a:solidFill>
                <a:schemeClr val="tx2"/>
              </a:solidFill>
              <a:latin typeface="Baloo 2" panose="02010600030101010101" charset="0"/>
              <a:cs typeface="Baloo 2" panose="02010600030101010101" charset="0"/>
            </a:endParaRPr>
          </a:p>
        </p:txBody>
      </p:sp>
      <p:sp>
        <p:nvSpPr>
          <p:cNvPr id="1432" name="Google Shape;1432;p30">
            <a:extLst>
              <a:ext uri="{FF2B5EF4-FFF2-40B4-BE49-F238E27FC236}">
                <a16:creationId xmlns:a16="http://schemas.microsoft.com/office/drawing/2014/main" id="{42E7354C-0612-8B6C-DFF5-59CD49822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82754" y="2320082"/>
            <a:ext cx="5378491" cy="139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rgbClr val="00B050"/>
                </a:solidFill>
              </a:rPr>
              <a:t>IT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creates a </a:t>
            </a:r>
            <a:r>
              <a:rPr lang="en-US" sz="2400" dirty="0">
                <a:solidFill>
                  <a:srgbClr val="0070C0"/>
                </a:solidFill>
              </a:rPr>
              <a:t>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sends </a:t>
            </a:r>
            <a:r>
              <a:rPr lang="en-US" sz="2400" dirty="0">
                <a:solidFill>
                  <a:srgbClr val="0070C0"/>
                </a:solidFill>
              </a:rPr>
              <a:t>RFQ</a:t>
            </a:r>
            <a:r>
              <a:rPr lang="en-US" sz="2400" dirty="0"/>
              <a:t> to vendors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3. </a:t>
            </a:r>
            <a:r>
              <a:rPr lang="en-US" sz="2400" dirty="0">
                <a:solidFill>
                  <a:srgbClr val="00B050"/>
                </a:solidFill>
              </a:rPr>
              <a:t>Vendors</a:t>
            </a:r>
            <a:r>
              <a:rPr lang="en-US" sz="2400" dirty="0"/>
              <a:t> submit </a:t>
            </a:r>
            <a:r>
              <a:rPr lang="en-US" sz="2400" dirty="0">
                <a:solidFill>
                  <a:srgbClr val="0070C0"/>
                </a:solidFill>
              </a:rPr>
              <a:t>quotations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 </a:t>
            </a:r>
            <a:r>
              <a:rPr lang="en-US" sz="2400" dirty="0">
                <a:solidFill>
                  <a:srgbClr val="00B050"/>
                </a:solidFill>
              </a:rPr>
              <a:t>Procurement</a:t>
            </a:r>
            <a:r>
              <a:rPr lang="en-US" sz="2400" dirty="0"/>
              <a:t> selects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5. </a:t>
            </a:r>
            <a:r>
              <a:rPr lang="en-US" sz="2400" dirty="0">
                <a:solidFill>
                  <a:srgbClr val="00B050"/>
                </a:solidFill>
              </a:rPr>
              <a:t>Finance</a:t>
            </a:r>
            <a:r>
              <a:rPr lang="en-US" sz="2400" dirty="0"/>
              <a:t> review quotation budget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6. System generates </a:t>
            </a:r>
            <a:r>
              <a:rPr lang="en-US" sz="2400" dirty="0">
                <a:solidFill>
                  <a:srgbClr val="0070C0"/>
                </a:solidFill>
              </a:rPr>
              <a:t>PO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7. </a:t>
            </a:r>
            <a:r>
              <a:rPr lang="en-US" sz="2400" dirty="0">
                <a:solidFill>
                  <a:srgbClr val="00B050"/>
                </a:solidFill>
              </a:rPr>
              <a:t>Vendor</a:t>
            </a:r>
            <a:r>
              <a:rPr lang="en-US" sz="2400" dirty="0"/>
              <a:t> ships via logistic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8. </a:t>
            </a:r>
            <a:r>
              <a:rPr lang="en-US" sz="2400" dirty="0">
                <a:solidFill>
                  <a:srgbClr val="00B050"/>
                </a:solidFill>
              </a:rPr>
              <a:t>Warehouse</a:t>
            </a:r>
            <a:r>
              <a:rPr lang="en-US" sz="2400" dirty="0"/>
              <a:t> confirms delivery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9. Request marked complete</a:t>
            </a:r>
            <a:endParaRPr sz="2400" dirty="0"/>
          </a:p>
        </p:txBody>
      </p:sp>
      <p:grpSp>
        <p:nvGrpSpPr>
          <p:cNvPr id="1433" name="Google Shape;1433;p30">
            <a:extLst>
              <a:ext uri="{FF2B5EF4-FFF2-40B4-BE49-F238E27FC236}">
                <a16:creationId xmlns:a16="http://schemas.microsoft.com/office/drawing/2014/main" id="{A1DA2CF2-1A1D-B0F8-A1E9-F601D1DA873D}"/>
              </a:ext>
            </a:extLst>
          </p:cNvPr>
          <p:cNvGrpSpPr/>
          <p:nvPr/>
        </p:nvGrpSpPr>
        <p:grpSpPr>
          <a:xfrm>
            <a:off x="8080328" y="399844"/>
            <a:ext cx="776730" cy="776683"/>
            <a:chOff x="8004378" y="283463"/>
            <a:chExt cx="969337" cy="969279"/>
          </a:xfrm>
        </p:grpSpPr>
        <p:sp>
          <p:nvSpPr>
            <p:cNvPr id="1434" name="Google Shape;1434;p30">
              <a:extLst>
                <a:ext uri="{FF2B5EF4-FFF2-40B4-BE49-F238E27FC236}">
                  <a16:creationId xmlns:a16="http://schemas.microsoft.com/office/drawing/2014/main" id="{FE767418-71E8-67AC-4E1D-B5ED498E5B70}"/>
                </a:ext>
              </a:extLst>
            </p:cNvPr>
            <p:cNvSpPr/>
            <p:nvPr/>
          </p:nvSpPr>
          <p:spPr>
            <a:xfrm>
              <a:off x="8004425" y="283463"/>
              <a:ext cx="969260" cy="969279"/>
            </a:xfrm>
            <a:custGeom>
              <a:avLst/>
              <a:gdLst/>
              <a:ahLst/>
              <a:cxnLst/>
              <a:rect l="l" t="t" r="r" b="b"/>
              <a:pathLst>
                <a:path w="49827" h="49828" extrusionOk="0">
                  <a:moveTo>
                    <a:pt x="23551" y="0"/>
                  </a:moveTo>
                  <a:lnTo>
                    <a:pt x="22688" y="46"/>
                  </a:lnTo>
                  <a:lnTo>
                    <a:pt x="21847" y="114"/>
                  </a:lnTo>
                  <a:lnTo>
                    <a:pt x="20984" y="182"/>
                  </a:lnTo>
                  <a:lnTo>
                    <a:pt x="20144" y="318"/>
                  </a:lnTo>
                  <a:lnTo>
                    <a:pt x="19327" y="477"/>
                  </a:lnTo>
                  <a:lnTo>
                    <a:pt x="18486" y="636"/>
                  </a:lnTo>
                  <a:lnTo>
                    <a:pt x="17669" y="841"/>
                  </a:lnTo>
                  <a:lnTo>
                    <a:pt x="16851" y="1090"/>
                  </a:lnTo>
                  <a:lnTo>
                    <a:pt x="16056" y="1386"/>
                  </a:lnTo>
                  <a:lnTo>
                    <a:pt x="15239" y="1681"/>
                  </a:lnTo>
                  <a:lnTo>
                    <a:pt x="14467" y="2044"/>
                  </a:lnTo>
                  <a:lnTo>
                    <a:pt x="13694" y="2408"/>
                  </a:lnTo>
                  <a:lnTo>
                    <a:pt x="12922" y="2816"/>
                  </a:lnTo>
                  <a:lnTo>
                    <a:pt x="12173" y="3248"/>
                  </a:lnTo>
                  <a:lnTo>
                    <a:pt x="11423" y="3725"/>
                  </a:lnTo>
                  <a:lnTo>
                    <a:pt x="10719" y="4224"/>
                  </a:lnTo>
                  <a:lnTo>
                    <a:pt x="9993" y="4747"/>
                  </a:lnTo>
                  <a:lnTo>
                    <a:pt x="9311" y="5315"/>
                  </a:lnTo>
                  <a:lnTo>
                    <a:pt x="8607" y="5905"/>
                  </a:lnTo>
                  <a:lnTo>
                    <a:pt x="7971" y="6541"/>
                  </a:lnTo>
                  <a:lnTo>
                    <a:pt x="7267" y="7222"/>
                  </a:lnTo>
                  <a:lnTo>
                    <a:pt x="6654" y="7949"/>
                  </a:lnTo>
                  <a:lnTo>
                    <a:pt x="6018" y="8676"/>
                  </a:lnTo>
                  <a:lnTo>
                    <a:pt x="5451" y="9425"/>
                  </a:lnTo>
                  <a:lnTo>
                    <a:pt x="4860" y="10220"/>
                  </a:lnTo>
                  <a:lnTo>
                    <a:pt x="4360" y="10992"/>
                  </a:lnTo>
                  <a:lnTo>
                    <a:pt x="3861" y="11810"/>
                  </a:lnTo>
                  <a:lnTo>
                    <a:pt x="3384" y="12650"/>
                  </a:lnTo>
                  <a:lnTo>
                    <a:pt x="2930" y="13490"/>
                  </a:lnTo>
                  <a:lnTo>
                    <a:pt x="2544" y="14331"/>
                  </a:lnTo>
                  <a:lnTo>
                    <a:pt x="2157" y="15194"/>
                  </a:lnTo>
                  <a:lnTo>
                    <a:pt x="1817" y="16102"/>
                  </a:lnTo>
                  <a:lnTo>
                    <a:pt x="1499" y="16965"/>
                  </a:lnTo>
                  <a:lnTo>
                    <a:pt x="1204" y="17896"/>
                  </a:lnTo>
                  <a:lnTo>
                    <a:pt x="954" y="18805"/>
                  </a:lnTo>
                  <a:lnTo>
                    <a:pt x="727" y="19736"/>
                  </a:lnTo>
                  <a:lnTo>
                    <a:pt x="522" y="20667"/>
                  </a:lnTo>
                  <a:lnTo>
                    <a:pt x="363" y="21598"/>
                  </a:lnTo>
                  <a:lnTo>
                    <a:pt x="227" y="22529"/>
                  </a:lnTo>
                  <a:lnTo>
                    <a:pt x="114" y="23483"/>
                  </a:lnTo>
                  <a:lnTo>
                    <a:pt x="45" y="24437"/>
                  </a:lnTo>
                  <a:lnTo>
                    <a:pt x="23" y="25391"/>
                  </a:lnTo>
                  <a:lnTo>
                    <a:pt x="0" y="26345"/>
                  </a:lnTo>
                  <a:lnTo>
                    <a:pt x="23" y="27298"/>
                  </a:lnTo>
                  <a:lnTo>
                    <a:pt x="68" y="28229"/>
                  </a:lnTo>
                  <a:lnTo>
                    <a:pt x="159" y="29183"/>
                  </a:lnTo>
                  <a:lnTo>
                    <a:pt x="295" y="30137"/>
                  </a:lnTo>
                  <a:lnTo>
                    <a:pt x="431" y="31068"/>
                  </a:lnTo>
                  <a:lnTo>
                    <a:pt x="613" y="32022"/>
                  </a:lnTo>
                  <a:lnTo>
                    <a:pt x="818" y="32953"/>
                  </a:lnTo>
                  <a:lnTo>
                    <a:pt x="1067" y="33884"/>
                  </a:lnTo>
                  <a:lnTo>
                    <a:pt x="1363" y="34793"/>
                  </a:lnTo>
                  <a:lnTo>
                    <a:pt x="1635" y="35656"/>
                  </a:lnTo>
                  <a:lnTo>
                    <a:pt x="1976" y="36519"/>
                  </a:lnTo>
                  <a:lnTo>
                    <a:pt x="2339" y="37382"/>
                  </a:lnTo>
                  <a:lnTo>
                    <a:pt x="2725" y="38222"/>
                  </a:lnTo>
                  <a:lnTo>
                    <a:pt x="3157" y="39062"/>
                  </a:lnTo>
                  <a:lnTo>
                    <a:pt x="3611" y="39880"/>
                  </a:lnTo>
                  <a:lnTo>
                    <a:pt x="4111" y="40698"/>
                  </a:lnTo>
                  <a:lnTo>
                    <a:pt x="4633" y="41492"/>
                  </a:lnTo>
                  <a:lnTo>
                    <a:pt x="5201" y="42242"/>
                  </a:lnTo>
                  <a:lnTo>
                    <a:pt x="5791" y="42969"/>
                  </a:lnTo>
                  <a:lnTo>
                    <a:pt x="6086" y="43332"/>
                  </a:lnTo>
                  <a:lnTo>
                    <a:pt x="6404" y="43695"/>
                  </a:lnTo>
                  <a:lnTo>
                    <a:pt x="6722" y="44013"/>
                  </a:lnTo>
                  <a:lnTo>
                    <a:pt x="7063" y="44331"/>
                  </a:lnTo>
                  <a:lnTo>
                    <a:pt x="7404" y="44649"/>
                  </a:lnTo>
                  <a:lnTo>
                    <a:pt x="7744" y="44967"/>
                  </a:lnTo>
                  <a:lnTo>
                    <a:pt x="8108" y="45262"/>
                  </a:lnTo>
                  <a:lnTo>
                    <a:pt x="8471" y="45558"/>
                  </a:lnTo>
                  <a:lnTo>
                    <a:pt x="8834" y="45830"/>
                  </a:lnTo>
                  <a:lnTo>
                    <a:pt x="9220" y="46103"/>
                  </a:lnTo>
                  <a:lnTo>
                    <a:pt x="9607" y="46352"/>
                  </a:lnTo>
                  <a:lnTo>
                    <a:pt x="10015" y="46580"/>
                  </a:lnTo>
                  <a:lnTo>
                    <a:pt x="10492" y="46852"/>
                  </a:lnTo>
                  <a:lnTo>
                    <a:pt x="10992" y="47102"/>
                  </a:lnTo>
                  <a:lnTo>
                    <a:pt x="11469" y="47352"/>
                  </a:lnTo>
                  <a:lnTo>
                    <a:pt x="11991" y="47579"/>
                  </a:lnTo>
                  <a:lnTo>
                    <a:pt x="12513" y="47783"/>
                  </a:lnTo>
                  <a:lnTo>
                    <a:pt x="13036" y="48010"/>
                  </a:lnTo>
                  <a:lnTo>
                    <a:pt x="13581" y="48192"/>
                  </a:lnTo>
                  <a:lnTo>
                    <a:pt x="14126" y="48374"/>
                  </a:lnTo>
                  <a:lnTo>
                    <a:pt x="14694" y="48533"/>
                  </a:lnTo>
                  <a:lnTo>
                    <a:pt x="15261" y="48692"/>
                  </a:lnTo>
                  <a:lnTo>
                    <a:pt x="15829" y="48851"/>
                  </a:lnTo>
                  <a:lnTo>
                    <a:pt x="16420" y="48987"/>
                  </a:lnTo>
                  <a:lnTo>
                    <a:pt x="17578" y="49237"/>
                  </a:lnTo>
                  <a:lnTo>
                    <a:pt x="18759" y="49418"/>
                  </a:lnTo>
                  <a:lnTo>
                    <a:pt x="19940" y="49577"/>
                  </a:lnTo>
                  <a:lnTo>
                    <a:pt x="21121" y="49714"/>
                  </a:lnTo>
                  <a:lnTo>
                    <a:pt x="22302" y="49782"/>
                  </a:lnTo>
                  <a:lnTo>
                    <a:pt x="23483" y="49827"/>
                  </a:lnTo>
                  <a:lnTo>
                    <a:pt x="24641" y="49827"/>
                  </a:lnTo>
                  <a:lnTo>
                    <a:pt x="25799" y="49804"/>
                  </a:lnTo>
                  <a:lnTo>
                    <a:pt x="26889" y="49759"/>
                  </a:lnTo>
                  <a:lnTo>
                    <a:pt x="27979" y="49668"/>
                  </a:lnTo>
                  <a:lnTo>
                    <a:pt x="28661" y="49600"/>
                  </a:lnTo>
                  <a:lnTo>
                    <a:pt x="29296" y="49509"/>
                  </a:lnTo>
                  <a:lnTo>
                    <a:pt x="29978" y="49418"/>
                  </a:lnTo>
                  <a:lnTo>
                    <a:pt x="30614" y="49305"/>
                  </a:lnTo>
                  <a:lnTo>
                    <a:pt x="31295" y="49191"/>
                  </a:lnTo>
                  <a:lnTo>
                    <a:pt x="31931" y="49055"/>
                  </a:lnTo>
                  <a:lnTo>
                    <a:pt x="32567" y="48896"/>
                  </a:lnTo>
                  <a:lnTo>
                    <a:pt x="33225" y="48737"/>
                  </a:lnTo>
                  <a:lnTo>
                    <a:pt x="33861" y="48555"/>
                  </a:lnTo>
                  <a:lnTo>
                    <a:pt x="34474" y="48351"/>
                  </a:lnTo>
                  <a:lnTo>
                    <a:pt x="35110" y="48147"/>
                  </a:lnTo>
                  <a:lnTo>
                    <a:pt x="35724" y="47920"/>
                  </a:lnTo>
                  <a:lnTo>
                    <a:pt x="36337" y="47670"/>
                  </a:lnTo>
                  <a:lnTo>
                    <a:pt x="36927" y="47420"/>
                  </a:lnTo>
                  <a:lnTo>
                    <a:pt x="37518" y="47170"/>
                  </a:lnTo>
                  <a:lnTo>
                    <a:pt x="38108" y="46852"/>
                  </a:lnTo>
                  <a:lnTo>
                    <a:pt x="38676" y="46580"/>
                  </a:lnTo>
                  <a:lnTo>
                    <a:pt x="39266" y="46239"/>
                  </a:lnTo>
                  <a:lnTo>
                    <a:pt x="39811" y="45898"/>
                  </a:lnTo>
                  <a:lnTo>
                    <a:pt x="40356" y="45558"/>
                  </a:lnTo>
                  <a:lnTo>
                    <a:pt x="40879" y="45172"/>
                  </a:lnTo>
                  <a:lnTo>
                    <a:pt x="41424" y="44785"/>
                  </a:lnTo>
                  <a:lnTo>
                    <a:pt x="41924" y="44399"/>
                  </a:lnTo>
                  <a:lnTo>
                    <a:pt x="42400" y="43968"/>
                  </a:lnTo>
                  <a:lnTo>
                    <a:pt x="42900" y="43536"/>
                  </a:lnTo>
                  <a:lnTo>
                    <a:pt x="43377" y="43082"/>
                  </a:lnTo>
                  <a:lnTo>
                    <a:pt x="43831" y="42605"/>
                  </a:lnTo>
                  <a:lnTo>
                    <a:pt x="44263" y="42128"/>
                  </a:lnTo>
                  <a:lnTo>
                    <a:pt x="44694" y="41606"/>
                  </a:lnTo>
                  <a:lnTo>
                    <a:pt x="45103" y="41061"/>
                  </a:lnTo>
                  <a:lnTo>
                    <a:pt x="45512" y="40539"/>
                  </a:lnTo>
                  <a:lnTo>
                    <a:pt x="45898" y="39971"/>
                  </a:lnTo>
                  <a:lnTo>
                    <a:pt x="46216" y="39403"/>
                  </a:lnTo>
                  <a:lnTo>
                    <a:pt x="46534" y="38858"/>
                  </a:lnTo>
                  <a:lnTo>
                    <a:pt x="46874" y="38290"/>
                  </a:lnTo>
                  <a:lnTo>
                    <a:pt x="47147" y="37722"/>
                  </a:lnTo>
                  <a:lnTo>
                    <a:pt x="47442" y="37155"/>
                  </a:lnTo>
                  <a:lnTo>
                    <a:pt x="47692" y="36564"/>
                  </a:lnTo>
                  <a:lnTo>
                    <a:pt x="47942" y="35974"/>
                  </a:lnTo>
                  <a:lnTo>
                    <a:pt x="48169" y="35383"/>
                  </a:lnTo>
                  <a:lnTo>
                    <a:pt x="48396" y="34793"/>
                  </a:lnTo>
                  <a:lnTo>
                    <a:pt x="48578" y="34180"/>
                  </a:lnTo>
                  <a:lnTo>
                    <a:pt x="48782" y="33566"/>
                  </a:lnTo>
                  <a:lnTo>
                    <a:pt x="48941" y="32953"/>
                  </a:lnTo>
                  <a:lnTo>
                    <a:pt x="49100" y="32317"/>
                  </a:lnTo>
                  <a:lnTo>
                    <a:pt x="49236" y="31704"/>
                  </a:lnTo>
                  <a:lnTo>
                    <a:pt x="49373" y="31068"/>
                  </a:lnTo>
                  <a:lnTo>
                    <a:pt x="49463" y="30455"/>
                  </a:lnTo>
                  <a:lnTo>
                    <a:pt x="49554" y="29819"/>
                  </a:lnTo>
                  <a:lnTo>
                    <a:pt x="49645" y="29183"/>
                  </a:lnTo>
                  <a:lnTo>
                    <a:pt x="49713" y="28525"/>
                  </a:lnTo>
                  <a:lnTo>
                    <a:pt x="49759" y="27912"/>
                  </a:lnTo>
                  <a:lnTo>
                    <a:pt x="49804" y="27253"/>
                  </a:lnTo>
                  <a:lnTo>
                    <a:pt x="49827" y="26617"/>
                  </a:lnTo>
                  <a:lnTo>
                    <a:pt x="49827" y="25981"/>
                  </a:lnTo>
                  <a:lnTo>
                    <a:pt x="49827" y="25345"/>
                  </a:lnTo>
                  <a:lnTo>
                    <a:pt x="49804" y="24687"/>
                  </a:lnTo>
                  <a:lnTo>
                    <a:pt x="49759" y="24073"/>
                  </a:lnTo>
                  <a:lnTo>
                    <a:pt x="49736" y="23415"/>
                  </a:lnTo>
                  <a:lnTo>
                    <a:pt x="49645" y="22779"/>
                  </a:lnTo>
                  <a:lnTo>
                    <a:pt x="49577" y="22143"/>
                  </a:lnTo>
                  <a:lnTo>
                    <a:pt x="49509" y="21507"/>
                  </a:lnTo>
                  <a:lnTo>
                    <a:pt x="49395" y="20871"/>
                  </a:lnTo>
                  <a:lnTo>
                    <a:pt x="49282" y="20235"/>
                  </a:lnTo>
                  <a:lnTo>
                    <a:pt x="49145" y="19486"/>
                  </a:lnTo>
                  <a:lnTo>
                    <a:pt x="49009" y="18736"/>
                  </a:lnTo>
                  <a:lnTo>
                    <a:pt x="48805" y="17987"/>
                  </a:lnTo>
                  <a:lnTo>
                    <a:pt x="48600" y="17238"/>
                  </a:lnTo>
                  <a:lnTo>
                    <a:pt x="48351" y="16511"/>
                  </a:lnTo>
                  <a:lnTo>
                    <a:pt x="48078" y="15784"/>
                  </a:lnTo>
                  <a:lnTo>
                    <a:pt x="47760" y="15103"/>
                  </a:lnTo>
                  <a:lnTo>
                    <a:pt x="47419" y="14399"/>
                  </a:lnTo>
                  <a:lnTo>
                    <a:pt x="47056" y="13717"/>
                  </a:lnTo>
                  <a:lnTo>
                    <a:pt x="46670" y="13036"/>
                  </a:lnTo>
                  <a:lnTo>
                    <a:pt x="46261" y="12400"/>
                  </a:lnTo>
                  <a:lnTo>
                    <a:pt x="45807" y="11742"/>
                  </a:lnTo>
                  <a:lnTo>
                    <a:pt x="45353" y="11106"/>
                  </a:lnTo>
                  <a:lnTo>
                    <a:pt x="44876" y="10493"/>
                  </a:lnTo>
                  <a:lnTo>
                    <a:pt x="44376" y="9879"/>
                  </a:lnTo>
                  <a:lnTo>
                    <a:pt x="43854" y="9289"/>
                  </a:lnTo>
                  <a:lnTo>
                    <a:pt x="43309" y="8721"/>
                  </a:lnTo>
                  <a:lnTo>
                    <a:pt x="42764" y="8176"/>
                  </a:lnTo>
                  <a:lnTo>
                    <a:pt x="42173" y="7608"/>
                  </a:lnTo>
                  <a:lnTo>
                    <a:pt x="41583" y="7109"/>
                  </a:lnTo>
                  <a:lnTo>
                    <a:pt x="40992" y="6586"/>
                  </a:lnTo>
                  <a:lnTo>
                    <a:pt x="40379" y="6087"/>
                  </a:lnTo>
                  <a:lnTo>
                    <a:pt x="39766" y="5610"/>
                  </a:lnTo>
                  <a:lnTo>
                    <a:pt x="39130" y="5156"/>
                  </a:lnTo>
                  <a:lnTo>
                    <a:pt x="38472" y="4701"/>
                  </a:lnTo>
                  <a:lnTo>
                    <a:pt x="37836" y="4293"/>
                  </a:lnTo>
                  <a:lnTo>
                    <a:pt x="37154" y="3861"/>
                  </a:lnTo>
                  <a:lnTo>
                    <a:pt x="36496" y="3498"/>
                  </a:lnTo>
                  <a:lnTo>
                    <a:pt x="35814" y="3134"/>
                  </a:lnTo>
                  <a:lnTo>
                    <a:pt x="35156" y="2771"/>
                  </a:lnTo>
                  <a:lnTo>
                    <a:pt x="34474" y="2430"/>
                  </a:lnTo>
                  <a:lnTo>
                    <a:pt x="33770" y="2135"/>
                  </a:lnTo>
                  <a:lnTo>
                    <a:pt x="32953" y="1794"/>
                  </a:lnTo>
                  <a:lnTo>
                    <a:pt x="32113" y="1476"/>
                  </a:lnTo>
                  <a:lnTo>
                    <a:pt x="31250" y="1204"/>
                  </a:lnTo>
                  <a:lnTo>
                    <a:pt x="30409" y="931"/>
                  </a:lnTo>
                  <a:lnTo>
                    <a:pt x="29546" y="727"/>
                  </a:lnTo>
                  <a:lnTo>
                    <a:pt x="28683" y="523"/>
                  </a:lnTo>
                  <a:lnTo>
                    <a:pt x="27843" y="364"/>
                  </a:lnTo>
                  <a:lnTo>
                    <a:pt x="27480" y="296"/>
                  </a:lnTo>
                  <a:lnTo>
                    <a:pt x="27366" y="250"/>
                  </a:lnTo>
                  <a:lnTo>
                    <a:pt x="27253" y="159"/>
                  </a:lnTo>
                  <a:lnTo>
                    <a:pt x="27116" y="114"/>
                  </a:lnTo>
                  <a:lnTo>
                    <a:pt x="26980" y="68"/>
                  </a:lnTo>
                  <a:lnTo>
                    <a:pt x="26685" y="68"/>
                  </a:lnTo>
                  <a:lnTo>
                    <a:pt x="26549" y="91"/>
                  </a:lnTo>
                  <a:lnTo>
                    <a:pt x="26412" y="159"/>
                  </a:lnTo>
                  <a:lnTo>
                    <a:pt x="26140" y="137"/>
                  </a:lnTo>
                  <a:lnTo>
                    <a:pt x="25277" y="68"/>
                  </a:lnTo>
                  <a:lnTo>
                    <a:pt x="24414" y="2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5" name="Google Shape;1435;p30">
              <a:extLst>
                <a:ext uri="{FF2B5EF4-FFF2-40B4-BE49-F238E27FC236}">
                  <a16:creationId xmlns:a16="http://schemas.microsoft.com/office/drawing/2014/main" id="{7DA4210F-CC41-A01F-DF6D-57E579FD4637}"/>
                </a:ext>
              </a:extLst>
            </p:cNvPr>
            <p:cNvGrpSpPr/>
            <p:nvPr/>
          </p:nvGrpSpPr>
          <p:grpSpPr>
            <a:xfrm>
              <a:off x="8004378" y="283495"/>
              <a:ext cx="969337" cy="969216"/>
              <a:chOff x="1249350" y="4088625"/>
              <a:chExt cx="1215775" cy="1215775"/>
            </a:xfrm>
          </p:grpSpPr>
          <p:sp>
            <p:nvSpPr>
              <p:cNvPr id="1436" name="Google Shape;1436;p30">
                <a:extLst>
                  <a:ext uri="{FF2B5EF4-FFF2-40B4-BE49-F238E27FC236}">
                    <a16:creationId xmlns:a16="http://schemas.microsoft.com/office/drawing/2014/main" id="{F9B71FB5-40C0-975A-25C7-C355F1A8BC24}"/>
                  </a:ext>
                </a:extLst>
              </p:cNvPr>
              <p:cNvSpPr/>
              <p:nvPr/>
            </p:nvSpPr>
            <p:spPr>
              <a:xfrm>
                <a:off x="1249350" y="4088625"/>
                <a:ext cx="1215775" cy="1215775"/>
              </a:xfrm>
              <a:custGeom>
                <a:avLst/>
                <a:gdLst/>
                <a:ahLst/>
                <a:cxnLst/>
                <a:rect l="l" t="t" r="r" b="b"/>
                <a:pathLst>
                  <a:path w="48631" h="48631" extrusionOk="0">
                    <a:moveTo>
                      <a:pt x="22991" y="1"/>
                    </a:moveTo>
                    <a:lnTo>
                      <a:pt x="22152" y="38"/>
                    </a:lnTo>
                    <a:lnTo>
                      <a:pt x="21332" y="94"/>
                    </a:lnTo>
                    <a:lnTo>
                      <a:pt x="20493" y="168"/>
                    </a:lnTo>
                    <a:lnTo>
                      <a:pt x="19672" y="299"/>
                    </a:lnTo>
                    <a:lnTo>
                      <a:pt x="18870" y="448"/>
                    </a:lnTo>
                    <a:lnTo>
                      <a:pt x="18050" y="616"/>
                    </a:lnTo>
                    <a:lnTo>
                      <a:pt x="17248" y="821"/>
                    </a:lnTo>
                    <a:lnTo>
                      <a:pt x="16446" y="1063"/>
                    </a:lnTo>
                    <a:lnTo>
                      <a:pt x="15663" y="1343"/>
                    </a:lnTo>
                    <a:lnTo>
                      <a:pt x="14880" y="1641"/>
                    </a:lnTo>
                    <a:lnTo>
                      <a:pt x="14116" y="1977"/>
                    </a:lnTo>
                    <a:lnTo>
                      <a:pt x="13370" y="2331"/>
                    </a:lnTo>
                    <a:lnTo>
                      <a:pt x="12624" y="2742"/>
                    </a:lnTo>
                    <a:lnTo>
                      <a:pt x="11878" y="3152"/>
                    </a:lnTo>
                    <a:lnTo>
                      <a:pt x="11151" y="3618"/>
                    </a:lnTo>
                    <a:lnTo>
                      <a:pt x="10461" y="4103"/>
                    </a:lnTo>
                    <a:lnTo>
                      <a:pt x="9752" y="4625"/>
                    </a:lnTo>
                    <a:lnTo>
                      <a:pt x="9081" y="5184"/>
                    </a:lnTo>
                    <a:lnTo>
                      <a:pt x="8410" y="5762"/>
                    </a:lnTo>
                    <a:lnTo>
                      <a:pt x="7776" y="6378"/>
                    </a:lnTo>
                    <a:lnTo>
                      <a:pt x="7104" y="7049"/>
                    </a:lnTo>
                    <a:lnTo>
                      <a:pt x="6489" y="7739"/>
                    </a:lnTo>
                    <a:lnTo>
                      <a:pt x="5874" y="8466"/>
                    </a:lnTo>
                    <a:lnTo>
                      <a:pt x="5314" y="9193"/>
                    </a:lnTo>
                    <a:lnTo>
                      <a:pt x="4755" y="9958"/>
                    </a:lnTo>
                    <a:lnTo>
                      <a:pt x="4252" y="10722"/>
                    </a:lnTo>
                    <a:lnTo>
                      <a:pt x="3767" y="11524"/>
                    </a:lnTo>
                    <a:lnTo>
                      <a:pt x="3301" y="12326"/>
                    </a:lnTo>
                    <a:lnTo>
                      <a:pt x="2872" y="13146"/>
                    </a:lnTo>
                    <a:lnTo>
                      <a:pt x="2480" y="13985"/>
                    </a:lnTo>
                    <a:lnTo>
                      <a:pt x="2107" y="14825"/>
                    </a:lnTo>
                    <a:lnTo>
                      <a:pt x="1772" y="15701"/>
                    </a:lnTo>
                    <a:lnTo>
                      <a:pt x="1455" y="16559"/>
                    </a:lnTo>
                    <a:lnTo>
                      <a:pt x="1175" y="17454"/>
                    </a:lnTo>
                    <a:lnTo>
                      <a:pt x="932" y="18349"/>
                    </a:lnTo>
                    <a:lnTo>
                      <a:pt x="709" y="19244"/>
                    </a:lnTo>
                    <a:lnTo>
                      <a:pt x="504" y="20157"/>
                    </a:lnTo>
                    <a:lnTo>
                      <a:pt x="354" y="21071"/>
                    </a:lnTo>
                    <a:lnTo>
                      <a:pt x="224" y="21985"/>
                    </a:lnTo>
                    <a:lnTo>
                      <a:pt x="112" y="22899"/>
                    </a:lnTo>
                    <a:lnTo>
                      <a:pt x="56" y="23831"/>
                    </a:lnTo>
                    <a:lnTo>
                      <a:pt x="19" y="24763"/>
                    </a:lnTo>
                    <a:lnTo>
                      <a:pt x="0" y="25696"/>
                    </a:lnTo>
                    <a:lnTo>
                      <a:pt x="19" y="26628"/>
                    </a:lnTo>
                    <a:lnTo>
                      <a:pt x="75" y="27542"/>
                    </a:lnTo>
                    <a:lnTo>
                      <a:pt x="168" y="28474"/>
                    </a:lnTo>
                    <a:lnTo>
                      <a:pt x="280" y="29406"/>
                    </a:lnTo>
                    <a:lnTo>
                      <a:pt x="429" y="30320"/>
                    </a:lnTo>
                    <a:lnTo>
                      <a:pt x="597" y="31234"/>
                    </a:lnTo>
                    <a:lnTo>
                      <a:pt x="802" y="32147"/>
                    </a:lnTo>
                    <a:lnTo>
                      <a:pt x="1044" y="33061"/>
                    </a:lnTo>
                    <a:lnTo>
                      <a:pt x="1324" y="33956"/>
                    </a:lnTo>
                    <a:lnTo>
                      <a:pt x="1604" y="34795"/>
                    </a:lnTo>
                    <a:lnTo>
                      <a:pt x="1921" y="35634"/>
                    </a:lnTo>
                    <a:lnTo>
                      <a:pt x="2275" y="36473"/>
                    </a:lnTo>
                    <a:lnTo>
                      <a:pt x="2667" y="37294"/>
                    </a:lnTo>
                    <a:lnTo>
                      <a:pt x="3077" y="38114"/>
                    </a:lnTo>
                    <a:lnTo>
                      <a:pt x="3524" y="38916"/>
                    </a:lnTo>
                    <a:lnTo>
                      <a:pt x="4009" y="39718"/>
                    </a:lnTo>
                    <a:lnTo>
                      <a:pt x="4531" y="40482"/>
                    </a:lnTo>
                    <a:lnTo>
                      <a:pt x="5072" y="41228"/>
                    </a:lnTo>
                    <a:lnTo>
                      <a:pt x="5650" y="41937"/>
                    </a:lnTo>
                    <a:lnTo>
                      <a:pt x="5948" y="42291"/>
                    </a:lnTo>
                    <a:lnTo>
                      <a:pt x="6247" y="42627"/>
                    </a:lnTo>
                    <a:lnTo>
                      <a:pt x="6564" y="42944"/>
                    </a:lnTo>
                    <a:lnTo>
                      <a:pt x="6899" y="43261"/>
                    </a:lnTo>
                    <a:lnTo>
                      <a:pt x="7235" y="43578"/>
                    </a:lnTo>
                    <a:lnTo>
                      <a:pt x="7571" y="43876"/>
                    </a:lnTo>
                    <a:lnTo>
                      <a:pt x="7906" y="44174"/>
                    </a:lnTo>
                    <a:lnTo>
                      <a:pt x="8261" y="44454"/>
                    </a:lnTo>
                    <a:lnTo>
                      <a:pt x="8633" y="44715"/>
                    </a:lnTo>
                    <a:lnTo>
                      <a:pt x="9006" y="44976"/>
                    </a:lnTo>
                    <a:lnTo>
                      <a:pt x="9379" y="45218"/>
                    </a:lnTo>
                    <a:lnTo>
                      <a:pt x="9771" y="45461"/>
                    </a:lnTo>
                    <a:lnTo>
                      <a:pt x="10237" y="45722"/>
                    </a:lnTo>
                    <a:lnTo>
                      <a:pt x="10722" y="45964"/>
                    </a:lnTo>
                    <a:lnTo>
                      <a:pt x="11207" y="46207"/>
                    </a:lnTo>
                    <a:lnTo>
                      <a:pt x="11710" y="46430"/>
                    </a:lnTo>
                    <a:lnTo>
                      <a:pt x="12214" y="46636"/>
                    </a:lnTo>
                    <a:lnTo>
                      <a:pt x="12736" y="46841"/>
                    </a:lnTo>
                    <a:lnTo>
                      <a:pt x="13258" y="47027"/>
                    </a:lnTo>
                    <a:lnTo>
                      <a:pt x="13799" y="47195"/>
                    </a:lnTo>
                    <a:lnTo>
                      <a:pt x="14339" y="47363"/>
                    </a:lnTo>
                    <a:lnTo>
                      <a:pt x="14899" y="47512"/>
                    </a:lnTo>
                    <a:lnTo>
                      <a:pt x="15458" y="47661"/>
                    </a:lnTo>
                    <a:lnTo>
                      <a:pt x="16017" y="47792"/>
                    </a:lnTo>
                    <a:lnTo>
                      <a:pt x="17155" y="48034"/>
                    </a:lnTo>
                    <a:lnTo>
                      <a:pt x="18311" y="48221"/>
                    </a:lnTo>
                    <a:lnTo>
                      <a:pt x="19467" y="48370"/>
                    </a:lnTo>
                    <a:lnTo>
                      <a:pt x="20623" y="48500"/>
                    </a:lnTo>
                    <a:lnTo>
                      <a:pt x="21779" y="48575"/>
                    </a:lnTo>
                    <a:lnTo>
                      <a:pt x="22917" y="48612"/>
                    </a:lnTo>
                    <a:lnTo>
                      <a:pt x="24054" y="48631"/>
                    </a:lnTo>
                    <a:lnTo>
                      <a:pt x="25173" y="48593"/>
                    </a:lnTo>
                    <a:lnTo>
                      <a:pt x="26254" y="48556"/>
                    </a:lnTo>
                    <a:lnTo>
                      <a:pt x="27317" y="48463"/>
                    </a:lnTo>
                    <a:lnTo>
                      <a:pt x="27970" y="48388"/>
                    </a:lnTo>
                    <a:lnTo>
                      <a:pt x="28604" y="48314"/>
                    </a:lnTo>
                    <a:lnTo>
                      <a:pt x="29257" y="48221"/>
                    </a:lnTo>
                    <a:lnTo>
                      <a:pt x="29891" y="48109"/>
                    </a:lnTo>
                    <a:lnTo>
                      <a:pt x="30543" y="47997"/>
                    </a:lnTo>
                    <a:lnTo>
                      <a:pt x="31177" y="47866"/>
                    </a:lnTo>
                    <a:lnTo>
                      <a:pt x="31792" y="47717"/>
                    </a:lnTo>
                    <a:lnTo>
                      <a:pt x="32426" y="47549"/>
                    </a:lnTo>
                    <a:lnTo>
                      <a:pt x="33042" y="47381"/>
                    </a:lnTo>
                    <a:lnTo>
                      <a:pt x="33657" y="47176"/>
                    </a:lnTo>
                    <a:lnTo>
                      <a:pt x="34272" y="46971"/>
                    </a:lnTo>
                    <a:lnTo>
                      <a:pt x="34869" y="46766"/>
                    </a:lnTo>
                    <a:lnTo>
                      <a:pt x="35466" y="46524"/>
                    </a:lnTo>
                    <a:lnTo>
                      <a:pt x="36044" y="46281"/>
                    </a:lnTo>
                    <a:lnTo>
                      <a:pt x="36622" y="46020"/>
                    </a:lnTo>
                    <a:lnTo>
                      <a:pt x="37200" y="45722"/>
                    </a:lnTo>
                    <a:lnTo>
                      <a:pt x="37759" y="45442"/>
                    </a:lnTo>
                    <a:lnTo>
                      <a:pt x="38319" y="45125"/>
                    </a:lnTo>
                    <a:lnTo>
                      <a:pt x="38859" y="44790"/>
                    </a:lnTo>
                    <a:lnTo>
                      <a:pt x="39382" y="44454"/>
                    </a:lnTo>
                    <a:lnTo>
                      <a:pt x="39904" y="44081"/>
                    </a:lnTo>
                    <a:lnTo>
                      <a:pt x="40426" y="43708"/>
                    </a:lnTo>
                    <a:lnTo>
                      <a:pt x="40911" y="43317"/>
                    </a:lnTo>
                    <a:lnTo>
                      <a:pt x="41395" y="42906"/>
                    </a:lnTo>
                    <a:lnTo>
                      <a:pt x="41880" y="42477"/>
                    </a:lnTo>
                    <a:lnTo>
                      <a:pt x="42328" y="42030"/>
                    </a:lnTo>
                    <a:lnTo>
                      <a:pt x="42775" y="41582"/>
                    </a:lnTo>
                    <a:lnTo>
                      <a:pt x="43204" y="41098"/>
                    </a:lnTo>
                    <a:lnTo>
                      <a:pt x="43633" y="40594"/>
                    </a:lnTo>
                    <a:lnTo>
                      <a:pt x="44025" y="40072"/>
                    </a:lnTo>
                    <a:lnTo>
                      <a:pt x="44416" y="39550"/>
                    </a:lnTo>
                    <a:lnTo>
                      <a:pt x="44789" y="38991"/>
                    </a:lnTo>
                    <a:lnTo>
                      <a:pt x="45106" y="38450"/>
                    </a:lnTo>
                    <a:lnTo>
                      <a:pt x="45423" y="37909"/>
                    </a:lnTo>
                    <a:lnTo>
                      <a:pt x="45740" y="37368"/>
                    </a:lnTo>
                    <a:lnTo>
                      <a:pt x="46020" y="36809"/>
                    </a:lnTo>
                    <a:lnTo>
                      <a:pt x="46299" y="36249"/>
                    </a:lnTo>
                    <a:lnTo>
                      <a:pt x="46542" y="35671"/>
                    </a:lnTo>
                    <a:lnTo>
                      <a:pt x="46784" y="35093"/>
                    </a:lnTo>
                    <a:lnTo>
                      <a:pt x="47008" y="34515"/>
                    </a:lnTo>
                    <a:lnTo>
                      <a:pt x="47232" y="33937"/>
                    </a:lnTo>
                    <a:lnTo>
                      <a:pt x="47418" y="33341"/>
                    </a:lnTo>
                    <a:lnTo>
                      <a:pt x="47605" y="32744"/>
                    </a:lnTo>
                    <a:lnTo>
                      <a:pt x="47773" y="32147"/>
                    </a:lnTo>
                    <a:lnTo>
                      <a:pt x="47922" y="31532"/>
                    </a:lnTo>
                    <a:lnTo>
                      <a:pt x="48052" y="30935"/>
                    </a:lnTo>
                    <a:lnTo>
                      <a:pt x="48183" y="30320"/>
                    </a:lnTo>
                    <a:lnTo>
                      <a:pt x="48276" y="29705"/>
                    </a:lnTo>
                    <a:lnTo>
                      <a:pt x="48369" y="29089"/>
                    </a:lnTo>
                    <a:lnTo>
                      <a:pt x="48462" y="28474"/>
                    </a:lnTo>
                    <a:lnTo>
                      <a:pt x="48518" y="27840"/>
                    </a:lnTo>
                    <a:lnTo>
                      <a:pt x="48574" y="27225"/>
                    </a:lnTo>
                    <a:lnTo>
                      <a:pt x="48612" y="26591"/>
                    </a:lnTo>
                    <a:lnTo>
                      <a:pt x="48630" y="25975"/>
                    </a:lnTo>
                    <a:lnTo>
                      <a:pt x="48630" y="25341"/>
                    </a:lnTo>
                    <a:lnTo>
                      <a:pt x="48630" y="24726"/>
                    </a:lnTo>
                    <a:lnTo>
                      <a:pt x="48612" y="24092"/>
                    </a:lnTo>
                    <a:lnTo>
                      <a:pt x="48574" y="23477"/>
                    </a:lnTo>
                    <a:lnTo>
                      <a:pt x="48537" y="22843"/>
                    </a:lnTo>
                    <a:lnTo>
                      <a:pt x="48462" y="22227"/>
                    </a:lnTo>
                    <a:lnTo>
                      <a:pt x="48388" y="21612"/>
                    </a:lnTo>
                    <a:lnTo>
                      <a:pt x="48313" y="20978"/>
                    </a:lnTo>
                    <a:lnTo>
                      <a:pt x="48201" y="20363"/>
                    </a:lnTo>
                    <a:lnTo>
                      <a:pt x="48090" y="19747"/>
                    </a:lnTo>
                    <a:lnTo>
                      <a:pt x="47978" y="19001"/>
                    </a:lnTo>
                    <a:lnTo>
                      <a:pt x="47828" y="18274"/>
                    </a:lnTo>
                    <a:lnTo>
                      <a:pt x="47642" y="17547"/>
                    </a:lnTo>
                    <a:lnTo>
                      <a:pt x="47437" y="16820"/>
                    </a:lnTo>
                    <a:lnTo>
                      <a:pt x="47194" y="16111"/>
                    </a:lnTo>
                    <a:lnTo>
                      <a:pt x="46915" y="15403"/>
                    </a:lnTo>
                    <a:lnTo>
                      <a:pt x="46616" y="14731"/>
                    </a:lnTo>
                    <a:lnTo>
                      <a:pt x="46281" y="14041"/>
                    </a:lnTo>
                    <a:lnTo>
                      <a:pt x="45927" y="13370"/>
                    </a:lnTo>
                    <a:lnTo>
                      <a:pt x="45554" y="12718"/>
                    </a:lnTo>
                    <a:lnTo>
                      <a:pt x="45143" y="12084"/>
                    </a:lnTo>
                    <a:lnTo>
                      <a:pt x="44715" y="11450"/>
                    </a:lnTo>
                    <a:lnTo>
                      <a:pt x="44267" y="10834"/>
                    </a:lnTo>
                    <a:lnTo>
                      <a:pt x="43801" y="10238"/>
                    </a:lnTo>
                    <a:lnTo>
                      <a:pt x="43316" y="9641"/>
                    </a:lnTo>
                    <a:lnTo>
                      <a:pt x="42813" y="9063"/>
                    </a:lnTo>
                    <a:lnTo>
                      <a:pt x="42272" y="8503"/>
                    </a:lnTo>
                    <a:lnTo>
                      <a:pt x="41731" y="7963"/>
                    </a:lnTo>
                    <a:lnTo>
                      <a:pt x="41172" y="7422"/>
                    </a:lnTo>
                    <a:lnTo>
                      <a:pt x="40594" y="6918"/>
                    </a:lnTo>
                    <a:lnTo>
                      <a:pt x="40016" y="6415"/>
                    </a:lnTo>
                    <a:lnTo>
                      <a:pt x="39419" y="5930"/>
                    </a:lnTo>
                    <a:lnTo>
                      <a:pt x="38804" y="5464"/>
                    </a:lnTo>
                    <a:lnTo>
                      <a:pt x="38188" y="5016"/>
                    </a:lnTo>
                    <a:lnTo>
                      <a:pt x="37554" y="4588"/>
                    </a:lnTo>
                    <a:lnTo>
                      <a:pt x="36920" y="4177"/>
                    </a:lnTo>
                    <a:lnTo>
                      <a:pt x="36268" y="3767"/>
                    </a:lnTo>
                    <a:lnTo>
                      <a:pt x="35615" y="3394"/>
                    </a:lnTo>
                    <a:lnTo>
                      <a:pt x="34962" y="3040"/>
                    </a:lnTo>
                    <a:lnTo>
                      <a:pt x="34310" y="2704"/>
                    </a:lnTo>
                    <a:lnTo>
                      <a:pt x="33638" y="2369"/>
                    </a:lnTo>
                    <a:lnTo>
                      <a:pt x="32967" y="2070"/>
                    </a:lnTo>
                    <a:lnTo>
                      <a:pt x="32165" y="1735"/>
                    </a:lnTo>
                    <a:lnTo>
                      <a:pt x="31345" y="1436"/>
                    </a:lnTo>
                    <a:lnTo>
                      <a:pt x="30506" y="1157"/>
                    </a:lnTo>
                    <a:lnTo>
                      <a:pt x="29685" y="896"/>
                    </a:lnTo>
                    <a:lnTo>
                      <a:pt x="28846" y="690"/>
                    </a:lnTo>
                    <a:lnTo>
                      <a:pt x="28007" y="504"/>
                    </a:lnTo>
                    <a:lnTo>
                      <a:pt x="27187" y="336"/>
                    </a:lnTo>
                    <a:lnTo>
                      <a:pt x="26348" y="206"/>
                    </a:lnTo>
                    <a:lnTo>
                      <a:pt x="25509" y="112"/>
                    </a:lnTo>
                    <a:lnTo>
                      <a:pt x="24669" y="57"/>
                    </a:lnTo>
                    <a:lnTo>
                      <a:pt x="23830" y="19"/>
                    </a:lnTo>
                    <a:lnTo>
                      <a:pt x="229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0">
                <a:extLst>
                  <a:ext uri="{FF2B5EF4-FFF2-40B4-BE49-F238E27FC236}">
                    <a16:creationId xmlns:a16="http://schemas.microsoft.com/office/drawing/2014/main" id="{61E1B509-42C6-B441-9C4C-001F81ACE061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extrusionOk="0">
                    <a:moveTo>
                      <a:pt x="3562" y="1"/>
                    </a:moveTo>
                    <a:lnTo>
                      <a:pt x="3320" y="19"/>
                    </a:lnTo>
                    <a:lnTo>
                      <a:pt x="3078" y="57"/>
                    </a:lnTo>
                    <a:lnTo>
                      <a:pt x="2854" y="113"/>
                    </a:lnTo>
                    <a:lnTo>
                      <a:pt x="2630" y="187"/>
                    </a:lnTo>
                    <a:lnTo>
                      <a:pt x="2406" y="280"/>
                    </a:lnTo>
                    <a:lnTo>
                      <a:pt x="2183" y="374"/>
                    </a:lnTo>
                    <a:lnTo>
                      <a:pt x="1866" y="560"/>
                    </a:lnTo>
                    <a:lnTo>
                      <a:pt x="1698" y="672"/>
                    </a:lnTo>
                    <a:lnTo>
                      <a:pt x="1530" y="821"/>
                    </a:lnTo>
                    <a:lnTo>
                      <a:pt x="1343" y="970"/>
                    </a:lnTo>
                    <a:lnTo>
                      <a:pt x="1176" y="1157"/>
                    </a:lnTo>
                    <a:lnTo>
                      <a:pt x="989" y="1343"/>
                    </a:lnTo>
                    <a:lnTo>
                      <a:pt x="821" y="1586"/>
                    </a:lnTo>
                    <a:lnTo>
                      <a:pt x="672" y="1828"/>
                    </a:lnTo>
                    <a:lnTo>
                      <a:pt x="523" y="2108"/>
                    </a:lnTo>
                    <a:lnTo>
                      <a:pt x="392" y="2425"/>
                    </a:lnTo>
                    <a:lnTo>
                      <a:pt x="262" y="2760"/>
                    </a:lnTo>
                    <a:lnTo>
                      <a:pt x="169" y="3115"/>
                    </a:lnTo>
                    <a:lnTo>
                      <a:pt x="94" y="3525"/>
                    </a:lnTo>
                    <a:lnTo>
                      <a:pt x="38" y="3954"/>
                    </a:lnTo>
                    <a:lnTo>
                      <a:pt x="1" y="4420"/>
                    </a:lnTo>
                    <a:lnTo>
                      <a:pt x="1921" y="4494"/>
                    </a:lnTo>
                    <a:lnTo>
                      <a:pt x="1959" y="4066"/>
                    </a:lnTo>
                    <a:lnTo>
                      <a:pt x="2015" y="3655"/>
                    </a:lnTo>
                    <a:lnTo>
                      <a:pt x="2127" y="3301"/>
                    </a:lnTo>
                    <a:lnTo>
                      <a:pt x="2238" y="2984"/>
                    </a:lnTo>
                    <a:lnTo>
                      <a:pt x="2313" y="2835"/>
                    </a:lnTo>
                    <a:lnTo>
                      <a:pt x="2406" y="2686"/>
                    </a:lnTo>
                    <a:lnTo>
                      <a:pt x="2500" y="2574"/>
                    </a:lnTo>
                    <a:lnTo>
                      <a:pt x="2593" y="2443"/>
                    </a:lnTo>
                    <a:lnTo>
                      <a:pt x="2705" y="2350"/>
                    </a:lnTo>
                    <a:lnTo>
                      <a:pt x="2817" y="2257"/>
                    </a:lnTo>
                    <a:lnTo>
                      <a:pt x="2928" y="2164"/>
                    </a:lnTo>
                    <a:lnTo>
                      <a:pt x="3059" y="2089"/>
                    </a:lnTo>
                    <a:lnTo>
                      <a:pt x="3264" y="2014"/>
                    </a:lnTo>
                    <a:lnTo>
                      <a:pt x="3469" y="1959"/>
                    </a:lnTo>
                    <a:lnTo>
                      <a:pt x="3693" y="1921"/>
                    </a:lnTo>
                    <a:lnTo>
                      <a:pt x="3917" y="1921"/>
                    </a:lnTo>
                    <a:lnTo>
                      <a:pt x="4140" y="1959"/>
                    </a:lnTo>
                    <a:lnTo>
                      <a:pt x="4346" y="2014"/>
                    </a:lnTo>
                    <a:lnTo>
                      <a:pt x="4569" y="2108"/>
                    </a:lnTo>
                    <a:lnTo>
                      <a:pt x="4756" y="2220"/>
                    </a:lnTo>
                    <a:lnTo>
                      <a:pt x="4886" y="2331"/>
                    </a:lnTo>
                    <a:lnTo>
                      <a:pt x="5035" y="2443"/>
                    </a:lnTo>
                    <a:lnTo>
                      <a:pt x="5166" y="2611"/>
                    </a:lnTo>
                    <a:lnTo>
                      <a:pt x="5297" y="2816"/>
                    </a:lnTo>
                    <a:lnTo>
                      <a:pt x="5408" y="3059"/>
                    </a:lnTo>
                    <a:lnTo>
                      <a:pt x="5464" y="3189"/>
                    </a:lnTo>
                    <a:lnTo>
                      <a:pt x="5502" y="3338"/>
                    </a:lnTo>
                    <a:lnTo>
                      <a:pt x="5520" y="3488"/>
                    </a:lnTo>
                    <a:lnTo>
                      <a:pt x="5539" y="3655"/>
                    </a:lnTo>
                    <a:lnTo>
                      <a:pt x="5539" y="3842"/>
                    </a:lnTo>
                    <a:lnTo>
                      <a:pt x="5539" y="4028"/>
                    </a:lnTo>
                    <a:lnTo>
                      <a:pt x="7441" y="4215"/>
                    </a:lnTo>
                    <a:lnTo>
                      <a:pt x="7460" y="3935"/>
                    </a:lnTo>
                    <a:lnTo>
                      <a:pt x="7460" y="3655"/>
                    </a:lnTo>
                    <a:lnTo>
                      <a:pt x="7441" y="3394"/>
                    </a:lnTo>
                    <a:lnTo>
                      <a:pt x="7422" y="3133"/>
                    </a:lnTo>
                    <a:lnTo>
                      <a:pt x="7366" y="2872"/>
                    </a:lnTo>
                    <a:lnTo>
                      <a:pt x="7310" y="2630"/>
                    </a:lnTo>
                    <a:lnTo>
                      <a:pt x="7217" y="2387"/>
                    </a:lnTo>
                    <a:lnTo>
                      <a:pt x="7124" y="2145"/>
                    </a:lnTo>
                    <a:lnTo>
                      <a:pt x="7012" y="1921"/>
                    </a:lnTo>
                    <a:lnTo>
                      <a:pt x="6900" y="1716"/>
                    </a:lnTo>
                    <a:lnTo>
                      <a:pt x="6751" y="1511"/>
                    </a:lnTo>
                    <a:lnTo>
                      <a:pt x="6602" y="1306"/>
                    </a:lnTo>
                    <a:lnTo>
                      <a:pt x="6434" y="1119"/>
                    </a:lnTo>
                    <a:lnTo>
                      <a:pt x="6247" y="952"/>
                    </a:lnTo>
                    <a:lnTo>
                      <a:pt x="6042" y="784"/>
                    </a:lnTo>
                    <a:lnTo>
                      <a:pt x="5837" y="635"/>
                    </a:lnTo>
                    <a:lnTo>
                      <a:pt x="5632" y="504"/>
                    </a:lnTo>
                    <a:lnTo>
                      <a:pt x="5408" y="374"/>
                    </a:lnTo>
                    <a:lnTo>
                      <a:pt x="5185" y="280"/>
                    </a:lnTo>
                    <a:lnTo>
                      <a:pt x="4961" y="187"/>
                    </a:lnTo>
                    <a:lnTo>
                      <a:pt x="4737" y="113"/>
                    </a:lnTo>
                    <a:lnTo>
                      <a:pt x="4495" y="75"/>
                    </a:lnTo>
                    <a:lnTo>
                      <a:pt x="4271" y="19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0">
                <a:extLst>
                  <a:ext uri="{FF2B5EF4-FFF2-40B4-BE49-F238E27FC236}">
                    <a16:creationId xmlns:a16="http://schemas.microsoft.com/office/drawing/2014/main" id="{9268043C-4036-5556-643C-673ACE08B295}"/>
                  </a:ext>
                </a:extLst>
              </p:cNvPr>
              <p:cNvSpPr/>
              <p:nvPr/>
            </p:nvSpPr>
            <p:spPr>
              <a:xfrm>
                <a:off x="1763975" y="4573900"/>
                <a:ext cx="186500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4495" fill="none" extrusionOk="0">
                    <a:moveTo>
                      <a:pt x="1921" y="4494"/>
                    </a:moveTo>
                    <a:lnTo>
                      <a:pt x="1" y="4420"/>
                    </a:lnTo>
                    <a:lnTo>
                      <a:pt x="1" y="4420"/>
                    </a:lnTo>
                    <a:lnTo>
                      <a:pt x="38" y="3954"/>
                    </a:lnTo>
                    <a:lnTo>
                      <a:pt x="94" y="3525"/>
                    </a:lnTo>
                    <a:lnTo>
                      <a:pt x="169" y="3115"/>
                    </a:lnTo>
                    <a:lnTo>
                      <a:pt x="262" y="2760"/>
                    </a:lnTo>
                    <a:lnTo>
                      <a:pt x="392" y="2425"/>
                    </a:lnTo>
                    <a:lnTo>
                      <a:pt x="523" y="2108"/>
                    </a:lnTo>
                    <a:lnTo>
                      <a:pt x="672" y="1828"/>
                    </a:lnTo>
                    <a:lnTo>
                      <a:pt x="821" y="1586"/>
                    </a:lnTo>
                    <a:lnTo>
                      <a:pt x="989" y="1343"/>
                    </a:lnTo>
                    <a:lnTo>
                      <a:pt x="1176" y="1157"/>
                    </a:lnTo>
                    <a:lnTo>
                      <a:pt x="1343" y="970"/>
                    </a:lnTo>
                    <a:lnTo>
                      <a:pt x="1530" y="821"/>
                    </a:lnTo>
                    <a:lnTo>
                      <a:pt x="1698" y="672"/>
                    </a:lnTo>
                    <a:lnTo>
                      <a:pt x="1866" y="560"/>
                    </a:lnTo>
                    <a:lnTo>
                      <a:pt x="2183" y="374"/>
                    </a:lnTo>
                    <a:lnTo>
                      <a:pt x="2183" y="374"/>
                    </a:lnTo>
                    <a:lnTo>
                      <a:pt x="2406" y="280"/>
                    </a:lnTo>
                    <a:lnTo>
                      <a:pt x="2630" y="187"/>
                    </a:lnTo>
                    <a:lnTo>
                      <a:pt x="2854" y="113"/>
                    </a:lnTo>
                    <a:lnTo>
                      <a:pt x="3078" y="57"/>
                    </a:lnTo>
                    <a:lnTo>
                      <a:pt x="3320" y="19"/>
                    </a:lnTo>
                    <a:lnTo>
                      <a:pt x="3562" y="1"/>
                    </a:lnTo>
                    <a:lnTo>
                      <a:pt x="3786" y="1"/>
                    </a:lnTo>
                    <a:lnTo>
                      <a:pt x="4029" y="1"/>
                    </a:lnTo>
                    <a:lnTo>
                      <a:pt x="4271" y="19"/>
                    </a:lnTo>
                    <a:lnTo>
                      <a:pt x="4495" y="75"/>
                    </a:lnTo>
                    <a:lnTo>
                      <a:pt x="4737" y="113"/>
                    </a:lnTo>
                    <a:lnTo>
                      <a:pt x="4961" y="187"/>
                    </a:lnTo>
                    <a:lnTo>
                      <a:pt x="5185" y="280"/>
                    </a:lnTo>
                    <a:lnTo>
                      <a:pt x="5408" y="374"/>
                    </a:lnTo>
                    <a:lnTo>
                      <a:pt x="5632" y="504"/>
                    </a:lnTo>
                    <a:lnTo>
                      <a:pt x="5837" y="635"/>
                    </a:lnTo>
                    <a:lnTo>
                      <a:pt x="5837" y="635"/>
                    </a:lnTo>
                    <a:lnTo>
                      <a:pt x="6042" y="784"/>
                    </a:lnTo>
                    <a:lnTo>
                      <a:pt x="6247" y="952"/>
                    </a:lnTo>
                    <a:lnTo>
                      <a:pt x="6434" y="1119"/>
                    </a:lnTo>
                    <a:lnTo>
                      <a:pt x="6602" y="1306"/>
                    </a:lnTo>
                    <a:lnTo>
                      <a:pt x="6751" y="1511"/>
                    </a:lnTo>
                    <a:lnTo>
                      <a:pt x="6900" y="1716"/>
                    </a:lnTo>
                    <a:lnTo>
                      <a:pt x="7012" y="1921"/>
                    </a:lnTo>
                    <a:lnTo>
                      <a:pt x="7124" y="2145"/>
                    </a:lnTo>
                    <a:lnTo>
                      <a:pt x="7217" y="2387"/>
                    </a:lnTo>
                    <a:lnTo>
                      <a:pt x="7310" y="2630"/>
                    </a:lnTo>
                    <a:lnTo>
                      <a:pt x="7366" y="2872"/>
                    </a:lnTo>
                    <a:lnTo>
                      <a:pt x="7422" y="3133"/>
                    </a:lnTo>
                    <a:lnTo>
                      <a:pt x="7441" y="3394"/>
                    </a:lnTo>
                    <a:lnTo>
                      <a:pt x="7460" y="3655"/>
                    </a:lnTo>
                    <a:lnTo>
                      <a:pt x="7460" y="3935"/>
                    </a:lnTo>
                    <a:lnTo>
                      <a:pt x="7441" y="4215"/>
                    </a:lnTo>
                    <a:lnTo>
                      <a:pt x="5539" y="4028"/>
                    </a:lnTo>
                    <a:lnTo>
                      <a:pt x="5539" y="4028"/>
                    </a:lnTo>
                    <a:lnTo>
                      <a:pt x="5539" y="3842"/>
                    </a:lnTo>
                    <a:lnTo>
                      <a:pt x="5539" y="3655"/>
                    </a:lnTo>
                    <a:lnTo>
                      <a:pt x="5520" y="3488"/>
                    </a:lnTo>
                    <a:lnTo>
                      <a:pt x="5502" y="3338"/>
                    </a:lnTo>
                    <a:lnTo>
                      <a:pt x="5464" y="3189"/>
                    </a:lnTo>
                    <a:lnTo>
                      <a:pt x="5408" y="3059"/>
                    </a:lnTo>
                    <a:lnTo>
                      <a:pt x="5297" y="2816"/>
                    </a:lnTo>
                    <a:lnTo>
                      <a:pt x="5166" y="2611"/>
                    </a:lnTo>
                    <a:lnTo>
                      <a:pt x="5035" y="2443"/>
                    </a:lnTo>
                    <a:lnTo>
                      <a:pt x="4886" y="2331"/>
                    </a:lnTo>
                    <a:lnTo>
                      <a:pt x="4756" y="2220"/>
                    </a:lnTo>
                    <a:lnTo>
                      <a:pt x="4756" y="2220"/>
                    </a:lnTo>
                    <a:lnTo>
                      <a:pt x="4569" y="2108"/>
                    </a:lnTo>
                    <a:lnTo>
                      <a:pt x="4346" y="2014"/>
                    </a:lnTo>
                    <a:lnTo>
                      <a:pt x="4140" y="1959"/>
                    </a:lnTo>
                    <a:lnTo>
                      <a:pt x="3917" y="1921"/>
                    </a:lnTo>
                    <a:lnTo>
                      <a:pt x="3693" y="1921"/>
                    </a:lnTo>
                    <a:lnTo>
                      <a:pt x="3469" y="1959"/>
                    </a:lnTo>
                    <a:lnTo>
                      <a:pt x="3264" y="2014"/>
                    </a:lnTo>
                    <a:lnTo>
                      <a:pt x="3059" y="2089"/>
                    </a:lnTo>
                    <a:lnTo>
                      <a:pt x="3059" y="2089"/>
                    </a:lnTo>
                    <a:lnTo>
                      <a:pt x="2928" y="2164"/>
                    </a:lnTo>
                    <a:lnTo>
                      <a:pt x="2817" y="2257"/>
                    </a:lnTo>
                    <a:lnTo>
                      <a:pt x="2705" y="2350"/>
                    </a:lnTo>
                    <a:lnTo>
                      <a:pt x="2593" y="2443"/>
                    </a:lnTo>
                    <a:lnTo>
                      <a:pt x="2500" y="2574"/>
                    </a:lnTo>
                    <a:lnTo>
                      <a:pt x="2406" y="2686"/>
                    </a:lnTo>
                    <a:lnTo>
                      <a:pt x="2313" y="2835"/>
                    </a:lnTo>
                    <a:lnTo>
                      <a:pt x="2238" y="2984"/>
                    </a:lnTo>
                    <a:lnTo>
                      <a:pt x="2127" y="3301"/>
                    </a:lnTo>
                    <a:lnTo>
                      <a:pt x="2015" y="3655"/>
                    </a:lnTo>
                    <a:lnTo>
                      <a:pt x="1959" y="4066"/>
                    </a:lnTo>
                    <a:lnTo>
                      <a:pt x="1921" y="44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0">
                <a:extLst>
                  <a:ext uri="{FF2B5EF4-FFF2-40B4-BE49-F238E27FC236}">
                    <a16:creationId xmlns:a16="http://schemas.microsoft.com/office/drawing/2014/main" id="{556964EE-5E1F-52EF-35A9-5807576750B7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3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3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3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0" y="2872"/>
                    </a:lnTo>
                    <a:lnTo>
                      <a:pt x="0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7" y="4886"/>
                    </a:lnTo>
                    <a:lnTo>
                      <a:pt x="448" y="5222"/>
                    </a:lnTo>
                    <a:lnTo>
                      <a:pt x="597" y="5576"/>
                    </a:lnTo>
                    <a:lnTo>
                      <a:pt x="746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19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0" y="9939"/>
                    </a:lnTo>
                    <a:lnTo>
                      <a:pt x="4233" y="10256"/>
                    </a:lnTo>
                    <a:lnTo>
                      <a:pt x="4606" y="10573"/>
                    </a:lnTo>
                    <a:lnTo>
                      <a:pt x="5016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4" y="11692"/>
                    </a:lnTo>
                    <a:lnTo>
                      <a:pt x="6862" y="12009"/>
                    </a:lnTo>
                    <a:lnTo>
                      <a:pt x="7440" y="11692"/>
                    </a:lnTo>
                    <a:lnTo>
                      <a:pt x="7869" y="11431"/>
                    </a:lnTo>
                    <a:lnTo>
                      <a:pt x="8298" y="11151"/>
                    </a:lnTo>
                    <a:lnTo>
                      <a:pt x="8708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64" y="9939"/>
                    </a:lnTo>
                    <a:lnTo>
                      <a:pt x="10219" y="9622"/>
                    </a:lnTo>
                    <a:lnTo>
                      <a:pt x="10554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5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3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6" y="1921"/>
                    </a:lnTo>
                    <a:lnTo>
                      <a:pt x="13463" y="1623"/>
                    </a:lnTo>
                    <a:lnTo>
                      <a:pt x="13351" y="1343"/>
                    </a:lnTo>
                    <a:lnTo>
                      <a:pt x="13202" y="1082"/>
                    </a:lnTo>
                    <a:lnTo>
                      <a:pt x="13034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5" y="168"/>
                    </a:lnTo>
                    <a:lnTo>
                      <a:pt x="11972" y="75"/>
                    </a:lnTo>
                    <a:lnTo>
                      <a:pt x="11729" y="19"/>
                    </a:lnTo>
                    <a:lnTo>
                      <a:pt x="11487" y="1"/>
                    </a:lnTo>
                    <a:lnTo>
                      <a:pt x="11244" y="19"/>
                    </a:lnTo>
                    <a:lnTo>
                      <a:pt x="10983" y="75"/>
                    </a:lnTo>
                    <a:lnTo>
                      <a:pt x="10704" y="150"/>
                    </a:lnTo>
                    <a:lnTo>
                      <a:pt x="10405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7012" y="3394"/>
                    </a:lnTo>
                    <a:lnTo>
                      <a:pt x="6862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22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1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0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0">
                <a:extLst>
                  <a:ext uri="{FF2B5EF4-FFF2-40B4-BE49-F238E27FC236}">
                    <a16:creationId xmlns:a16="http://schemas.microsoft.com/office/drawing/2014/main" id="{01033016-900C-C3C7-3599-BDF58D7FDA30}"/>
                  </a:ext>
                </a:extLst>
              </p:cNvPr>
              <p:cNvSpPr/>
              <p:nvPr/>
            </p:nvSpPr>
            <p:spPr>
              <a:xfrm>
                <a:off x="141902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2" y="12009"/>
                    </a:moveTo>
                    <a:lnTo>
                      <a:pt x="6862" y="12009"/>
                    </a:lnTo>
                    <a:lnTo>
                      <a:pt x="6284" y="11692"/>
                    </a:lnTo>
                    <a:lnTo>
                      <a:pt x="6284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6" y="10872"/>
                    </a:lnTo>
                    <a:lnTo>
                      <a:pt x="4606" y="10573"/>
                    </a:lnTo>
                    <a:lnTo>
                      <a:pt x="4233" y="10256"/>
                    </a:lnTo>
                    <a:lnTo>
                      <a:pt x="3860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19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6" y="5930"/>
                    </a:lnTo>
                    <a:lnTo>
                      <a:pt x="597" y="5576"/>
                    </a:lnTo>
                    <a:lnTo>
                      <a:pt x="448" y="5222"/>
                    </a:lnTo>
                    <a:lnTo>
                      <a:pt x="317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0" y="3208"/>
                    </a:lnTo>
                    <a:lnTo>
                      <a:pt x="0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3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3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3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0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1" y="2816"/>
                    </a:lnTo>
                    <a:lnTo>
                      <a:pt x="5911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22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2" y="3413"/>
                    </a:lnTo>
                    <a:lnTo>
                      <a:pt x="6862" y="3413"/>
                    </a:lnTo>
                    <a:lnTo>
                      <a:pt x="7012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5" y="280"/>
                    </a:lnTo>
                    <a:lnTo>
                      <a:pt x="10405" y="280"/>
                    </a:lnTo>
                    <a:lnTo>
                      <a:pt x="10704" y="150"/>
                    </a:lnTo>
                    <a:lnTo>
                      <a:pt x="10983" y="75"/>
                    </a:lnTo>
                    <a:lnTo>
                      <a:pt x="11244" y="19"/>
                    </a:lnTo>
                    <a:lnTo>
                      <a:pt x="11487" y="1"/>
                    </a:lnTo>
                    <a:lnTo>
                      <a:pt x="11487" y="1"/>
                    </a:lnTo>
                    <a:lnTo>
                      <a:pt x="11729" y="19"/>
                    </a:lnTo>
                    <a:lnTo>
                      <a:pt x="11972" y="75"/>
                    </a:lnTo>
                    <a:lnTo>
                      <a:pt x="12195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4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1" y="1343"/>
                    </a:lnTo>
                    <a:lnTo>
                      <a:pt x="13463" y="1623"/>
                    </a:lnTo>
                    <a:lnTo>
                      <a:pt x="13556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3" y="6285"/>
                    </a:lnTo>
                    <a:lnTo>
                      <a:pt x="12773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5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4" y="9287"/>
                    </a:lnTo>
                    <a:lnTo>
                      <a:pt x="10219" y="9622"/>
                    </a:lnTo>
                    <a:lnTo>
                      <a:pt x="9864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8" y="10872"/>
                    </a:lnTo>
                    <a:lnTo>
                      <a:pt x="8298" y="11151"/>
                    </a:lnTo>
                    <a:lnTo>
                      <a:pt x="7869" y="11431"/>
                    </a:lnTo>
                    <a:lnTo>
                      <a:pt x="7440" y="11692"/>
                    </a:lnTo>
                    <a:lnTo>
                      <a:pt x="7440" y="11692"/>
                    </a:lnTo>
                    <a:lnTo>
                      <a:pt x="6862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0">
                <a:extLst>
                  <a:ext uri="{FF2B5EF4-FFF2-40B4-BE49-F238E27FC236}">
                    <a16:creationId xmlns:a16="http://schemas.microsoft.com/office/drawing/2014/main" id="{6E111C3F-993E-39B4-7DB1-BB071A63329A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0">
                <a:extLst>
                  <a:ext uri="{FF2B5EF4-FFF2-40B4-BE49-F238E27FC236}">
                    <a16:creationId xmlns:a16="http://schemas.microsoft.com/office/drawing/2014/main" id="{1D9B9CBB-FFCA-3279-F7F7-80BDAA99C25B}"/>
                  </a:ext>
                </a:extLst>
              </p:cNvPr>
              <p:cNvSpPr/>
              <p:nvPr/>
            </p:nvSpPr>
            <p:spPr>
              <a:xfrm>
                <a:off x="141902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4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5" y="970"/>
                    </a:lnTo>
                    <a:lnTo>
                      <a:pt x="11972" y="877"/>
                    </a:lnTo>
                    <a:lnTo>
                      <a:pt x="11729" y="821"/>
                    </a:lnTo>
                    <a:lnTo>
                      <a:pt x="11487" y="803"/>
                    </a:lnTo>
                    <a:lnTo>
                      <a:pt x="11487" y="803"/>
                    </a:lnTo>
                    <a:lnTo>
                      <a:pt x="11244" y="821"/>
                    </a:lnTo>
                    <a:lnTo>
                      <a:pt x="10983" y="877"/>
                    </a:lnTo>
                    <a:lnTo>
                      <a:pt x="10704" y="952"/>
                    </a:lnTo>
                    <a:lnTo>
                      <a:pt x="10405" y="1082"/>
                    </a:lnTo>
                    <a:lnTo>
                      <a:pt x="10405" y="1082"/>
                    </a:lnTo>
                    <a:lnTo>
                      <a:pt x="10368" y="1101"/>
                    </a:lnTo>
                    <a:lnTo>
                      <a:pt x="10368" y="1101"/>
                    </a:lnTo>
                    <a:lnTo>
                      <a:pt x="10815" y="542"/>
                    </a:lnTo>
                    <a:lnTo>
                      <a:pt x="10983" y="281"/>
                    </a:lnTo>
                    <a:lnTo>
                      <a:pt x="11132" y="75"/>
                    </a:lnTo>
                    <a:lnTo>
                      <a:pt x="11132" y="75"/>
                    </a:lnTo>
                    <a:lnTo>
                      <a:pt x="11132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49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80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79" y="4159"/>
                    </a:lnTo>
                    <a:lnTo>
                      <a:pt x="7179" y="4159"/>
                    </a:lnTo>
                    <a:lnTo>
                      <a:pt x="7179" y="4010"/>
                    </a:lnTo>
                    <a:lnTo>
                      <a:pt x="7198" y="3861"/>
                    </a:lnTo>
                    <a:lnTo>
                      <a:pt x="7235" y="3693"/>
                    </a:lnTo>
                    <a:lnTo>
                      <a:pt x="7291" y="3506"/>
                    </a:lnTo>
                    <a:lnTo>
                      <a:pt x="7291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1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3" y="57"/>
                    </a:lnTo>
                    <a:lnTo>
                      <a:pt x="9603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2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79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2" y="4028"/>
                    </a:lnTo>
                    <a:lnTo>
                      <a:pt x="6862" y="4215"/>
                    </a:lnTo>
                    <a:lnTo>
                      <a:pt x="6862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600"/>
                    </a:lnTo>
                    <a:lnTo>
                      <a:pt x="5762" y="3320"/>
                    </a:lnTo>
                    <a:lnTo>
                      <a:pt x="5762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0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3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3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3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0" y="3674"/>
                    </a:lnTo>
                    <a:lnTo>
                      <a:pt x="0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7" y="5688"/>
                    </a:lnTo>
                    <a:lnTo>
                      <a:pt x="448" y="6024"/>
                    </a:lnTo>
                    <a:lnTo>
                      <a:pt x="597" y="6378"/>
                    </a:lnTo>
                    <a:lnTo>
                      <a:pt x="746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1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2" y="12886"/>
                    </a:lnTo>
                    <a:lnTo>
                      <a:pt x="3711" y="12923"/>
                    </a:lnTo>
                    <a:lnTo>
                      <a:pt x="3748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6" y="11674"/>
                    </a:lnTo>
                    <a:lnTo>
                      <a:pt x="5016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0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7" y="12289"/>
                    </a:lnTo>
                    <a:lnTo>
                      <a:pt x="5967" y="12289"/>
                    </a:lnTo>
                    <a:lnTo>
                      <a:pt x="6284" y="12494"/>
                    </a:lnTo>
                    <a:lnTo>
                      <a:pt x="6284" y="12494"/>
                    </a:lnTo>
                    <a:lnTo>
                      <a:pt x="6862" y="12811"/>
                    </a:lnTo>
                    <a:lnTo>
                      <a:pt x="6862" y="12811"/>
                    </a:lnTo>
                    <a:lnTo>
                      <a:pt x="7440" y="12494"/>
                    </a:lnTo>
                    <a:lnTo>
                      <a:pt x="7440" y="12494"/>
                    </a:lnTo>
                    <a:lnTo>
                      <a:pt x="7869" y="12233"/>
                    </a:lnTo>
                    <a:lnTo>
                      <a:pt x="8298" y="11953"/>
                    </a:lnTo>
                    <a:lnTo>
                      <a:pt x="8708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64" y="10741"/>
                    </a:lnTo>
                    <a:lnTo>
                      <a:pt x="10219" y="10424"/>
                    </a:lnTo>
                    <a:lnTo>
                      <a:pt x="10554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5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3" y="7087"/>
                    </a:lnTo>
                    <a:lnTo>
                      <a:pt x="12773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6" y="2723"/>
                    </a:lnTo>
                    <a:lnTo>
                      <a:pt x="13463" y="2425"/>
                    </a:lnTo>
                    <a:lnTo>
                      <a:pt x="13351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0">
                <a:extLst>
                  <a:ext uri="{FF2B5EF4-FFF2-40B4-BE49-F238E27FC236}">
                    <a16:creationId xmlns:a16="http://schemas.microsoft.com/office/drawing/2014/main" id="{AC4ED50D-3C28-E510-DB6C-D0B8F92F60F2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extrusionOk="0">
                    <a:moveTo>
                      <a:pt x="13799" y="2499"/>
                    </a:moveTo>
                    <a:lnTo>
                      <a:pt x="14004" y="2517"/>
                    </a:lnTo>
                    <a:lnTo>
                      <a:pt x="14228" y="2573"/>
                    </a:lnTo>
                    <a:lnTo>
                      <a:pt x="14433" y="2667"/>
                    </a:lnTo>
                    <a:lnTo>
                      <a:pt x="14638" y="2779"/>
                    </a:lnTo>
                    <a:lnTo>
                      <a:pt x="14843" y="2928"/>
                    </a:lnTo>
                    <a:lnTo>
                      <a:pt x="15029" y="3096"/>
                    </a:lnTo>
                    <a:lnTo>
                      <a:pt x="15197" y="3282"/>
                    </a:lnTo>
                    <a:lnTo>
                      <a:pt x="15346" y="3506"/>
                    </a:lnTo>
                    <a:lnTo>
                      <a:pt x="15496" y="3767"/>
                    </a:lnTo>
                    <a:lnTo>
                      <a:pt x="15607" y="4028"/>
                    </a:lnTo>
                    <a:lnTo>
                      <a:pt x="15701" y="4326"/>
                    </a:lnTo>
                    <a:lnTo>
                      <a:pt x="15775" y="4643"/>
                    </a:lnTo>
                    <a:lnTo>
                      <a:pt x="15813" y="4960"/>
                    </a:lnTo>
                    <a:lnTo>
                      <a:pt x="15850" y="5277"/>
                    </a:lnTo>
                    <a:lnTo>
                      <a:pt x="15850" y="5631"/>
                    </a:lnTo>
                    <a:lnTo>
                      <a:pt x="15813" y="5967"/>
                    </a:lnTo>
                    <a:lnTo>
                      <a:pt x="15775" y="6284"/>
                    </a:lnTo>
                    <a:lnTo>
                      <a:pt x="15719" y="6620"/>
                    </a:lnTo>
                    <a:lnTo>
                      <a:pt x="15626" y="6937"/>
                    </a:lnTo>
                    <a:lnTo>
                      <a:pt x="15533" y="7272"/>
                    </a:lnTo>
                    <a:lnTo>
                      <a:pt x="15402" y="7608"/>
                    </a:lnTo>
                    <a:lnTo>
                      <a:pt x="15272" y="7962"/>
                    </a:lnTo>
                    <a:lnTo>
                      <a:pt x="15104" y="8317"/>
                    </a:lnTo>
                    <a:lnTo>
                      <a:pt x="14918" y="8671"/>
                    </a:lnTo>
                    <a:lnTo>
                      <a:pt x="14694" y="9081"/>
                    </a:lnTo>
                    <a:lnTo>
                      <a:pt x="14451" y="9473"/>
                    </a:lnTo>
                    <a:lnTo>
                      <a:pt x="14209" y="9846"/>
                    </a:lnTo>
                    <a:lnTo>
                      <a:pt x="13929" y="10237"/>
                    </a:lnTo>
                    <a:lnTo>
                      <a:pt x="13650" y="10591"/>
                    </a:lnTo>
                    <a:lnTo>
                      <a:pt x="13351" y="10964"/>
                    </a:lnTo>
                    <a:lnTo>
                      <a:pt x="13053" y="11300"/>
                    </a:lnTo>
                    <a:lnTo>
                      <a:pt x="12717" y="11654"/>
                    </a:lnTo>
                    <a:lnTo>
                      <a:pt x="12382" y="11990"/>
                    </a:lnTo>
                    <a:lnTo>
                      <a:pt x="12027" y="12307"/>
                    </a:lnTo>
                    <a:lnTo>
                      <a:pt x="11654" y="12624"/>
                    </a:lnTo>
                    <a:lnTo>
                      <a:pt x="11281" y="12922"/>
                    </a:lnTo>
                    <a:lnTo>
                      <a:pt x="10890" y="13221"/>
                    </a:lnTo>
                    <a:lnTo>
                      <a:pt x="10480" y="13500"/>
                    </a:lnTo>
                    <a:lnTo>
                      <a:pt x="10069" y="13761"/>
                    </a:lnTo>
                    <a:lnTo>
                      <a:pt x="9641" y="14022"/>
                    </a:lnTo>
                    <a:lnTo>
                      <a:pt x="9174" y="14283"/>
                    </a:lnTo>
                    <a:lnTo>
                      <a:pt x="8708" y="14022"/>
                    </a:lnTo>
                    <a:lnTo>
                      <a:pt x="8279" y="13761"/>
                    </a:lnTo>
                    <a:lnTo>
                      <a:pt x="7869" y="13500"/>
                    </a:lnTo>
                    <a:lnTo>
                      <a:pt x="7459" y="13221"/>
                    </a:lnTo>
                    <a:lnTo>
                      <a:pt x="7067" y="12922"/>
                    </a:lnTo>
                    <a:lnTo>
                      <a:pt x="6676" y="12624"/>
                    </a:lnTo>
                    <a:lnTo>
                      <a:pt x="6321" y="12307"/>
                    </a:lnTo>
                    <a:lnTo>
                      <a:pt x="5967" y="11990"/>
                    </a:lnTo>
                    <a:lnTo>
                      <a:pt x="5613" y="11654"/>
                    </a:lnTo>
                    <a:lnTo>
                      <a:pt x="5296" y="11300"/>
                    </a:lnTo>
                    <a:lnTo>
                      <a:pt x="4979" y="10964"/>
                    </a:lnTo>
                    <a:lnTo>
                      <a:pt x="4681" y="10591"/>
                    </a:lnTo>
                    <a:lnTo>
                      <a:pt x="4401" y="10237"/>
                    </a:lnTo>
                    <a:lnTo>
                      <a:pt x="4140" y="9846"/>
                    </a:lnTo>
                    <a:lnTo>
                      <a:pt x="3879" y="9473"/>
                    </a:lnTo>
                    <a:lnTo>
                      <a:pt x="3636" y="9081"/>
                    </a:lnTo>
                    <a:lnTo>
                      <a:pt x="3413" y="8671"/>
                    </a:lnTo>
                    <a:lnTo>
                      <a:pt x="3245" y="8317"/>
                    </a:lnTo>
                    <a:lnTo>
                      <a:pt x="3077" y="7962"/>
                    </a:lnTo>
                    <a:lnTo>
                      <a:pt x="2928" y="7608"/>
                    </a:lnTo>
                    <a:lnTo>
                      <a:pt x="2816" y="7272"/>
                    </a:lnTo>
                    <a:lnTo>
                      <a:pt x="2704" y="6937"/>
                    </a:lnTo>
                    <a:lnTo>
                      <a:pt x="2629" y="6620"/>
                    </a:lnTo>
                    <a:lnTo>
                      <a:pt x="2555" y="6284"/>
                    </a:lnTo>
                    <a:lnTo>
                      <a:pt x="2518" y="5967"/>
                    </a:lnTo>
                    <a:lnTo>
                      <a:pt x="2499" y="5631"/>
                    </a:lnTo>
                    <a:lnTo>
                      <a:pt x="2499" y="5277"/>
                    </a:lnTo>
                    <a:lnTo>
                      <a:pt x="2518" y="4960"/>
                    </a:lnTo>
                    <a:lnTo>
                      <a:pt x="2574" y="4643"/>
                    </a:lnTo>
                    <a:lnTo>
                      <a:pt x="2648" y="4326"/>
                    </a:lnTo>
                    <a:lnTo>
                      <a:pt x="2741" y="4028"/>
                    </a:lnTo>
                    <a:lnTo>
                      <a:pt x="2853" y="3767"/>
                    </a:lnTo>
                    <a:lnTo>
                      <a:pt x="2984" y="3506"/>
                    </a:lnTo>
                    <a:lnTo>
                      <a:pt x="3133" y="3282"/>
                    </a:lnTo>
                    <a:lnTo>
                      <a:pt x="3319" y="3096"/>
                    </a:lnTo>
                    <a:lnTo>
                      <a:pt x="3506" y="2928"/>
                    </a:lnTo>
                    <a:lnTo>
                      <a:pt x="3692" y="2779"/>
                    </a:lnTo>
                    <a:lnTo>
                      <a:pt x="3897" y="2667"/>
                    </a:lnTo>
                    <a:lnTo>
                      <a:pt x="4121" y="2573"/>
                    </a:lnTo>
                    <a:lnTo>
                      <a:pt x="4326" y="2517"/>
                    </a:lnTo>
                    <a:lnTo>
                      <a:pt x="4550" y="2499"/>
                    </a:lnTo>
                    <a:lnTo>
                      <a:pt x="4755" y="2517"/>
                    </a:lnTo>
                    <a:lnTo>
                      <a:pt x="4998" y="2555"/>
                    </a:lnTo>
                    <a:lnTo>
                      <a:pt x="5240" y="2648"/>
                    </a:lnTo>
                    <a:lnTo>
                      <a:pt x="5520" y="2760"/>
                    </a:lnTo>
                    <a:lnTo>
                      <a:pt x="5911" y="2946"/>
                    </a:lnTo>
                    <a:lnTo>
                      <a:pt x="6284" y="3189"/>
                    </a:lnTo>
                    <a:lnTo>
                      <a:pt x="6638" y="3450"/>
                    </a:lnTo>
                    <a:lnTo>
                      <a:pt x="6974" y="3748"/>
                    </a:lnTo>
                    <a:lnTo>
                      <a:pt x="7272" y="4084"/>
                    </a:lnTo>
                    <a:lnTo>
                      <a:pt x="7571" y="4438"/>
                    </a:lnTo>
                    <a:lnTo>
                      <a:pt x="7832" y="4830"/>
                    </a:lnTo>
                    <a:lnTo>
                      <a:pt x="8056" y="5240"/>
                    </a:lnTo>
                    <a:lnTo>
                      <a:pt x="8149" y="5370"/>
                    </a:lnTo>
                    <a:lnTo>
                      <a:pt x="8261" y="5520"/>
                    </a:lnTo>
                    <a:lnTo>
                      <a:pt x="8373" y="5631"/>
                    </a:lnTo>
                    <a:lnTo>
                      <a:pt x="8522" y="5725"/>
                    </a:lnTo>
                    <a:lnTo>
                      <a:pt x="8671" y="5799"/>
                    </a:lnTo>
                    <a:lnTo>
                      <a:pt x="8820" y="5855"/>
                    </a:lnTo>
                    <a:lnTo>
                      <a:pt x="8988" y="5893"/>
                    </a:lnTo>
                    <a:lnTo>
                      <a:pt x="9174" y="5911"/>
                    </a:lnTo>
                    <a:lnTo>
                      <a:pt x="9342" y="5893"/>
                    </a:lnTo>
                    <a:lnTo>
                      <a:pt x="9510" y="5855"/>
                    </a:lnTo>
                    <a:lnTo>
                      <a:pt x="9678" y="5799"/>
                    </a:lnTo>
                    <a:lnTo>
                      <a:pt x="9827" y="5725"/>
                    </a:lnTo>
                    <a:lnTo>
                      <a:pt x="9958" y="5631"/>
                    </a:lnTo>
                    <a:lnTo>
                      <a:pt x="10088" y="5520"/>
                    </a:lnTo>
                    <a:lnTo>
                      <a:pt x="10200" y="5370"/>
                    </a:lnTo>
                    <a:lnTo>
                      <a:pt x="10275" y="5240"/>
                    </a:lnTo>
                    <a:lnTo>
                      <a:pt x="10517" y="4830"/>
                    </a:lnTo>
                    <a:lnTo>
                      <a:pt x="10778" y="4438"/>
                    </a:lnTo>
                    <a:lnTo>
                      <a:pt x="11058" y="4084"/>
                    </a:lnTo>
                    <a:lnTo>
                      <a:pt x="11375" y="3748"/>
                    </a:lnTo>
                    <a:lnTo>
                      <a:pt x="11710" y="3450"/>
                    </a:lnTo>
                    <a:lnTo>
                      <a:pt x="12065" y="3189"/>
                    </a:lnTo>
                    <a:lnTo>
                      <a:pt x="12438" y="2946"/>
                    </a:lnTo>
                    <a:lnTo>
                      <a:pt x="12829" y="2760"/>
                    </a:lnTo>
                    <a:lnTo>
                      <a:pt x="13090" y="2648"/>
                    </a:lnTo>
                    <a:lnTo>
                      <a:pt x="13351" y="2555"/>
                    </a:lnTo>
                    <a:lnTo>
                      <a:pt x="13575" y="2517"/>
                    </a:lnTo>
                    <a:lnTo>
                      <a:pt x="13799" y="2499"/>
                    </a:lnTo>
                    <a:close/>
                    <a:moveTo>
                      <a:pt x="4270" y="0"/>
                    </a:moveTo>
                    <a:lnTo>
                      <a:pt x="4009" y="37"/>
                    </a:lnTo>
                    <a:lnTo>
                      <a:pt x="3748" y="75"/>
                    </a:lnTo>
                    <a:lnTo>
                      <a:pt x="3487" y="149"/>
                    </a:lnTo>
                    <a:lnTo>
                      <a:pt x="3226" y="224"/>
                    </a:lnTo>
                    <a:lnTo>
                      <a:pt x="2965" y="336"/>
                    </a:lnTo>
                    <a:lnTo>
                      <a:pt x="2723" y="448"/>
                    </a:lnTo>
                    <a:lnTo>
                      <a:pt x="2480" y="578"/>
                    </a:lnTo>
                    <a:lnTo>
                      <a:pt x="2238" y="746"/>
                    </a:lnTo>
                    <a:lnTo>
                      <a:pt x="2014" y="895"/>
                    </a:lnTo>
                    <a:lnTo>
                      <a:pt x="1790" y="1082"/>
                    </a:lnTo>
                    <a:lnTo>
                      <a:pt x="1585" y="1287"/>
                    </a:lnTo>
                    <a:lnTo>
                      <a:pt x="1380" y="1492"/>
                    </a:lnTo>
                    <a:lnTo>
                      <a:pt x="1194" y="1716"/>
                    </a:lnTo>
                    <a:lnTo>
                      <a:pt x="1026" y="1939"/>
                    </a:lnTo>
                    <a:lnTo>
                      <a:pt x="858" y="2200"/>
                    </a:lnTo>
                    <a:lnTo>
                      <a:pt x="728" y="2406"/>
                    </a:lnTo>
                    <a:lnTo>
                      <a:pt x="616" y="2629"/>
                    </a:lnTo>
                    <a:lnTo>
                      <a:pt x="504" y="2853"/>
                    </a:lnTo>
                    <a:lnTo>
                      <a:pt x="411" y="3096"/>
                    </a:lnTo>
                    <a:lnTo>
                      <a:pt x="243" y="3580"/>
                    </a:lnTo>
                    <a:lnTo>
                      <a:pt x="131" y="4084"/>
                    </a:lnTo>
                    <a:lnTo>
                      <a:pt x="38" y="4606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19" y="6228"/>
                    </a:lnTo>
                    <a:lnTo>
                      <a:pt x="94" y="6676"/>
                    </a:lnTo>
                    <a:lnTo>
                      <a:pt x="168" y="7105"/>
                    </a:lnTo>
                    <a:lnTo>
                      <a:pt x="280" y="7552"/>
                    </a:lnTo>
                    <a:lnTo>
                      <a:pt x="411" y="8000"/>
                    </a:lnTo>
                    <a:lnTo>
                      <a:pt x="578" y="8466"/>
                    </a:lnTo>
                    <a:lnTo>
                      <a:pt x="765" y="8913"/>
                    </a:lnTo>
                    <a:lnTo>
                      <a:pt x="970" y="9379"/>
                    </a:lnTo>
                    <a:lnTo>
                      <a:pt x="1212" y="9846"/>
                    </a:lnTo>
                    <a:lnTo>
                      <a:pt x="1473" y="10330"/>
                    </a:lnTo>
                    <a:lnTo>
                      <a:pt x="1753" y="10797"/>
                    </a:lnTo>
                    <a:lnTo>
                      <a:pt x="2051" y="11244"/>
                    </a:lnTo>
                    <a:lnTo>
                      <a:pt x="2368" y="11692"/>
                    </a:lnTo>
                    <a:lnTo>
                      <a:pt x="2704" y="12139"/>
                    </a:lnTo>
                    <a:lnTo>
                      <a:pt x="3058" y="12568"/>
                    </a:lnTo>
                    <a:lnTo>
                      <a:pt x="3431" y="12978"/>
                    </a:lnTo>
                    <a:lnTo>
                      <a:pt x="3823" y="13388"/>
                    </a:lnTo>
                    <a:lnTo>
                      <a:pt x="4214" y="13780"/>
                    </a:lnTo>
                    <a:lnTo>
                      <a:pt x="4643" y="14172"/>
                    </a:lnTo>
                    <a:lnTo>
                      <a:pt x="5072" y="14526"/>
                    </a:lnTo>
                    <a:lnTo>
                      <a:pt x="5520" y="14899"/>
                    </a:lnTo>
                    <a:lnTo>
                      <a:pt x="5986" y="15234"/>
                    </a:lnTo>
                    <a:lnTo>
                      <a:pt x="6452" y="15570"/>
                    </a:lnTo>
                    <a:lnTo>
                      <a:pt x="6937" y="15887"/>
                    </a:lnTo>
                    <a:lnTo>
                      <a:pt x="7440" y="16185"/>
                    </a:lnTo>
                    <a:lnTo>
                      <a:pt x="8018" y="16502"/>
                    </a:lnTo>
                    <a:lnTo>
                      <a:pt x="8615" y="16819"/>
                    </a:lnTo>
                    <a:lnTo>
                      <a:pt x="8746" y="16875"/>
                    </a:lnTo>
                    <a:lnTo>
                      <a:pt x="8895" y="16913"/>
                    </a:lnTo>
                    <a:lnTo>
                      <a:pt x="9025" y="16931"/>
                    </a:lnTo>
                    <a:lnTo>
                      <a:pt x="9174" y="16950"/>
                    </a:lnTo>
                    <a:lnTo>
                      <a:pt x="9305" y="16931"/>
                    </a:lnTo>
                    <a:lnTo>
                      <a:pt x="9454" y="16913"/>
                    </a:lnTo>
                    <a:lnTo>
                      <a:pt x="9585" y="16875"/>
                    </a:lnTo>
                    <a:lnTo>
                      <a:pt x="9715" y="16819"/>
                    </a:lnTo>
                    <a:lnTo>
                      <a:pt x="10330" y="16502"/>
                    </a:lnTo>
                    <a:lnTo>
                      <a:pt x="10890" y="16185"/>
                    </a:lnTo>
                    <a:lnTo>
                      <a:pt x="11393" y="15887"/>
                    </a:lnTo>
                    <a:lnTo>
                      <a:pt x="11878" y="15570"/>
                    </a:lnTo>
                    <a:lnTo>
                      <a:pt x="12363" y="15234"/>
                    </a:lnTo>
                    <a:lnTo>
                      <a:pt x="12829" y="14899"/>
                    </a:lnTo>
                    <a:lnTo>
                      <a:pt x="13277" y="14526"/>
                    </a:lnTo>
                    <a:lnTo>
                      <a:pt x="13705" y="14172"/>
                    </a:lnTo>
                    <a:lnTo>
                      <a:pt x="14116" y="13780"/>
                    </a:lnTo>
                    <a:lnTo>
                      <a:pt x="14526" y="13388"/>
                    </a:lnTo>
                    <a:lnTo>
                      <a:pt x="14918" y="12978"/>
                    </a:lnTo>
                    <a:lnTo>
                      <a:pt x="15272" y="12568"/>
                    </a:lnTo>
                    <a:lnTo>
                      <a:pt x="15626" y="12139"/>
                    </a:lnTo>
                    <a:lnTo>
                      <a:pt x="15962" y="11692"/>
                    </a:lnTo>
                    <a:lnTo>
                      <a:pt x="16279" y="11244"/>
                    </a:lnTo>
                    <a:lnTo>
                      <a:pt x="16577" y="10797"/>
                    </a:lnTo>
                    <a:lnTo>
                      <a:pt x="16875" y="10330"/>
                    </a:lnTo>
                    <a:lnTo>
                      <a:pt x="17136" y="9846"/>
                    </a:lnTo>
                    <a:lnTo>
                      <a:pt x="17360" y="9379"/>
                    </a:lnTo>
                    <a:lnTo>
                      <a:pt x="17584" y="8913"/>
                    </a:lnTo>
                    <a:lnTo>
                      <a:pt x="17770" y="8466"/>
                    </a:lnTo>
                    <a:lnTo>
                      <a:pt x="17920" y="8000"/>
                    </a:lnTo>
                    <a:lnTo>
                      <a:pt x="18069" y="7552"/>
                    </a:lnTo>
                    <a:lnTo>
                      <a:pt x="18162" y="7105"/>
                    </a:lnTo>
                    <a:lnTo>
                      <a:pt x="18255" y="6676"/>
                    </a:lnTo>
                    <a:lnTo>
                      <a:pt x="18311" y="6228"/>
                    </a:lnTo>
                    <a:lnTo>
                      <a:pt x="18348" y="5669"/>
                    </a:lnTo>
                    <a:lnTo>
                      <a:pt x="18348" y="5128"/>
                    </a:lnTo>
                    <a:lnTo>
                      <a:pt x="18293" y="4587"/>
                    </a:lnTo>
                    <a:lnTo>
                      <a:pt x="18218" y="4084"/>
                    </a:lnTo>
                    <a:lnTo>
                      <a:pt x="18087" y="3580"/>
                    </a:lnTo>
                    <a:lnTo>
                      <a:pt x="17920" y="3096"/>
                    </a:lnTo>
                    <a:lnTo>
                      <a:pt x="17826" y="2853"/>
                    </a:lnTo>
                    <a:lnTo>
                      <a:pt x="17714" y="2629"/>
                    </a:lnTo>
                    <a:lnTo>
                      <a:pt x="17603" y="2406"/>
                    </a:lnTo>
                    <a:lnTo>
                      <a:pt x="17491" y="2200"/>
                    </a:lnTo>
                    <a:lnTo>
                      <a:pt x="17323" y="1939"/>
                    </a:lnTo>
                    <a:lnTo>
                      <a:pt x="17136" y="1716"/>
                    </a:lnTo>
                    <a:lnTo>
                      <a:pt x="16950" y="1492"/>
                    </a:lnTo>
                    <a:lnTo>
                      <a:pt x="16764" y="1287"/>
                    </a:lnTo>
                    <a:lnTo>
                      <a:pt x="16540" y="1082"/>
                    </a:lnTo>
                    <a:lnTo>
                      <a:pt x="16335" y="895"/>
                    </a:lnTo>
                    <a:lnTo>
                      <a:pt x="16092" y="746"/>
                    </a:lnTo>
                    <a:lnTo>
                      <a:pt x="15868" y="578"/>
                    </a:lnTo>
                    <a:lnTo>
                      <a:pt x="15626" y="448"/>
                    </a:lnTo>
                    <a:lnTo>
                      <a:pt x="15365" y="336"/>
                    </a:lnTo>
                    <a:lnTo>
                      <a:pt x="15123" y="224"/>
                    </a:lnTo>
                    <a:lnTo>
                      <a:pt x="14862" y="149"/>
                    </a:lnTo>
                    <a:lnTo>
                      <a:pt x="14601" y="75"/>
                    </a:lnTo>
                    <a:lnTo>
                      <a:pt x="14321" y="37"/>
                    </a:lnTo>
                    <a:lnTo>
                      <a:pt x="14060" y="0"/>
                    </a:lnTo>
                    <a:lnTo>
                      <a:pt x="13556" y="0"/>
                    </a:lnTo>
                    <a:lnTo>
                      <a:pt x="13314" y="19"/>
                    </a:lnTo>
                    <a:lnTo>
                      <a:pt x="13072" y="56"/>
                    </a:lnTo>
                    <a:lnTo>
                      <a:pt x="12829" y="112"/>
                    </a:lnTo>
                    <a:lnTo>
                      <a:pt x="12568" y="187"/>
                    </a:lnTo>
                    <a:lnTo>
                      <a:pt x="12326" y="261"/>
                    </a:lnTo>
                    <a:lnTo>
                      <a:pt x="12065" y="354"/>
                    </a:lnTo>
                    <a:lnTo>
                      <a:pt x="11804" y="466"/>
                    </a:lnTo>
                    <a:lnTo>
                      <a:pt x="11431" y="653"/>
                    </a:lnTo>
                    <a:lnTo>
                      <a:pt x="11076" y="839"/>
                    </a:lnTo>
                    <a:lnTo>
                      <a:pt x="10722" y="1063"/>
                    </a:lnTo>
                    <a:lnTo>
                      <a:pt x="10386" y="1305"/>
                    </a:lnTo>
                    <a:lnTo>
                      <a:pt x="10069" y="1567"/>
                    </a:lnTo>
                    <a:lnTo>
                      <a:pt x="9752" y="1828"/>
                    </a:lnTo>
                    <a:lnTo>
                      <a:pt x="9454" y="2126"/>
                    </a:lnTo>
                    <a:lnTo>
                      <a:pt x="9174" y="2443"/>
                    </a:lnTo>
                    <a:lnTo>
                      <a:pt x="8895" y="2126"/>
                    </a:lnTo>
                    <a:lnTo>
                      <a:pt x="8596" y="1828"/>
                    </a:lnTo>
                    <a:lnTo>
                      <a:pt x="8279" y="1567"/>
                    </a:lnTo>
                    <a:lnTo>
                      <a:pt x="7944" y="1305"/>
                    </a:lnTo>
                    <a:lnTo>
                      <a:pt x="7608" y="1063"/>
                    </a:lnTo>
                    <a:lnTo>
                      <a:pt x="7272" y="839"/>
                    </a:lnTo>
                    <a:lnTo>
                      <a:pt x="6900" y="653"/>
                    </a:lnTo>
                    <a:lnTo>
                      <a:pt x="6545" y="466"/>
                    </a:lnTo>
                    <a:lnTo>
                      <a:pt x="6284" y="354"/>
                    </a:lnTo>
                    <a:lnTo>
                      <a:pt x="6023" y="261"/>
                    </a:lnTo>
                    <a:lnTo>
                      <a:pt x="5762" y="187"/>
                    </a:lnTo>
                    <a:lnTo>
                      <a:pt x="5520" y="112"/>
                    </a:lnTo>
                    <a:lnTo>
                      <a:pt x="5277" y="56"/>
                    </a:lnTo>
                    <a:lnTo>
                      <a:pt x="5035" y="19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0">
                <a:extLst>
                  <a:ext uri="{FF2B5EF4-FFF2-40B4-BE49-F238E27FC236}">
                    <a16:creationId xmlns:a16="http://schemas.microsoft.com/office/drawing/2014/main" id="{7FB0FF8F-B3D2-D51C-9817-8647AF716FE8}"/>
                  </a:ext>
                </a:extLst>
              </p:cNvPr>
              <p:cNvSpPr/>
              <p:nvPr/>
            </p:nvSpPr>
            <p:spPr>
              <a:xfrm>
                <a:off x="1361225" y="4529625"/>
                <a:ext cx="45872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6950" fill="none" extrusionOk="0">
                    <a:moveTo>
                      <a:pt x="9174" y="16950"/>
                    </a:moveTo>
                    <a:lnTo>
                      <a:pt x="9174" y="16950"/>
                    </a:lnTo>
                    <a:lnTo>
                      <a:pt x="9025" y="16931"/>
                    </a:lnTo>
                    <a:lnTo>
                      <a:pt x="8895" y="16913"/>
                    </a:lnTo>
                    <a:lnTo>
                      <a:pt x="8746" y="16875"/>
                    </a:lnTo>
                    <a:lnTo>
                      <a:pt x="8615" y="16819"/>
                    </a:lnTo>
                    <a:lnTo>
                      <a:pt x="8615" y="16819"/>
                    </a:lnTo>
                    <a:lnTo>
                      <a:pt x="8018" y="16502"/>
                    </a:lnTo>
                    <a:lnTo>
                      <a:pt x="7440" y="16185"/>
                    </a:lnTo>
                    <a:lnTo>
                      <a:pt x="7440" y="16185"/>
                    </a:lnTo>
                    <a:lnTo>
                      <a:pt x="6937" y="15887"/>
                    </a:lnTo>
                    <a:lnTo>
                      <a:pt x="6452" y="15570"/>
                    </a:lnTo>
                    <a:lnTo>
                      <a:pt x="5986" y="15234"/>
                    </a:lnTo>
                    <a:lnTo>
                      <a:pt x="5520" y="14899"/>
                    </a:lnTo>
                    <a:lnTo>
                      <a:pt x="5072" y="14526"/>
                    </a:lnTo>
                    <a:lnTo>
                      <a:pt x="4643" y="14172"/>
                    </a:lnTo>
                    <a:lnTo>
                      <a:pt x="4214" y="13780"/>
                    </a:lnTo>
                    <a:lnTo>
                      <a:pt x="3823" y="13388"/>
                    </a:lnTo>
                    <a:lnTo>
                      <a:pt x="3431" y="12978"/>
                    </a:lnTo>
                    <a:lnTo>
                      <a:pt x="3058" y="12568"/>
                    </a:lnTo>
                    <a:lnTo>
                      <a:pt x="2704" y="12139"/>
                    </a:lnTo>
                    <a:lnTo>
                      <a:pt x="2368" y="11692"/>
                    </a:lnTo>
                    <a:lnTo>
                      <a:pt x="2051" y="11244"/>
                    </a:lnTo>
                    <a:lnTo>
                      <a:pt x="1753" y="10797"/>
                    </a:lnTo>
                    <a:lnTo>
                      <a:pt x="1473" y="10330"/>
                    </a:lnTo>
                    <a:lnTo>
                      <a:pt x="1212" y="9846"/>
                    </a:lnTo>
                    <a:lnTo>
                      <a:pt x="1212" y="9846"/>
                    </a:lnTo>
                    <a:lnTo>
                      <a:pt x="970" y="9379"/>
                    </a:lnTo>
                    <a:lnTo>
                      <a:pt x="765" y="8913"/>
                    </a:lnTo>
                    <a:lnTo>
                      <a:pt x="578" y="8466"/>
                    </a:lnTo>
                    <a:lnTo>
                      <a:pt x="411" y="8000"/>
                    </a:lnTo>
                    <a:lnTo>
                      <a:pt x="280" y="7552"/>
                    </a:lnTo>
                    <a:lnTo>
                      <a:pt x="168" y="7105"/>
                    </a:lnTo>
                    <a:lnTo>
                      <a:pt x="94" y="6676"/>
                    </a:lnTo>
                    <a:lnTo>
                      <a:pt x="19" y="6228"/>
                    </a:lnTo>
                    <a:lnTo>
                      <a:pt x="19" y="6228"/>
                    </a:lnTo>
                    <a:lnTo>
                      <a:pt x="0" y="5669"/>
                    </a:lnTo>
                    <a:lnTo>
                      <a:pt x="0" y="5128"/>
                    </a:lnTo>
                    <a:lnTo>
                      <a:pt x="38" y="4606"/>
                    </a:lnTo>
                    <a:lnTo>
                      <a:pt x="131" y="4084"/>
                    </a:lnTo>
                    <a:lnTo>
                      <a:pt x="243" y="3580"/>
                    </a:lnTo>
                    <a:lnTo>
                      <a:pt x="411" y="3096"/>
                    </a:lnTo>
                    <a:lnTo>
                      <a:pt x="504" y="2853"/>
                    </a:lnTo>
                    <a:lnTo>
                      <a:pt x="616" y="2629"/>
                    </a:lnTo>
                    <a:lnTo>
                      <a:pt x="728" y="2406"/>
                    </a:lnTo>
                    <a:lnTo>
                      <a:pt x="858" y="2200"/>
                    </a:lnTo>
                    <a:lnTo>
                      <a:pt x="858" y="2200"/>
                    </a:lnTo>
                    <a:lnTo>
                      <a:pt x="1026" y="1939"/>
                    </a:lnTo>
                    <a:lnTo>
                      <a:pt x="1194" y="1716"/>
                    </a:lnTo>
                    <a:lnTo>
                      <a:pt x="1380" y="1492"/>
                    </a:lnTo>
                    <a:lnTo>
                      <a:pt x="1585" y="1287"/>
                    </a:lnTo>
                    <a:lnTo>
                      <a:pt x="1790" y="1082"/>
                    </a:lnTo>
                    <a:lnTo>
                      <a:pt x="2014" y="895"/>
                    </a:lnTo>
                    <a:lnTo>
                      <a:pt x="2238" y="746"/>
                    </a:lnTo>
                    <a:lnTo>
                      <a:pt x="2480" y="578"/>
                    </a:lnTo>
                    <a:lnTo>
                      <a:pt x="2723" y="448"/>
                    </a:lnTo>
                    <a:lnTo>
                      <a:pt x="2965" y="336"/>
                    </a:lnTo>
                    <a:lnTo>
                      <a:pt x="3226" y="224"/>
                    </a:lnTo>
                    <a:lnTo>
                      <a:pt x="3487" y="149"/>
                    </a:lnTo>
                    <a:lnTo>
                      <a:pt x="3748" y="75"/>
                    </a:lnTo>
                    <a:lnTo>
                      <a:pt x="4009" y="37"/>
                    </a:lnTo>
                    <a:lnTo>
                      <a:pt x="427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550" y="0"/>
                    </a:lnTo>
                    <a:lnTo>
                      <a:pt x="4792" y="0"/>
                    </a:lnTo>
                    <a:lnTo>
                      <a:pt x="5035" y="19"/>
                    </a:lnTo>
                    <a:lnTo>
                      <a:pt x="5277" y="56"/>
                    </a:lnTo>
                    <a:lnTo>
                      <a:pt x="5520" y="112"/>
                    </a:lnTo>
                    <a:lnTo>
                      <a:pt x="5762" y="187"/>
                    </a:lnTo>
                    <a:lnTo>
                      <a:pt x="6023" y="261"/>
                    </a:lnTo>
                    <a:lnTo>
                      <a:pt x="6284" y="354"/>
                    </a:lnTo>
                    <a:lnTo>
                      <a:pt x="6545" y="466"/>
                    </a:lnTo>
                    <a:lnTo>
                      <a:pt x="6545" y="466"/>
                    </a:lnTo>
                    <a:lnTo>
                      <a:pt x="6900" y="653"/>
                    </a:lnTo>
                    <a:lnTo>
                      <a:pt x="7272" y="839"/>
                    </a:lnTo>
                    <a:lnTo>
                      <a:pt x="7608" y="1063"/>
                    </a:lnTo>
                    <a:lnTo>
                      <a:pt x="7944" y="1305"/>
                    </a:lnTo>
                    <a:lnTo>
                      <a:pt x="8279" y="1567"/>
                    </a:lnTo>
                    <a:lnTo>
                      <a:pt x="8596" y="1828"/>
                    </a:lnTo>
                    <a:lnTo>
                      <a:pt x="8895" y="2126"/>
                    </a:lnTo>
                    <a:lnTo>
                      <a:pt x="9174" y="2443"/>
                    </a:lnTo>
                    <a:lnTo>
                      <a:pt x="9174" y="2443"/>
                    </a:lnTo>
                    <a:lnTo>
                      <a:pt x="9454" y="2126"/>
                    </a:lnTo>
                    <a:lnTo>
                      <a:pt x="9752" y="1828"/>
                    </a:lnTo>
                    <a:lnTo>
                      <a:pt x="10069" y="1567"/>
                    </a:lnTo>
                    <a:lnTo>
                      <a:pt x="10386" y="1305"/>
                    </a:lnTo>
                    <a:lnTo>
                      <a:pt x="10722" y="1063"/>
                    </a:lnTo>
                    <a:lnTo>
                      <a:pt x="11076" y="839"/>
                    </a:lnTo>
                    <a:lnTo>
                      <a:pt x="11431" y="653"/>
                    </a:lnTo>
                    <a:lnTo>
                      <a:pt x="11804" y="466"/>
                    </a:lnTo>
                    <a:lnTo>
                      <a:pt x="11804" y="466"/>
                    </a:lnTo>
                    <a:lnTo>
                      <a:pt x="12065" y="354"/>
                    </a:lnTo>
                    <a:lnTo>
                      <a:pt x="12326" y="261"/>
                    </a:lnTo>
                    <a:lnTo>
                      <a:pt x="12568" y="187"/>
                    </a:lnTo>
                    <a:lnTo>
                      <a:pt x="12829" y="112"/>
                    </a:lnTo>
                    <a:lnTo>
                      <a:pt x="13072" y="56"/>
                    </a:lnTo>
                    <a:lnTo>
                      <a:pt x="13314" y="19"/>
                    </a:lnTo>
                    <a:lnTo>
                      <a:pt x="13556" y="0"/>
                    </a:lnTo>
                    <a:lnTo>
                      <a:pt x="13780" y="0"/>
                    </a:lnTo>
                    <a:lnTo>
                      <a:pt x="13799" y="0"/>
                    </a:lnTo>
                    <a:lnTo>
                      <a:pt x="13799" y="0"/>
                    </a:lnTo>
                    <a:lnTo>
                      <a:pt x="14060" y="0"/>
                    </a:lnTo>
                    <a:lnTo>
                      <a:pt x="14321" y="37"/>
                    </a:lnTo>
                    <a:lnTo>
                      <a:pt x="14601" y="75"/>
                    </a:lnTo>
                    <a:lnTo>
                      <a:pt x="14862" y="149"/>
                    </a:lnTo>
                    <a:lnTo>
                      <a:pt x="15123" y="224"/>
                    </a:lnTo>
                    <a:lnTo>
                      <a:pt x="15365" y="336"/>
                    </a:lnTo>
                    <a:lnTo>
                      <a:pt x="15626" y="448"/>
                    </a:lnTo>
                    <a:lnTo>
                      <a:pt x="15868" y="578"/>
                    </a:lnTo>
                    <a:lnTo>
                      <a:pt x="16092" y="746"/>
                    </a:lnTo>
                    <a:lnTo>
                      <a:pt x="16335" y="895"/>
                    </a:lnTo>
                    <a:lnTo>
                      <a:pt x="16540" y="1082"/>
                    </a:lnTo>
                    <a:lnTo>
                      <a:pt x="16764" y="1287"/>
                    </a:lnTo>
                    <a:lnTo>
                      <a:pt x="16950" y="1492"/>
                    </a:lnTo>
                    <a:lnTo>
                      <a:pt x="17136" y="1716"/>
                    </a:lnTo>
                    <a:lnTo>
                      <a:pt x="17323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03" y="2406"/>
                    </a:lnTo>
                    <a:lnTo>
                      <a:pt x="17714" y="2629"/>
                    </a:lnTo>
                    <a:lnTo>
                      <a:pt x="17826" y="2853"/>
                    </a:lnTo>
                    <a:lnTo>
                      <a:pt x="17920" y="3096"/>
                    </a:lnTo>
                    <a:lnTo>
                      <a:pt x="18087" y="3580"/>
                    </a:lnTo>
                    <a:lnTo>
                      <a:pt x="18218" y="4084"/>
                    </a:lnTo>
                    <a:lnTo>
                      <a:pt x="18293" y="4587"/>
                    </a:lnTo>
                    <a:lnTo>
                      <a:pt x="18348" y="5128"/>
                    </a:lnTo>
                    <a:lnTo>
                      <a:pt x="18348" y="5669"/>
                    </a:lnTo>
                    <a:lnTo>
                      <a:pt x="18311" y="6228"/>
                    </a:lnTo>
                    <a:lnTo>
                      <a:pt x="18311" y="6228"/>
                    </a:lnTo>
                    <a:lnTo>
                      <a:pt x="18255" y="6676"/>
                    </a:lnTo>
                    <a:lnTo>
                      <a:pt x="18162" y="7105"/>
                    </a:lnTo>
                    <a:lnTo>
                      <a:pt x="18069" y="7552"/>
                    </a:lnTo>
                    <a:lnTo>
                      <a:pt x="17920" y="8000"/>
                    </a:lnTo>
                    <a:lnTo>
                      <a:pt x="17770" y="8466"/>
                    </a:lnTo>
                    <a:lnTo>
                      <a:pt x="17584" y="8913"/>
                    </a:lnTo>
                    <a:lnTo>
                      <a:pt x="17360" y="9379"/>
                    </a:lnTo>
                    <a:lnTo>
                      <a:pt x="17136" y="9846"/>
                    </a:lnTo>
                    <a:lnTo>
                      <a:pt x="17136" y="9846"/>
                    </a:lnTo>
                    <a:lnTo>
                      <a:pt x="16875" y="10330"/>
                    </a:lnTo>
                    <a:lnTo>
                      <a:pt x="16577" y="10797"/>
                    </a:lnTo>
                    <a:lnTo>
                      <a:pt x="16279" y="11244"/>
                    </a:lnTo>
                    <a:lnTo>
                      <a:pt x="15962" y="11692"/>
                    </a:lnTo>
                    <a:lnTo>
                      <a:pt x="15626" y="12139"/>
                    </a:lnTo>
                    <a:lnTo>
                      <a:pt x="15272" y="12568"/>
                    </a:lnTo>
                    <a:lnTo>
                      <a:pt x="14918" y="12978"/>
                    </a:lnTo>
                    <a:lnTo>
                      <a:pt x="14526" y="13388"/>
                    </a:lnTo>
                    <a:lnTo>
                      <a:pt x="14116" y="13780"/>
                    </a:lnTo>
                    <a:lnTo>
                      <a:pt x="13705" y="14172"/>
                    </a:lnTo>
                    <a:lnTo>
                      <a:pt x="13277" y="14526"/>
                    </a:lnTo>
                    <a:lnTo>
                      <a:pt x="12829" y="14899"/>
                    </a:lnTo>
                    <a:lnTo>
                      <a:pt x="12363" y="15234"/>
                    </a:lnTo>
                    <a:lnTo>
                      <a:pt x="11878" y="15570"/>
                    </a:lnTo>
                    <a:lnTo>
                      <a:pt x="11393" y="15887"/>
                    </a:lnTo>
                    <a:lnTo>
                      <a:pt x="10890" y="16185"/>
                    </a:lnTo>
                    <a:lnTo>
                      <a:pt x="10890" y="16185"/>
                    </a:lnTo>
                    <a:lnTo>
                      <a:pt x="10330" y="16502"/>
                    </a:lnTo>
                    <a:lnTo>
                      <a:pt x="9715" y="16819"/>
                    </a:lnTo>
                    <a:lnTo>
                      <a:pt x="9715" y="16819"/>
                    </a:lnTo>
                    <a:lnTo>
                      <a:pt x="9585" y="16875"/>
                    </a:lnTo>
                    <a:lnTo>
                      <a:pt x="9454" y="16913"/>
                    </a:lnTo>
                    <a:lnTo>
                      <a:pt x="9305" y="16931"/>
                    </a:lnTo>
                    <a:lnTo>
                      <a:pt x="917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0">
                <a:extLst>
                  <a:ext uri="{FF2B5EF4-FFF2-40B4-BE49-F238E27FC236}">
                    <a16:creationId xmlns:a16="http://schemas.microsoft.com/office/drawing/2014/main" id="{0E8E62B3-7E1D-8668-01CD-CF404D8A692A}"/>
                  </a:ext>
                </a:extLst>
              </p:cNvPr>
              <p:cNvSpPr/>
              <p:nvPr/>
            </p:nvSpPr>
            <p:spPr>
              <a:xfrm>
                <a:off x="1423675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2" y="1"/>
                    </a:moveTo>
                    <a:lnTo>
                      <a:pt x="2052" y="1"/>
                    </a:lnTo>
                    <a:lnTo>
                      <a:pt x="1828" y="19"/>
                    </a:lnTo>
                    <a:lnTo>
                      <a:pt x="1623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8" y="430"/>
                    </a:lnTo>
                    <a:lnTo>
                      <a:pt x="821" y="598"/>
                    </a:lnTo>
                    <a:lnTo>
                      <a:pt x="635" y="784"/>
                    </a:lnTo>
                    <a:lnTo>
                      <a:pt x="486" y="1008"/>
                    </a:lnTo>
                    <a:lnTo>
                      <a:pt x="486" y="1008"/>
                    </a:lnTo>
                    <a:lnTo>
                      <a:pt x="355" y="1269"/>
                    </a:lnTo>
                    <a:lnTo>
                      <a:pt x="243" y="1530"/>
                    </a:lnTo>
                    <a:lnTo>
                      <a:pt x="150" y="1828"/>
                    </a:lnTo>
                    <a:lnTo>
                      <a:pt x="76" y="2145"/>
                    </a:lnTo>
                    <a:lnTo>
                      <a:pt x="20" y="2462"/>
                    </a:lnTo>
                    <a:lnTo>
                      <a:pt x="1" y="2779"/>
                    </a:lnTo>
                    <a:lnTo>
                      <a:pt x="1" y="3133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57" y="3786"/>
                    </a:lnTo>
                    <a:lnTo>
                      <a:pt x="131" y="4122"/>
                    </a:lnTo>
                    <a:lnTo>
                      <a:pt x="206" y="4439"/>
                    </a:lnTo>
                    <a:lnTo>
                      <a:pt x="318" y="4774"/>
                    </a:lnTo>
                    <a:lnTo>
                      <a:pt x="430" y="5110"/>
                    </a:lnTo>
                    <a:lnTo>
                      <a:pt x="579" y="5464"/>
                    </a:lnTo>
                    <a:lnTo>
                      <a:pt x="747" y="5819"/>
                    </a:lnTo>
                    <a:lnTo>
                      <a:pt x="915" y="6173"/>
                    </a:lnTo>
                    <a:lnTo>
                      <a:pt x="915" y="6173"/>
                    </a:lnTo>
                    <a:lnTo>
                      <a:pt x="1138" y="6583"/>
                    </a:lnTo>
                    <a:lnTo>
                      <a:pt x="1381" y="6975"/>
                    </a:lnTo>
                    <a:lnTo>
                      <a:pt x="1642" y="7348"/>
                    </a:lnTo>
                    <a:lnTo>
                      <a:pt x="1903" y="7739"/>
                    </a:lnTo>
                    <a:lnTo>
                      <a:pt x="2183" y="8093"/>
                    </a:lnTo>
                    <a:lnTo>
                      <a:pt x="2481" y="8466"/>
                    </a:lnTo>
                    <a:lnTo>
                      <a:pt x="2798" y="8802"/>
                    </a:lnTo>
                    <a:lnTo>
                      <a:pt x="3115" y="9156"/>
                    </a:lnTo>
                    <a:lnTo>
                      <a:pt x="3469" y="9492"/>
                    </a:lnTo>
                    <a:lnTo>
                      <a:pt x="3823" y="9809"/>
                    </a:lnTo>
                    <a:lnTo>
                      <a:pt x="4178" y="10126"/>
                    </a:lnTo>
                    <a:lnTo>
                      <a:pt x="4569" y="10424"/>
                    </a:lnTo>
                    <a:lnTo>
                      <a:pt x="4961" y="10723"/>
                    </a:lnTo>
                    <a:lnTo>
                      <a:pt x="5371" y="11002"/>
                    </a:lnTo>
                    <a:lnTo>
                      <a:pt x="5781" y="11263"/>
                    </a:lnTo>
                    <a:lnTo>
                      <a:pt x="6210" y="11524"/>
                    </a:lnTo>
                    <a:lnTo>
                      <a:pt x="6210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3" y="11524"/>
                    </a:lnTo>
                    <a:lnTo>
                      <a:pt x="7143" y="11524"/>
                    </a:lnTo>
                    <a:lnTo>
                      <a:pt x="7571" y="11263"/>
                    </a:lnTo>
                    <a:lnTo>
                      <a:pt x="7982" y="11002"/>
                    </a:lnTo>
                    <a:lnTo>
                      <a:pt x="8392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4" y="9492"/>
                    </a:lnTo>
                    <a:lnTo>
                      <a:pt x="10219" y="9156"/>
                    </a:lnTo>
                    <a:lnTo>
                      <a:pt x="10555" y="8802"/>
                    </a:lnTo>
                    <a:lnTo>
                      <a:pt x="10853" y="8466"/>
                    </a:lnTo>
                    <a:lnTo>
                      <a:pt x="11152" y="8093"/>
                    </a:lnTo>
                    <a:lnTo>
                      <a:pt x="11431" y="7739"/>
                    </a:lnTo>
                    <a:lnTo>
                      <a:pt x="11711" y="7348"/>
                    </a:lnTo>
                    <a:lnTo>
                      <a:pt x="11953" y="6975"/>
                    </a:lnTo>
                    <a:lnTo>
                      <a:pt x="12196" y="6583"/>
                    </a:lnTo>
                    <a:lnTo>
                      <a:pt x="12420" y="6173"/>
                    </a:lnTo>
                    <a:lnTo>
                      <a:pt x="12420" y="6173"/>
                    </a:lnTo>
                    <a:lnTo>
                      <a:pt x="12606" y="5819"/>
                    </a:lnTo>
                    <a:lnTo>
                      <a:pt x="12774" y="5464"/>
                    </a:lnTo>
                    <a:lnTo>
                      <a:pt x="12904" y="5110"/>
                    </a:lnTo>
                    <a:lnTo>
                      <a:pt x="13035" y="4774"/>
                    </a:lnTo>
                    <a:lnTo>
                      <a:pt x="13128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5" y="3469"/>
                    </a:lnTo>
                    <a:lnTo>
                      <a:pt x="13315" y="3469"/>
                    </a:lnTo>
                    <a:lnTo>
                      <a:pt x="13352" y="3133"/>
                    </a:lnTo>
                    <a:lnTo>
                      <a:pt x="13352" y="2779"/>
                    </a:lnTo>
                    <a:lnTo>
                      <a:pt x="13315" y="2462"/>
                    </a:lnTo>
                    <a:lnTo>
                      <a:pt x="13277" y="2145"/>
                    </a:lnTo>
                    <a:lnTo>
                      <a:pt x="13203" y="1828"/>
                    </a:lnTo>
                    <a:lnTo>
                      <a:pt x="13109" y="1530"/>
                    </a:lnTo>
                    <a:lnTo>
                      <a:pt x="12998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9" y="784"/>
                    </a:lnTo>
                    <a:lnTo>
                      <a:pt x="12531" y="598"/>
                    </a:lnTo>
                    <a:lnTo>
                      <a:pt x="12345" y="430"/>
                    </a:lnTo>
                    <a:lnTo>
                      <a:pt x="12140" y="281"/>
                    </a:lnTo>
                    <a:lnTo>
                      <a:pt x="11935" y="169"/>
                    </a:lnTo>
                    <a:lnTo>
                      <a:pt x="11730" y="75"/>
                    </a:lnTo>
                    <a:lnTo>
                      <a:pt x="11506" y="19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301" y="1"/>
                    </a:lnTo>
                    <a:lnTo>
                      <a:pt x="11077" y="19"/>
                    </a:lnTo>
                    <a:lnTo>
                      <a:pt x="10853" y="57"/>
                    </a:lnTo>
                    <a:lnTo>
                      <a:pt x="10592" y="150"/>
                    </a:lnTo>
                    <a:lnTo>
                      <a:pt x="10331" y="262"/>
                    </a:lnTo>
                    <a:lnTo>
                      <a:pt x="10331" y="262"/>
                    </a:lnTo>
                    <a:lnTo>
                      <a:pt x="9940" y="448"/>
                    </a:lnTo>
                    <a:lnTo>
                      <a:pt x="9567" y="691"/>
                    </a:lnTo>
                    <a:lnTo>
                      <a:pt x="9212" y="952"/>
                    </a:lnTo>
                    <a:lnTo>
                      <a:pt x="8877" y="1250"/>
                    </a:lnTo>
                    <a:lnTo>
                      <a:pt x="8560" y="1586"/>
                    </a:lnTo>
                    <a:lnTo>
                      <a:pt x="8280" y="1940"/>
                    </a:lnTo>
                    <a:lnTo>
                      <a:pt x="8019" y="2332"/>
                    </a:lnTo>
                    <a:lnTo>
                      <a:pt x="7777" y="2742"/>
                    </a:lnTo>
                    <a:lnTo>
                      <a:pt x="7777" y="2742"/>
                    </a:lnTo>
                    <a:lnTo>
                      <a:pt x="7702" y="2872"/>
                    </a:lnTo>
                    <a:lnTo>
                      <a:pt x="7590" y="3022"/>
                    </a:lnTo>
                    <a:lnTo>
                      <a:pt x="7460" y="3133"/>
                    </a:lnTo>
                    <a:lnTo>
                      <a:pt x="7329" y="3227"/>
                    </a:lnTo>
                    <a:lnTo>
                      <a:pt x="7180" y="3301"/>
                    </a:lnTo>
                    <a:lnTo>
                      <a:pt x="7012" y="3357"/>
                    </a:lnTo>
                    <a:lnTo>
                      <a:pt x="6844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90" y="3395"/>
                    </a:lnTo>
                    <a:lnTo>
                      <a:pt x="6322" y="3357"/>
                    </a:lnTo>
                    <a:lnTo>
                      <a:pt x="6173" y="3301"/>
                    </a:lnTo>
                    <a:lnTo>
                      <a:pt x="6024" y="3227"/>
                    </a:lnTo>
                    <a:lnTo>
                      <a:pt x="5875" y="3133"/>
                    </a:lnTo>
                    <a:lnTo>
                      <a:pt x="5763" y="3022"/>
                    </a:lnTo>
                    <a:lnTo>
                      <a:pt x="5651" y="2872"/>
                    </a:lnTo>
                    <a:lnTo>
                      <a:pt x="5558" y="2742"/>
                    </a:lnTo>
                    <a:lnTo>
                      <a:pt x="5558" y="2742"/>
                    </a:lnTo>
                    <a:lnTo>
                      <a:pt x="5334" y="2332"/>
                    </a:lnTo>
                    <a:lnTo>
                      <a:pt x="5073" y="1940"/>
                    </a:lnTo>
                    <a:lnTo>
                      <a:pt x="4774" y="1586"/>
                    </a:lnTo>
                    <a:lnTo>
                      <a:pt x="4476" y="1250"/>
                    </a:lnTo>
                    <a:lnTo>
                      <a:pt x="4140" y="952"/>
                    </a:lnTo>
                    <a:lnTo>
                      <a:pt x="3786" y="691"/>
                    </a:lnTo>
                    <a:lnTo>
                      <a:pt x="3413" y="448"/>
                    </a:lnTo>
                    <a:lnTo>
                      <a:pt x="3022" y="262"/>
                    </a:lnTo>
                    <a:lnTo>
                      <a:pt x="3022" y="262"/>
                    </a:lnTo>
                    <a:lnTo>
                      <a:pt x="2742" y="150"/>
                    </a:lnTo>
                    <a:lnTo>
                      <a:pt x="2500" y="57"/>
                    </a:lnTo>
                    <a:lnTo>
                      <a:pt x="2257" y="19"/>
                    </a:lnTo>
                    <a:lnTo>
                      <a:pt x="2052" y="1"/>
                    </a:lnTo>
                    <a:lnTo>
                      <a:pt x="20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0">
                <a:extLst>
                  <a:ext uri="{FF2B5EF4-FFF2-40B4-BE49-F238E27FC236}">
                    <a16:creationId xmlns:a16="http://schemas.microsoft.com/office/drawing/2014/main" id="{B21E7233-8E92-4BB1-CB17-0405A4F935E6}"/>
                  </a:ext>
                </a:extLst>
              </p:cNvPr>
              <p:cNvSpPr/>
              <p:nvPr/>
            </p:nvSpPr>
            <p:spPr>
              <a:xfrm>
                <a:off x="1401300" y="4532425"/>
                <a:ext cx="416325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16838" extrusionOk="0">
                    <a:moveTo>
                      <a:pt x="4924" y="354"/>
                    </a:moveTo>
                    <a:lnTo>
                      <a:pt x="5371" y="597"/>
                    </a:lnTo>
                    <a:lnTo>
                      <a:pt x="5785" y="831"/>
                    </a:lnTo>
                    <a:lnTo>
                      <a:pt x="5785" y="831"/>
                    </a:lnTo>
                    <a:lnTo>
                      <a:pt x="5651" y="746"/>
                    </a:lnTo>
                    <a:lnTo>
                      <a:pt x="5297" y="541"/>
                    </a:lnTo>
                    <a:lnTo>
                      <a:pt x="4924" y="354"/>
                    </a:lnTo>
                    <a:close/>
                    <a:moveTo>
                      <a:pt x="5785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800" y="839"/>
                    </a:lnTo>
                    <a:lnTo>
                      <a:pt x="5785" y="831"/>
                    </a:lnTo>
                    <a:close/>
                    <a:moveTo>
                      <a:pt x="5815" y="850"/>
                    </a:moveTo>
                    <a:lnTo>
                      <a:pt x="6153" y="1085"/>
                    </a:lnTo>
                    <a:lnTo>
                      <a:pt x="6153" y="1085"/>
                    </a:lnTo>
                    <a:lnTo>
                      <a:pt x="6005" y="970"/>
                    </a:lnTo>
                    <a:lnTo>
                      <a:pt x="5815" y="850"/>
                    </a:lnTo>
                    <a:close/>
                    <a:moveTo>
                      <a:pt x="6153" y="1085"/>
                    </a:moveTo>
                    <a:lnTo>
                      <a:pt x="6341" y="1231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229" y="1138"/>
                    </a:lnTo>
                    <a:lnTo>
                      <a:pt x="6153" y="1085"/>
                    </a:lnTo>
                    <a:close/>
                    <a:moveTo>
                      <a:pt x="5110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1" y="1790"/>
                    </a:lnTo>
                    <a:lnTo>
                      <a:pt x="6900" y="2350"/>
                    </a:lnTo>
                    <a:lnTo>
                      <a:pt x="7348" y="2853"/>
                    </a:lnTo>
                    <a:lnTo>
                      <a:pt x="7478" y="2667"/>
                    </a:lnTo>
                    <a:lnTo>
                      <a:pt x="7609" y="2480"/>
                    </a:lnTo>
                    <a:lnTo>
                      <a:pt x="7870" y="2070"/>
                    </a:lnTo>
                    <a:lnTo>
                      <a:pt x="7870" y="2070"/>
                    </a:lnTo>
                    <a:lnTo>
                      <a:pt x="7571" y="2405"/>
                    </a:lnTo>
                    <a:lnTo>
                      <a:pt x="7292" y="2088"/>
                    </a:lnTo>
                    <a:lnTo>
                      <a:pt x="6975" y="1772"/>
                    </a:lnTo>
                    <a:lnTo>
                      <a:pt x="6676" y="1492"/>
                    </a:lnTo>
                    <a:lnTo>
                      <a:pt x="6425" y="1296"/>
                    </a:lnTo>
                    <a:lnTo>
                      <a:pt x="6425" y="1296"/>
                    </a:lnTo>
                    <a:lnTo>
                      <a:pt x="6620" y="1455"/>
                    </a:lnTo>
                    <a:lnTo>
                      <a:pt x="6620" y="1455"/>
                    </a:lnTo>
                    <a:lnTo>
                      <a:pt x="6136" y="1156"/>
                    </a:lnTo>
                    <a:lnTo>
                      <a:pt x="5893" y="1026"/>
                    </a:lnTo>
                    <a:lnTo>
                      <a:pt x="5632" y="914"/>
                    </a:lnTo>
                    <a:lnTo>
                      <a:pt x="5371" y="802"/>
                    </a:lnTo>
                    <a:lnTo>
                      <a:pt x="5110" y="709"/>
                    </a:lnTo>
                    <a:close/>
                    <a:moveTo>
                      <a:pt x="2276" y="2088"/>
                    </a:moveTo>
                    <a:lnTo>
                      <a:pt x="2033" y="2107"/>
                    </a:lnTo>
                    <a:lnTo>
                      <a:pt x="1791" y="2163"/>
                    </a:lnTo>
                    <a:lnTo>
                      <a:pt x="1549" y="2256"/>
                    </a:lnTo>
                    <a:lnTo>
                      <a:pt x="1306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1" y="2909"/>
                    </a:lnTo>
                    <a:lnTo>
                      <a:pt x="523" y="3133"/>
                    </a:lnTo>
                    <a:lnTo>
                      <a:pt x="374" y="3394"/>
                    </a:lnTo>
                    <a:lnTo>
                      <a:pt x="243" y="3655"/>
                    </a:lnTo>
                    <a:lnTo>
                      <a:pt x="150" y="3935"/>
                    </a:lnTo>
                    <a:lnTo>
                      <a:pt x="75" y="4233"/>
                    </a:lnTo>
                    <a:lnTo>
                      <a:pt x="20" y="4550"/>
                    </a:lnTo>
                    <a:lnTo>
                      <a:pt x="1" y="4885"/>
                    </a:lnTo>
                    <a:lnTo>
                      <a:pt x="1" y="5202"/>
                    </a:lnTo>
                    <a:lnTo>
                      <a:pt x="20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5" y="6508"/>
                    </a:lnTo>
                    <a:lnTo>
                      <a:pt x="337" y="6843"/>
                    </a:lnTo>
                    <a:lnTo>
                      <a:pt x="467" y="7179"/>
                    </a:lnTo>
                    <a:lnTo>
                      <a:pt x="616" y="7533"/>
                    </a:lnTo>
                    <a:lnTo>
                      <a:pt x="784" y="7888"/>
                    </a:lnTo>
                    <a:lnTo>
                      <a:pt x="971" y="8242"/>
                    </a:lnTo>
                    <a:lnTo>
                      <a:pt x="1194" y="8596"/>
                    </a:lnTo>
                    <a:lnTo>
                      <a:pt x="1418" y="8950"/>
                    </a:lnTo>
                    <a:lnTo>
                      <a:pt x="1660" y="9305"/>
                    </a:lnTo>
                    <a:lnTo>
                      <a:pt x="1903" y="9640"/>
                    </a:lnTo>
                    <a:lnTo>
                      <a:pt x="2164" y="9976"/>
                    </a:lnTo>
                    <a:lnTo>
                      <a:pt x="2444" y="10293"/>
                    </a:lnTo>
                    <a:lnTo>
                      <a:pt x="2742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29" y="11822"/>
                    </a:lnTo>
                    <a:lnTo>
                      <a:pt x="4364" y="12102"/>
                    </a:lnTo>
                    <a:lnTo>
                      <a:pt x="4737" y="12381"/>
                    </a:lnTo>
                    <a:lnTo>
                      <a:pt x="5110" y="12642"/>
                    </a:lnTo>
                    <a:lnTo>
                      <a:pt x="5483" y="12904"/>
                    </a:lnTo>
                    <a:lnTo>
                      <a:pt x="5875" y="13146"/>
                    </a:lnTo>
                    <a:lnTo>
                      <a:pt x="5222" y="12661"/>
                    </a:lnTo>
                    <a:lnTo>
                      <a:pt x="4607" y="12158"/>
                    </a:lnTo>
                    <a:lnTo>
                      <a:pt x="4308" y="11878"/>
                    </a:lnTo>
                    <a:lnTo>
                      <a:pt x="4029" y="11617"/>
                    </a:lnTo>
                    <a:lnTo>
                      <a:pt x="3749" y="11319"/>
                    </a:lnTo>
                    <a:lnTo>
                      <a:pt x="3488" y="11039"/>
                    </a:lnTo>
                    <a:lnTo>
                      <a:pt x="3227" y="10741"/>
                    </a:lnTo>
                    <a:lnTo>
                      <a:pt x="2984" y="10442"/>
                    </a:lnTo>
                    <a:lnTo>
                      <a:pt x="2742" y="10144"/>
                    </a:lnTo>
                    <a:lnTo>
                      <a:pt x="2518" y="9827"/>
                    </a:lnTo>
                    <a:lnTo>
                      <a:pt x="2313" y="9510"/>
                    </a:lnTo>
                    <a:lnTo>
                      <a:pt x="2108" y="9193"/>
                    </a:lnTo>
                    <a:lnTo>
                      <a:pt x="1903" y="8857"/>
                    </a:lnTo>
                    <a:lnTo>
                      <a:pt x="1716" y="8540"/>
                    </a:lnTo>
                    <a:lnTo>
                      <a:pt x="1549" y="8167"/>
                    </a:lnTo>
                    <a:lnTo>
                      <a:pt x="1381" y="7832"/>
                    </a:lnTo>
                    <a:lnTo>
                      <a:pt x="1232" y="7477"/>
                    </a:lnTo>
                    <a:lnTo>
                      <a:pt x="1120" y="7142"/>
                    </a:lnTo>
                    <a:lnTo>
                      <a:pt x="1008" y="6806"/>
                    </a:lnTo>
                    <a:lnTo>
                      <a:pt x="933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3" y="5501"/>
                    </a:lnTo>
                    <a:lnTo>
                      <a:pt x="803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2" y="4233"/>
                    </a:lnTo>
                    <a:lnTo>
                      <a:pt x="1045" y="3953"/>
                    </a:lnTo>
                    <a:lnTo>
                      <a:pt x="1157" y="3692"/>
                    </a:lnTo>
                    <a:lnTo>
                      <a:pt x="1288" y="3431"/>
                    </a:lnTo>
                    <a:lnTo>
                      <a:pt x="1455" y="3207"/>
                    </a:lnTo>
                    <a:lnTo>
                      <a:pt x="1623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7" y="2555"/>
                    </a:lnTo>
                    <a:lnTo>
                      <a:pt x="2481" y="2461"/>
                    </a:lnTo>
                    <a:lnTo>
                      <a:pt x="2705" y="2405"/>
                    </a:lnTo>
                    <a:lnTo>
                      <a:pt x="2947" y="2387"/>
                    </a:lnTo>
                    <a:lnTo>
                      <a:pt x="3171" y="2405"/>
                    </a:lnTo>
                    <a:lnTo>
                      <a:pt x="3413" y="2461"/>
                    </a:lnTo>
                    <a:lnTo>
                      <a:pt x="3674" y="2536"/>
                    </a:lnTo>
                    <a:lnTo>
                      <a:pt x="3954" y="2648"/>
                    </a:lnTo>
                    <a:lnTo>
                      <a:pt x="3674" y="2499"/>
                    </a:lnTo>
                    <a:lnTo>
                      <a:pt x="3395" y="2368"/>
                    </a:lnTo>
                    <a:lnTo>
                      <a:pt x="3078" y="2238"/>
                    </a:lnTo>
                    <a:lnTo>
                      <a:pt x="2798" y="2163"/>
                    </a:lnTo>
                    <a:lnTo>
                      <a:pt x="2537" y="2107"/>
                    </a:lnTo>
                    <a:lnTo>
                      <a:pt x="2276" y="2088"/>
                    </a:lnTo>
                    <a:close/>
                    <a:moveTo>
                      <a:pt x="13053" y="0"/>
                    </a:moveTo>
                    <a:lnTo>
                      <a:pt x="13333" y="149"/>
                    </a:lnTo>
                    <a:lnTo>
                      <a:pt x="13613" y="317"/>
                    </a:lnTo>
                    <a:lnTo>
                      <a:pt x="13874" y="504"/>
                    </a:lnTo>
                    <a:lnTo>
                      <a:pt x="14116" y="727"/>
                    </a:lnTo>
                    <a:lnTo>
                      <a:pt x="14359" y="951"/>
                    </a:lnTo>
                    <a:lnTo>
                      <a:pt x="14582" y="1193"/>
                    </a:lnTo>
                    <a:lnTo>
                      <a:pt x="14788" y="1473"/>
                    </a:lnTo>
                    <a:lnTo>
                      <a:pt x="14974" y="1753"/>
                    </a:lnTo>
                    <a:lnTo>
                      <a:pt x="15105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2" y="2667"/>
                    </a:lnTo>
                    <a:lnTo>
                      <a:pt x="15589" y="3151"/>
                    </a:lnTo>
                    <a:lnTo>
                      <a:pt x="15720" y="3655"/>
                    </a:lnTo>
                    <a:lnTo>
                      <a:pt x="15795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3" y="5836"/>
                    </a:lnTo>
                    <a:lnTo>
                      <a:pt x="15757" y="6284"/>
                    </a:lnTo>
                    <a:lnTo>
                      <a:pt x="15664" y="6713"/>
                    </a:lnTo>
                    <a:lnTo>
                      <a:pt x="15552" y="7179"/>
                    </a:lnTo>
                    <a:lnTo>
                      <a:pt x="15422" y="7627"/>
                    </a:lnTo>
                    <a:lnTo>
                      <a:pt x="15272" y="8074"/>
                    </a:lnTo>
                    <a:lnTo>
                      <a:pt x="15086" y="8540"/>
                    </a:lnTo>
                    <a:lnTo>
                      <a:pt x="14862" y="9006"/>
                    </a:lnTo>
                    <a:lnTo>
                      <a:pt x="14620" y="9473"/>
                    </a:lnTo>
                    <a:lnTo>
                      <a:pt x="14359" y="9957"/>
                    </a:lnTo>
                    <a:lnTo>
                      <a:pt x="14079" y="10424"/>
                    </a:lnTo>
                    <a:lnTo>
                      <a:pt x="13781" y="10871"/>
                    </a:lnTo>
                    <a:lnTo>
                      <a:pt x="13464" y="11319"/>
                    </a:lnTo>
                    <a:lnTo>
                      <a:pt x="13128" y="11766"/>
                    </a:lnTo>
                    <a:lnTo>
                      <a:pt x="12774" y="12195"/>
                    </a:lnTo>
                    <a:lnTo>
                      <a:pt x="12401" y="12605"/>
                    </a:lnTo>
                    <a:lnTo>
                      <a:pt x="12028" y="13015"/>
                    </a:lnTo>
                    <a:lnTo>
                      <a:pt x="11618" y="13407"/>
                    </a:lnTo>
                    <a:lnTo>
                      <a:pt x="11207" y="13780"/>
                    </a:lnTo>
                    <a:lnTo>
                      <a:pt x="10779" y="14153"/>
                    </a:lnTo>
                    <a:lnTo>
                      <a:pt x="10331" y="14507"/>
                    </a:lnTo>
                    <a:lnTo>
                      <a:pt x="9865" y="14843"/>
                    </a:lnTo>
                    <a:lnTo>
                      <a:pt x="9399" y="15178"/>
                    </a:lnTo>
                    <a:lnTo>
                      <a:pt x="8914" y="15495"/>
                    </a:lnTo>
                    <a:lnTo>
                      <a:pt x="8410" y="15794"/>
                    </a:lnTo>
                    <a:lnTo>
                      <a:pt x="7851" y="16111"/>
                    </a:lnTo>
                    <a:lnTo>
                      <a:pt x="7236" y="16428"/>
                    </a:lnTo>
                    <a:lnTo>
                      <a:pt x="7124" y="16465"/>
                    </a:lnTo>
                    <a:lnTo>
                      <a:pt x="7012" y="16502"/>
                    </a:lnTo>
                    <a:lnTo>
                      <a:pt x="6881" y="16521"/>
                    </a:lnTo>
                    <a:lnTo>
                      <a:pt x="6751" y="16540"/>
                    </a:lnTo>
                    <a:lnTo>
                      <a:pt x="6714" y="16540"/>
                    </a:lnTo>
                    <a:lnTo>
                      <a:pt x="7087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1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4" y="16801"/>
                    </a:lnTo>
                    <a:lnTo>
                      <a:pt x="7926" y="16763"/>
                    </a:lnTo>
                    <a:lnTo>
                      <a:pt x="8056" y="16707"/>
                    </a:lnTo>
                    <a:lnTo>
                      <a:pt x="8653" y="16409"/>
                    </a:lnTo>
                    <a:lnTo>
                      <a:pt x="9212" y="16092"/>
                    </a:lnTo>
                    <a:lnTo>
                      <a:pt x="9716" y="15794"/>
                    </a:lnTo>
                    <a:lnTo>
                      <a:pt x="10201" y="15477"/>
                    </a:lnTo>
                    <a:lnTo>
                      <a:pt x="10685" y="15141"/>
                    </a:lnTo>
                    <a:lnTo>
                      <a:pt x="11133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8" y="13687"/>
                    </a:lnTo>
                    <a:lnTo>
                      <a:pt x="12830" y="13295"/>
                    </a:lnTo>
                    <a:lnTo>
                      <a:pt x="13221" y="12904"/>
                    </a:lnTo>
                    <a:lnTo>
                      <a:pt x="13576" y="12475"/>
                    </a:lnTo>
                    <a:lnTo>
                      <a:pt x="13930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1" y="10722"/>
                    </a:lnTo>
                    <a:lnTo>
                      <a:pt x="15161" y="10256"/>
                    </a:lnTo>
                    <a:lnTo>
                      <a:pt x="15440" y="9771"/>
                    </a:lnTo>
                    <a:lnTo>
                      <a:pt x="15664" y="9305"/>
                    </a:lnTo>
                    <a:lnTo>
                      <a:pt x="15888" y="8839"/>
                    </a:lnTo>
                    <a:lnTo>
                      <a:pt x="16074" y="8372"/>
                    </a:lnTo>
                    <a:lnTo>
                      <a:pt x="16242" y="7925"/>
                    </a:lnTo>
                    <a:lnTo>
                      <a:pt x="16373" y="7459"/>
                    </a:lnTo>
                    <a:lnTo>
                      <a:pt x="16484" y="7011"/>
                    </a:lnTo>
                    <a:lnTo>
                      <a:pt x="16559" y="6564"/>
                    </a:lnTo>
                    <a:lnTo>
                      <a:pt x="16615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5" y="4475"/>
                    </a:lnTo>
                    <a:lnTo>
                      <a:pt x="16522" y="3953"/>
                    </a:lnTo>
                    <a:lnTo>
                      <a:pt x="16391" y="3450"/>
                    </a:lnTo>
                    <a:lnTo>
                      <a:pt x="16223" y="2946"/>
                    </a:lnTo>
                    <a:lnTo>
                      <a:pt x="16130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6" y="2051"/>
                    </a:lnTo>
                    <a:lnTo>
                      <a:pt x="15533" y="1678"/>
                    </a:lnTo>
                    <a:lnTo>
                      <a:pt x="15235" y="1324"/>
                    </a:lnTo>
                    <a:lnTo>
                      <a:pt x="14918" y="1007"/>
                    </a:lnTo>
                    <a:lnTo>
                      <a:pt x="14582" y="727"/>
                    </a:lnTo>
                    <a:lnTo>
                      <a:pt x="14228" y="485"/>
                    </a:lnTo>
                    <a:lnTo>
                      <a:pt x="13855" y="280"/>
                    </a:lnTo>
                    <a:lnTo>
                      <a:pt x="13464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0">
                <a:extLst>
                  <a:ext uri="{FF2B5EF4-FFF2-40B4-BE49-F238E27FC236}">
                    <a16:creationId xmlns:a16="http://schemas.microsoft.com/office/drawing/2014/main" id="{7C205DB7-627A-C239-DED7-0EB5B5A295F6}"/>
                  </a:ext>
                </a:extLst>
              </p:cNvPr>
              <p:cNvSpPr/>
              <p:nvPr/>
            </p:nvSpPr>
            <p:spPr>
              <a:xfrm>
                <a:off x="1401300" y="4584625"/>
                <a:ext cx="146875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11058" fill="none" extrusionOk="0">
                    <a:moveTo>
                      <a:pt x="2276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033" y="19"/>
                    </a:lnTo>
                    <a:lnTo>
                      <a:pt x="1791" y="75"/>
                    </a:lnTo>
                    <a:lnTo>
                      <a:pt x="1549" y="168"/>
                    </a:lnTo>
                    <a:lnTo>
                      <a:pt x="1306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1" y="821"/>
                    </a:lnTo>
                    <a:lnTo>
                      <a:pt x="523" y="1045"/>
                    </a:lnTo>
                    <a:lnTo>
                      <a:pt x="523" y="1045"/>
                    </a:lnTo>
                    <a:lnTo>
                      <a:pt x="374" y="1306"/>
                    </a:lnTo>
                    <a:lnTo>
                      <a:pt x="243" y="1567"/>
                    </a:lnTo>
                    <a:lnTo>
                      <a:pt x="150" y="1847"/>
                    </a:lnTo>
                    <a:lnTo>
                      <a:pt x="75" y="2145"/>
                    </a:lnTo>
                    <a:lnTo>
                      <a:pt x="20" y="2462"/>
                    </a:lnTo>
                    <a:lnTo>
                      <a:pt x="1" y="2797"/>
                    </a:lnTo>
                    <a:lnTo>
                      <a:pt x="1" y="3114"/>
                    </a:lnTo>
                    <a:lnTo>
                      <a:pt x="20" y="3469"/>
                    </a:lnTo>
                    <a:lnTo>
                      <a:pt x="20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5" y="4420"/>
                    </a:lnTo>
                    <a:lnTo>
                      <a:pt x="337" y="4755"/>
                    </a:lnTo>
                    <a:lnTo>
                      <a:pt x="467" y="5091"/>
                    </a:lnTo>
                    <a:lnTo>
                      <a:pt x="616" y="5445"/>
                    </a:lnTo>
                    <a:lnTo>
                      <a:pt x="784" y="5800"/>
                    </a:lnTo>
                    <a:lnTo>
                      <a:pt x="971" y="6154"/>
                    </a:lnTo>
                    <a:lnTo>
                      <a:pt x="971" y="6154"/>
                    </a:lnTo>
                    <a:lnTo>
                      <a:pt x="1194" y="6508"/>
                    </a:lnTo>
                    <a:lnTo>
                      <a:pt x="1418" y="6862"/>
                    </a:lnTo>
                    <a:lnTo>
                      <a:pt x="1660" y="7217"/>
                    </a:lnTo>
                    <a:lnTo>
                      <a:pt x="1903" y="7552"/>
                    </a:lnTo>
                    <a:lnTo>
                      <a:pt x="2164" y="7888"/>
                    </a:lnTo>
                    <a:lnTo>
                      <a:pt x="2444" y="8205"/>
                    </a:lnTo>
                    <a:lnTo>
                      <a:pt x="2742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29" y="9734"/>
                    </a:lnTo>
                    <a:lnTo>
                      <a:pt x="4364" y="10014"/>
                    </a:lnTo>
                    <a:lnTo>
                      <a:pt x="4737" y="10293"/>
                    </a:lnTo>
                    <a:lnTo>
                      <a:pt x="5110" y="10554"/>
                    </a:lnTo>
                    <a:lnTo>
                      <a:pt x="5483" y="10816"/>
                    </a:lnTo>
                    <a:lnTo>
                      <a:pt x="5875" y="11058"/>
                    </a:lnTo>
                    <a:lnTo>
                      <a:pt x="5875" y="11058"/>
                    </a:lnTo>
                    <a:lnTo>
                      <a:pt x="5222" y="10573"/>
                    </a:lnTo>
                    <a:lnTo>
                      <a:pt x="4607" y="10070"/>
                    </a:lnTo>
                    <a:lnTo>
                      <a:pt x="4308" y="9790"/>
                    </a:lnTo>
                    <a:lnTo>
                      <a:pt x="4029" y="9529"/>
                    </a:lnTo>
                    <a:lnTo>
                      <a:pt x="3749" y="9231"/>
                    </a:lnTo>
                    <a:lnTo>
                      <a:pt x="3488" y="8951"/>
                    </a:lnTo>
                    <a:lnTo>
                      <a:pt x="3227" y="8653"/>
                    </a:lnTo>
                    <a:lnTo>
                      <a:pt x="2984" y="8354"/>
                    </a:lnTo>
                    <a:lnTo>
                      <a:pt x="2742" y="8056"/>
                    </a:lnTo>
                    <a:lnTo>
                      <a:pt x="2518" y="7739"/>
                    </a:lnTo>
                    <a:lnTo>
                      <a:pt x="2313" y="7422"/>
                    </a:lnTo>
                    <a:lnTo>
                      <a:pt x="2108" y="7105"/>
                    </a:lnTo>
                    <a:lnTo>
                      <a:pt x="1903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9" y="6079"/>
                    </a:lnTo>
                    <a:lnTo>
                      <a:pt x="1381" y="5744"/>
                    </a:lnTo>
                    <a:lnTo>
                      <a:pt x="1232" y="5389"/>
                    </a:lnTo>
                    <a:lnTo>
                      <a:pt x="1120" y="5054"/>
                    </a:lnTo>
                    <a:lnTo>
                      <a:pt x="1008" y="4718"/>
                    </a:lnTo>
                    <a:lnTo>
                      <a:pt x="933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3" y="3413"/>
                    </a:lnTo>
                    <a:lnTo>
                      <a:pt x="803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2" y="2145"/>
                    </a:lnTo>
                    <a:lnTo>
                      <a:pt x="1045" y="1865"/>
                    </a:lnTo>
                    <a:lnTo>
                      <a:pt x="1157" y="1604"/>
                    </a:lnTo>
                    <a:lnTo>
                      <a:pt x="1288" y="1343"/>
                    </a:lnTo>
                    <a:lnTo>
                      <a:pt x="1288" y="1343"/>
                    </a:lnTo>
                    <a:lnTo>
                      <a:pt x="1455" y="1119"/>
                    </a:lnTo>
                    <a:lnTo>
                      <a:pt x="1623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7" y="467"/>
                    </a:lnTo>
                    <a:lnTo>
                      <a:pt x="2481" y="373"/>
                    </a:lnTo>
                    <a:lnTo>
                      <a:pt x="2705" y="317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2947" y="299"/>
                    </a:lnTo>
                    <a:lnTo>
                      <a:pt x="3171" y="317"/>
                    </a:lnTo>
                    <a:lnTo>
                      <a:pt x="3413" y="373"/>
                    </a:lnTo>
                    <a:lnTo>
                      <a:pt x="3674" y="448"/>
                    </a:lnTo>
                    <a:lnTo>
                      <a:pt x="3954" y="560"/>
                    </a:lnTo>
                    <a:lnTo>
                      <a:pt x="3954" y="560"/>
                    </a:lnTo>
                    <a:lnTo>
                      <a:pt x="3674" y="411"/>
                    </a:lnTo>
                    <a:lnTo>
                      <a:pt x="3395" y="280"/>
                    </a:lnTo>
                    <a:lnTo>
                      <a:pt x="3395" y="280"/>
                    </a:lnTo>
                    <a:lnTo>
                      <a:pt x="3078" y="150"/>
                    </a:lnTo>
                    <a:lnTo>
                      <a:pt x="2798" y="75"/>
                    </a:lnTo>
                    <a:lnTo>
                      <a:pt x="2537" y="19"/>
                    </a:lnTo>
                    <a:lnTo>
                      <a:pt x="227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0">
                <a:extLst>
                  <a:ext uri="{FF2B5EF4-FFF2-40B4-BE49-F238E27FC236}">
                    <a16:creationId xmlns:a16="http://schemas.microsoft.com/office/drawing/2014/main" id="{016A865C-3A20-EBB5-0DA1-B4B8B71E64AE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736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7" y="1101"/>
                    </a:lnTo>
                    <a:lnTo>
                      <a:pt x="1697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87" y="355"/>
                    </a:lnTo>
                    <a:lnTo>
                      <a:pt x="187" y="355"/>
                    </a:lnTo>
                    <a:lnTo>
                      <a:pt x="485" y="597"/>
                    </a:lnTo>
                    <a:lnTo>
                      <a:pt x="802" y="858"/>
                    </a:lnTo>
                    <a:lnTo>
                      <a:pt x="1418" y="1436"/>
                    </a:lnTo>
                    <a:lnTo>
                      <a:pt x="1977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47" y="1716"/>
                    </a:lnTo>
                    <a:lnTo>
                      <a:pt x="2947" y="1716"/>
                    </a:lnTo>
                    <a:lnTo>
                      <a:pt x="2648" y="2051"/>
                    </a:lnTo>
                    <a:lnTo>
                      <a:pt x="2648" y="2051"/>
                    </a:lnTo>
                    <a:lnTo>
                      <a:pt x="2369" y="1734"/>
                    </a:lnTo>
                    <a:lnTo>
                      <a:pt x="2052" y="1418"/>
                    </a:lnTo>
                    <a:lnTo>
                      <a:pt x="1753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0">
                <a:extLst>
                  <a:ext uri="{FF2B5EF4-FFF2-40B4-BE49-F238E27FC236}">
                    <a16:creationId xmlns:a16="http://schemas.microsoft.com/office/drawing/2014/main" id="{6FA8FD58-E686-9F77-9603-A71214C88E34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30">
                <a:extLst>
                  <a:ext uri="{FF2B5EF4-FFF2-40B4-BE49-F238E27FC236}">
                    <a16:creationId xmlns:a16="http://schemas.microsoft.com/office/drawing/2014/main" id="{AED15CD7-E4E4-1D31-ECE0-01FE62D0C674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1" name="Google Shape;1451;p30">
                <a:extLst>
                  <a:ext uri="{FF2B5EF4-FFF2-40B4-BE49-F238E27FC236}">
                    <a16:creationId xmlns:a16="http://schemas.microsoft.com/office/drawing/2014/main" id="{78B09384-ECB1-1E19-9C67-4F8E80AE6FAB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0">
                <a:extLst>
                  <a:ext uri="{FF2B5EF4-FFF2-40B4-BE49-F238E27FC236}">
                    <a16:creationId xmlns:a16="http://schemas.microsoft.com/office/drawing/2014/main" id="{8D2EF52B-4D05-16F1-A8F5-D9A93B9AAB60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0">
                <a:extLst>
                  <a:ext uri="{FF2B5EF4-FFF2-40B4-BE49-F238E27FC236}">
                    <a16:creationId xmlns:a16="http://schemas.microsoft.com/office/drawing/2014/main" id="{31132408-BBB6-CC9F-A6FA-D7042A350FCF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0">
                <a:extLst>
                  <a:ext uri="{FF2B5EF4-FFF2-40B4-BE49-F238E27FC236}">
                    <a16:creationId xmlns:a16="http://schemas.microsoft.com/office/drawing/2014/main" id="{19C5BE5F-192B-D0D5-115C-5DFF5B54CB01}"/>
                  </a:ext>
                </a:extLst>
              </p:cNvPr>
              <p:cNvSpPr/>
              <p:nvPr/>
            </p:nvSpPr>
            <p:spPr>
              <a:xfrm>
                <a:off x="156912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0" y="0"/>
                    </a:moveTo>
                    <a:lnTo>
                      <a:pt x="6340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3" y="727"/>
                    </a:lnTo>
                    <a:lnTo>
                      <a:pt x="7646" y="951"/>
                    </a:lnTo>
                    <a:lnTo>
                      <a:pt x="7869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3" y="2200"/>
                    </a:lnTo>
                    <a:lnTo>
                      <a:pt x="8615" y="2424"/>
                    </a:lnTo>
                    <a:lnTo>
                      <a:pt x="8709" y="2667"/>
                    </a:lnTo>
                    <a:lnTo>
                      <a:pt x="8876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7" y="4718"/>
                    </a:lnTo>
                    <a:lnTo>
                      <a:pt x="9137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59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4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7" y="15794"/>
                    </a:lnTo>
                    <a:lnTo>
                      <a:pt x="1697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8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5" y="16763"/>
                    </a:lnTo>
                    <a:lnTo>
                      <a:pt x="597" y="16801"/>
                    </a:lnTo>
                    <a:lnTo>
                      <a:pt x="728" y="16819"/>
                    </a:lnTo>
                    <a:lnTo>
                      <a:pt x="858" y="16838"/>
                    </a:lnTo>
                    <a:lnTo>
                      <a:pt x="858" y="16838"/>
                    </a:lnTo>
                    <a:lnTo>
                      <a:pt x="970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499" y="16092"/>
                    </a:lnTo>
                    <a:lnTo>
                      <a:pt x="2499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2" y="15141"/>
                    </a:lnTo>
                    <a:lnTo>
                      <a:pt x="4420" y="14805"/>
                    </a:lnTo>
                    <a:lnTo>
                      <a:pt x="4867" y="14451"/>
                    </a:lnTo>
                    <a:lnTo>
                      <a:pt x="5296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8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2" y="11617"/>
                    </a:lnTo>
                    <a:lnTo>
                      <a:pt x="7869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29" y="7925"/>
                    </a:lnTo>
                    <a:lnTo>
                      <a:pt x="9660" y="7459"/>
                    </a:lnTo>
                    <a:lnTo>
                      <a:pt x="9771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39" y="5557"/>
                    </a:lnTo>
                    <a:lnTo>
                      <a:pt x="9939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0" y="2946"/>
                    </a:lnTo>
                    <a:lnTo>
                      <a:pt x="9417" y="2722"/>
                    </a:lnTo>
                    <a:lnTo>
                      <a:pt x="9305" y="2480"/>
                    </a:lnTo>
                    <a:lnTo>
                      <a:pt x="9193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20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69" y="727"/>
                    </a:lnTo>
                    <a:lnTo>
                      <a:pt x="7515" y="485"/>
                    </a:lnTo>
                    <a:lnTo>
                      <a:pt x="7142" y="280"/>
                    </a:lnTo>
                    <a:lnTo>
                      <a:pt x="6751" y="112"/>
                    </a:lnTo>
                    <a:lnTo>
                      <a:pt x="63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0">
                <a:extLst>
                  <a:ext uri="{FF2B5EF4-FFF2-40B4-BE49-F238E27FC236}">
                    <a16:creationId xmlns:a16="http://schemas.microsoft.com/office/drawing/2014/main" id="{09874754-FC76-81B9-8220-9DAFEAFBCCF4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0">
                <a:extLst>
                  <a:ext uri="{FF2B5EF4-FFF2-40B4-BE49-F238E27FC236}">
                    <a16:creationId xmlns:a16="http://schemas.microsoft.com/office/drawing/2014/main" id="{20F5FDF5-33FA-C814-FB6F-695EA8CAD6D7}"/>
                  </a:ext>
                </a:extLst>
              </p:cNvPr>
              <p:cNvSpPr/>
              <p:nvPr/>
            </p:nvSpPr>
            <p:spPr>
              <a:xfrm>
                <a:off x="147170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0">
                <a:extLst>
                  <a:ext uri="{FF2B5EF4-FFF2-40B4-BE49-F238E27FC236}">
                    <a16:creationId xmlns:a16="http://schemas.microsoft.com/office/drawing/2014/main" id="{05B30BFF-CA9A-5742-0F80-5B6ACEC77E68}"/>
                  </a:ext>
                </a:extLst>
              </p:cNvPr>
              <p:cNvSpPr/>
              <p:nvPr/>
            </p:nvSpPr>
            <p:spPr>
              <a:xfrm>
                <a:off x="1363075" y="4529625"/>
                <a:ext cx="1660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5365" extrusionOk="0">
                    <a:moveTo>
                      <a:pt x="5595" y="149"/>
                    </a:moveTo>
                    <a:lnTo>
                      <a:pt x="5595" y="160"/>
                    </a:lnTo>
                    <a:lnTo>
                      <a:pt x="5595" y="160"/>
                    </a:lnTo>
                    <a:lnTo>
                      <a:pt x="5912" y="261"/>
                    </a:lnTo>
                    <a:lnTo>
                      <a:pt x="6378" y="448"/>
                    </a:lnTo>
                    <a:lnTo>
                      <a:pt x="6378" y="448"/>
                    </a:lnTo>
                    <a:lnTo>
                      <a:pt x="5968" y="280"/>
                    </a:lnTo>
                    <a:lnTo>
                      <a:pt x="5595" y="149"/>
                    </a:lnTo>
                    <a:close/>
                    <a:moveTo>
                      <a:pt x="4346" y="0"/>
                    </a:moveTo>
                    <a:lnTo>
                      <a:pt x="4103" y="19"/>
                    </a:lnTo>
                    <a:lnTo>
                      <a:pt x="3842" y="56"/>
                    </a:lnTo>
                    <a:lnTo>
                      <a:pt x="3600" y="112"/>
                    </a:lnTo>
                    <a:lnTo>
                      <a:pt x="3357" y="168"/>
                    </a:lnTo>
                    <a:lnTo>
                      <a:pt x="3115" y="261"/>
                    </a:lnTo>
                    <a:lnTo>
                      <a:pt x="2872" y="354"/>
                    </a:lnTo>
                    <a:lnTo>
                      <a:pt x="2630" y="485"/>
                    </a:lnTo>
                    <a:lnTo>
                      <a:pt x="2406" y="616"/>
                    </a:lnTo>
                    <a:lnTo>
                      <a:pt x="2183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7" y="1287"/>
                    </a:lnTo>
                    <a:lnTo>
                      <a:pt x="1381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7" y="2387"/>
                    </a:lnTo>
                    <a:lnTo>
                      <a:pt x="635" y="2592"/>
                    </a:lnTo>
                    <a:lnTo>
                      <a:pt x="523" y="2834"/>
                    </a:lnTo>
                    <a:lnTo>
                      <a:pt x="430" y="3058"/>
                    </a:lnTo>
                    <a:lnTo>
                      <a:pt x="262" y="3562"/>
                    </a:lnTo>
                    <a:lnTo>
                      <a:pt x="150" y="4065"/>
                    </a:lnTo>
                    <a:lnTo>
                      <a:pt x="57" y="4587"/>
                    </a:lnTo>
                    <a:lnTo>
                      <a:pt x="1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94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30" y="8037"/>
                    </a:lnTo>
                    <a:lnTo>
                      <a:pt x="598" y="8484"/>
                    </a:lnTo>
                    <a:lnTo>
                      <a:pt x="784" y="8951"/>
                    </a:lnTo>
                    <a:lnTo>
                      <a:pt x="989" y="9417"/>
                    </a:lnTo>
                    <a:lnTo>
                      <a:pt x="1232" y="9883"/>
                    </a:lnTo>
                    <a:lnTo>
                      <a:pt x="1455" y="10293"/>
                    </a:lnTo>
                    <a:lnTo>
                      <a:pt x="1679" y="10666"/>
                    </a:lnTo>
                    <a:lnTo>
                      <a:pt x="1921" y="11058"/>
                    </a:lnTo>
                    <a:lnTo>
                      <a:pt x="2183" y="11431"/>
                    </a:lnTo>
                    <a:lnTo>
                      <a:pt x="2444" y="11803"/>
                    </a:lnTo>
                    <a:lnTo>
                      <a:pt x="2723" y="12176"/>
                    </a:lnTo>
                    <a:lnTo>
                      <a:pt x="3022" y="12531"/>
                    </a:lnTo>
                    <a:lnTo>
                      <a:pt x="3320" y="12866"/>
                    </a:lnTo>
                    <a:lnTo>
                      <a:pt x="3637" y="13221"/>
                    </a:lnTo>
                    <a:lnTo>
                      <a:pt x="3973" y="13556"/>
                    </a:lnTo>
                    <a:lnTo>
                      <a:pt x="4308" y="13873"/>
                    </a:lnTo>
                    <a:lnTo>
                      <a:pt x="4644" y="14190"/>
                    </a:lnTo>
                    <a:lnTo>
                      <a:pt x="5017" y="14489"/>
                    </a:lnTo>
                    <a:lnTo>
                      <a:pt x="5371" y="14806"/>
                    </a:lnTo>
                    <a:lnTo>
                      <a:pt x="5763" y="15085"/>
                    </a:lnTo>
                    <a:lnTo>
                      <a:pt x="6154" y="15365"/>
                    </a:lnTo>
                    <a:lnTo>
                      <a:pt x="5502" y="14843"/>
                    </a:lnTo>
                    <a:lnTo>
                      <a:pt x="4905" y="14283"/>
                    </a:lnTo>
                    <a:lnTo>
                      <a:pt x="4327" y="13705"/>
                    </a:lnTo>
                    <a:lnTo>
                      <a:pt x="3786" y="13090"/>
                    </a:lnTo>
                    <a:lnTo>
                      <a:pt x="3283" y="12475"/>
                    </a:lnTo>
                    <a:lnTo>
                      <a:pt x="2817" y="11822"/>
                    </a:lnTo>
                    <a:lnTo>
                      <a:pt x="2388" y="11151"/>
                    </a:lnTo>
                    <a:lnTo>
                      <a:pt x="1996" y="10461"/>
                    </a:lnTo>
                    <a:lnTo>
                      <a:pt x="1810" y="10107"/>
                    </a:lnTo>
                    <a:lnTo>
                      <a:pt x="1642" y="9752"/>
                    </a:lnTo>
                    <a:lnTo>
                      <a:pt x="1493" y="9417"/>
                    </a:lnTo>
                    <a:lnTo>
                      <a:pt x="1362" y="9081"/>
                    </a:lnTo>
                    <a:lnTo>
                      <a:pt x="1232" y="8727"/>
                    </a:lnTo>
                    <a:lnTo>
                      <a:pt x="1138" y="8391"/>
                    </a:lnTo>
                    <a:lnTo>
                      <a:pt x="1045" y="8056"/>
                    </a:lnTo>
                    <a:lnTo>
                      <a:pt x="952" y="7739"/>
                    </a:lnTo>
                    <a:lnTo>
                      <a:pt x="840" y="7496"/>
                    </a:lnTo>
                    <a:lnTo>
                      <a:pt x="747" y="7254"/>
                    </a:lnTo>
                    <a:lnTo>
                      <a:pt x="672" y="6993"/>
                    </a:lnTo>
                    <a:lnTo>
                      <a:pt x="598" y="6750"/>
                    </a:lnTo>
                    <a:lnTo>
                      <a:pt x="523" y="6489"/>
                    </a:lnTo>
                    <a:lnTo>
                      <a:pt x="486" y="6228"/>
                    </a:lnTo>
                    <a:lnTo>
                      <a:pt x="448" y="5967"/>
                    </a:lnTo>
                    <a:lnTo>
                      <a:pt x="411" y="5687"/>
                    </a:lnTo>
                    <a:lnTo>
                      <a:pt x="411" y="5426"/>
                    </a:lnTo>
                    <a:lnTo>
                      <a:pt x="411" y="5165"/>
                    </a:lnTo>
                    <a:lnTo>
                      <a:pt x="411" y="4904"/>
                    </a:lnTo>
                    <a:lnTo>
                      <a:pt x="430" y="4625"/>
                    </a:lnTo>
                    <a:lnTo>
                      <a:pt x="467" y="4363"/>
                    </a:lnTo>
                    <a:lnTo>
                      <a:pt x="523" y="4102"/>
                    </a:lnTo>
                    <a:lnTo>
                      <a:pt x="579" y="3841"/>
                    </a:lnTo>
                    <a:lnTo>
                      <a:pt x="654" y="3580"/>
                    </a:lnTo>
                    <a:lnTo>
                      <a:pt x="784" y="3189"/>
                    </a:lnTo>
                    <a:lnTo>
                      <a:pt x="971" y="2760"/>
                    </a:lnTo>
                    <a:lnTo>
                      <a:pt x="1194" y="2331"/>
                    </a:lnTo>
                    <a:lnTo>
                      <a:pt x="1325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40" y="1380"/>
                    </a:lnTo>
                    <a:lnTo>
                      <a:pt x="2108" y="1231"/>
                    </a:lnTo>
                    <a:lnTo>
                      <a:pt x="2276" y="1119"/>
                    </a:lnTo>
                    <a:lnTo>
                      <a:pt x="2462" y="1026"/>
                    </a:lnTo>
                    <a:lnTo>
                      <a:pt x="2667" y="970"/>
                    </a:lnTo>
                    <a:lnTo>
                      <a:pt x="2854" y="933"/>
                    </a:lnTo>
                    <a:lnTo>
                      <a:pt x="2872" y="933"/>
                    </a:lnTo>
                    <a:lnTo>
                      <a:pt x="2891" y="951"/>
                    </a:lnTo>
                    <a:lnTo>
                      <a:pt x="2891" y="988"/>
                    </a:lnTo>
                    <a:lnTo>
                      <a:pt x="2798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7" y="1939"/>
                    </a:lnTo>
                    <a:lnTo>
                      <a:pt x="1996" y="2089"/>
                    </a:lnTo>
                    <a:lnTo>
                      <a:pt x="1884" y="2256"/>
                    </a:lnTo>
                    <a:lnTo>
                      <a:pt x="1716" y="2573"/>
                    </a:lnTo>
                    <a:lnTo>
                      <a:pt x="1549" y="2890"/>
                    </a:lnTo>
                    <a:lnTo>
                      <a:pt x="1642" y="2741"/>
                    </a:lnTo>
                    <a:lnTo>
                      <a:pt x="1810" y="2480"/>
                    </a:lnTo>
                    <a:lnTo>
                      <a:pt x="1977" y="2256"/>
                    </a:lnTo>
                    <a:lnTo>
                      <a:pt x="2164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9" y="1455"/>
                    </a:lnTo>
                    <a:lnTo>
                      <a:pt x="3003" y="1287"/>
                    </a:lnTo>
                    <a:lnTo>
                      <a:pt x="3227" y="1156"/>
                    </a:lnTo>
                    <a:lnTo>
                      <a:pt x="3469" y="1007"/>
                    </a:lnTo>
                    <a:lnTo>
                      <a:pt x="3712" y="895"/>
                    </a:lnTo>
                    <a:lnTo>
                      <a:pt x="3954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80" y="578"/>
                    </a:lnTo>
                    <a:lnTo>
                      <a:pt x="5241" y="560"/>
                    </a:lnTo>
                    <a:lnTo>
                      <a:pt x="5576" y="578"/>
                    </a:lnTo>
                    <a:lnTo>
                      <a:pt x="5930" y="634"/>
                    </a:lnTo>
                    <a:lnTo>
                      <a:pt x="6266" y="709"/>
                    </a:lnTo>
                    <a:lnTo>
                      <a:pt x="6639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5" y="168"/>
                    </a:lnTo>
                    <a:lnTo>
                      <a:pt x="5595" y="160"/>
                    </a:lnTo>
                    <a:lnTo>
                      <a:pt x="5595" y="160"/>
                    </a:lnTo>
                    <a:lnTo>
                      <a:pt x="5446" y="112"/>
                    </a:lnTo>
                    <a:lnTo>
                      <a:pt x="5222" y="75"/>
                    </a:lnTo>
                    <a:lnTo>
                      <a:pt x="4998" y="37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0">
                <a:extLst>
                  <a:ext uri="{FF2B5EF4-FFF2-40B4-BE49-F238E27FC236}">
                    <a16:creationId xmlns:a16="http://schemas.microsoft.com/office/drawing/2014/main" id="{2539F0C6-D740-A481-CF12-531D5A53FE01}"/>
                  </a:ext>
                </a:extLst>
              </p:cNvPr>
              <p:cNvSpPr/>
              <p:nvPr/>
            </p:nvSpPr>
            <p:spPr>
              <a:xfrm>
                <a:off x="15243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0">
                <a:extLst>
                  <a:ext uri="{FF2B5EF4-FFF2-40B4-BE49-F238E27FC236}">
                    <a16:creationId xmlns:a16="http://schemas.microsoft.com/office/drawing/2014/main" id="{9A7C7672-9891-D9F0-E250-B0FA578678B2}"/>
                  </a:ext>
                </a:extLst>
              </p:cNvPr>
              <p:cNvSpPr/>
              <p:nvPr/>
            </p:nvSpPr>
            <p:spPr>
              <a:xfrm>
                <a:off x="15239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0">
                <a:extLst>
                  <a:ext uri="{FF2B5EF4-FFF2-40B4-BE49-F238E27FC236}">
                    <a16:creationId xmlns:a16="http://schemas.microsoft.com/office/drawing/2014/main" id="{057AF4C1-7D90-1B16-5678-311B3A0A34BF}"/>
                  </a:ext>
                </a:extLst>
              </p:cNvPr>
              <p:cNvSpPr/>
              <p:nvPr/>
            </p:nvSpPr>
            <p:spPr>
              <a:xfrm>
                <a:off x="152345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0">
                <a:extLst>
                  <a:ext uri="{FF2B5EF4-FFF2-40B4-BE49-F238E27FC236}">
                    <a16:creationId xmlns:a16="http://schemas.microsoft.com/office/drawing/2014/main" id="{3FD11D94-ECF2-E1F3-EF49-DA9557BB595E}"/>
                  </a:ext>
                </a:extLst>
              </p:cNvPr>
              <p:cNvSpPr/>
              <p:nvPr/>
            </p:nvSpPr>
            <p:spPr>
              <a:xfrm>
                <a:off x="152297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0">
                <a:extLst>
                  <a:ext uri="{FF2B5EF4-FFF2-40B4-BE49-F238E27FC236}">
                    <a16:creationId xmlns:a16="http://schemas.microsoft.com/office/drawing/2014/main" id="{9C53A92F-2DBC-FEAB-F3BC-5F607595CE84}"/>
                  </a:ext>
                </a:extLst>
              </p:cNvPr>
              <p:cNvSpPr/>
              <p:nvPr/>
            </p:nvSpPr>
            <p:spPr>
              <a:xfrm>
                <a:off x="1522500" y="454080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0">
                <a:extLst>
                  <a:ext uri="{FF2B5EF4-FFF2-40B4-BE49-F238E27FC236}">
                    <a16:creationId xmlns:a16="http://schemas.microsoft.com/office/drawing/2014/main" id="{5E07787E-FD9F-AE47-65E0-EC5B1FC417EB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0">
                <a:extLst>
                  <a:ext uri="{FF2B5EF4-FFF2-40B4-BE49-F238E27FC236}">
                    <a16:creationId xmlns:a16="http://schemas.microsoft.com/office/drawing/2014/main" id="{E1EBEDD6-A163-2091-A747-6DBC69A55CD1}"/>
                  </a:ext>
                </a:extLst>
              </p:cNvPr>
              <p:cNvSpPr/>
              <p:nvPr/>
            </p:nvSpPr>
            <p:spPr>
              <a:xfrm>
                <a:off x="1502925" y="4533350"/>
                <a:ext cx="6390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418" fill="none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45" y="672"/>
                    </a:lnTo>
                    <a:lnTo>
                      <a:pt x="1045" y="672"/>
                    </a:lnTo>
                    <a:lnTo>
                      <a:pt x="1306" y="765"/>
                    </a:lnTo>
                    <a:lnTo>
                      <a:pt x="1567" y="877"/>
                    </a:lnTo>
                    <a:lnTo>
                      <a:pt x="1567" y="877"/>
                    </a:lnTo>
                    <a:lnTo>
                      <a:pt x="1828" y="989"/>
                    </a:lnTo>
                    <a:lnTo>
                      <a:pt x="2071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4" y="1101"/>
                    </a:lnTo>
                    <a:lnTo>
                      <a:pt x="1735" y="802"/>
                    </a:lnTo>
                    <a:lnTo>
                      <a:pt x="1306" y="560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59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40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803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784" y="299"/>
                    </a:lnTo>
                    <a:lnTo>
                      <a:pt x="374" y="131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0">
                <a:extLst>
                  <a:ext uri="{FF2B5EF4-FFF2-40B4-BE49-F238E27FC236}">
                    <a16:creationId xmlns:a16="http://schemas.microsoft.com/office/drawing/2014/main" id="{FE8CEC04-2C63-B518-4024-9AC160147C9C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0">
                <a:extLst>
                  <a:ext uri="{FF2B5EF4-FFF2-40B4-BE49-F238E27FC236}">
                    <a16:creationId xmlns:a16="http://schemas.microsoft.com/office/drawing/2014/main" id="{C227DFC0-B698-8CBA-38CA-8E82647EFC1D}"/>
                  </a:ext>
                </a:extLst>
              </p:cNvPr>
              <p:cNvSpPr/>
              <p:nvPr/>
            </p:nvSpPr>
            <p:spPr>
              <a:xfrm>
                <a:off x="138220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3" y="877"/>
                    </a:lnTo>
                    <a:lnTo>
                      <a:pt x="224" y="1362"/>
                    </a:lnTo>
                    <a:lnTo>
                      <a:pt x="112" y="1846"/>
                    </a:lnTo>
                    <a:lnTo>
                      <a:pt x="38" y="2350"/>
                    </a:lnTo>
                    <a:lnTo>
                      <a:pt x="0" y="2853"/>
                    </a:lnTo>
                    <a:lnTo>
                      <a:pt x="0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112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2" y="5389"/>
                    </a:lnTo>
                    <a:lnTo>
                      <a:pt x="578" y="5389"/>
                    </a:lnTo>
                    <a:lnTo>
                      <a:pt x="578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3" y="3674"/>
                    </a:lnTo>
                    <a:lnTo>
                      <a:pt x="299" y="3133"/>
                    </a:lnTo>
                    <a:lnTo>
                      <a:pt x="261" y="2611"/>
                    </a:lnTo>
                    <a:lnTo>
                      <a:pt x="261" y="2331"/>
                    </a:lnTo>
                    <a:lnTo>
                      <a:pt x="261" y="2070"/>
                    </a:lnTo>
                    <a:lnTo>
                      <a:pt x="280" y="1809"/>
                    </a:lnTo>
                    <a:lnTo>
                      <a:pt x="317" y="1529"/>
                    </a:lnTo>
                    <a:lnTo>
                      <a:pt x="373" y="1268"/>
                    </a:lnTo>
                    <a:lnTo>
                      <a:pt x="429" y="1007"/>
                    </a:lnTo>
                    <a:lnTo>
                      <a:pt x="429" y="1007"/>
                    </a:lnTo>
                    <a:lnTo>
                      <a:pt x="504" y="746"/>
                    </a:lnTo>
                    <a:lnTo>
                      <a:pt x="578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0">
                <a:extLst>
                  <a:ext uri="{FF2B5EF4-FFF2-40B4-BE49-F238E27FC236}">
                    <a16:creationId xmlns:a16="http://schemas.microsoft.com/office/drawing/2014/main" id="{15B724BD-03C8-16A0-ADDF-4DD775DD6289}"/>
                  </a:ext>
                </a:extLst>
              </p:cNvPr>
              <p:cNvSpPr/>
              <p:nvPr/>
            </p:nvSpPr>
            <p:spPr>
              <a:xfrm>
                <a:off x="137335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6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1" y="616"/>
                    </a:lnTo>
                    <a:lnTo>
                      <a:pt x="1193" y="802"/>
                    </a:lnTo>
                    <a:lnTo>
                      <a:pt x="1044" y="989"/>
                    </a:lnTo>
                    <a:lnTo>
                      <a:pt x="914" y="1194"/>
                    </a:lnTo>
                    <a:lnTo>
                      <a:pt x="783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7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87" y="5818"/>
                    </a:lnTo>
                    <a:lnTo>
                      <a:pt x="261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66" y="6340"/>
                    </a:lnTo>
                    <a:lnTo>
                      <a:pt x="392" y="5874"/>
                    </a:lnTo>
                    <a:lnTo>
                      <a:pt x="354" y="5333"/>
                    </a:lnTo>
                    <a:lnTo>
                      <a:pt x="354" y="4811"/>
                    </a:lnTo>
                    <a:lnTo>
                      <a:pt x="392" y="4308"/>
                    </a:lnTo>
                    <a:lnTo>
                      <a:pt x="466" y="3804"/>
                    </a:lnTo>
                    <a:lnTo>
                      <a:pt x="578" y="3320"/>
                    </a:lnTo>
                    <a:lnTo>
                      <a:pt x="727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5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5" y="709"/>
                    </a:lnTo>
                    <a:lnTo>
                      <a:pt x="2256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0">
                <a:extLst>
                  <a:ext uri="{FF2B5EF4-FFF2-40B4-BE49-F238E27FC236}">
                    <a16:creationId xmlns:a16="http://schemas.microsoft.com/office/drawing/2014/main" id="{A4A67C43-6926-28F6-A069-ED16215C64F5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0">
                <a:extLst>
                  <a:ext uri="{FF2B5EF4-FFF2-40B4-BE49-F238E27FC236}">
                    <a16:creationId xmlns:a16="http://schemas.microsoft.com/office/drawing/2014/main" id="{BE777915-4B19-2837-CEB8-46FF61CD9CC6}"/>
                  </a:ext>
                </a:extLst>
              </p:cNvPr>
              <p:cNvSpPr/>
              <p:nvPr/>
            </p:nvSpPr>
            <p:spPr>
              <a:xfrm>
                <a:off x="140737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0" y="262"/>
                    </a:lnTo>
                    <a:lnTo>
                      <a:pt x="0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1" y="896"/>
                    </a:lnTo>
                    <a:lnTo>
                      <a:pt x="373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2" y="1026"/>
                    </a:lnTo>
                    <a:lnTo>
                      <a:pt x="522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8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3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43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0">
                <a:extLst>
                  <a:ext uri="{FF2B5EF4-FFF2-40B4-BE49-F238E27FC236}">
                    <a16:creationId xmlns:a16="http://schemas.microsoft.com/office/drawing/2014/main" id="{30688A93-A909-B3FF-35F1-BABCB5ADEB48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0">
                <a:extLst>
                  <a:ext uri="{FF2B5EF4-FFF2-40B4-BE49-F238E27FC236}">
                    <a16:creationId xmlns:a16="http://schemas.microsoft.com/office/drawing/2014/main" id="{1D9FD76F-E20C-05EB-B480-8F8803C30AC3}"/>
                  </a:ext>
                </a:extLst>
              </p:cNvPr>
              <p:cNvSpPr/>
              <p:nvPr/>
            </p:nvSpPr>
            <p:spPr>
              <a:xfrm>
                <a:off x="1595225" y="4588350"/>
                <a:ext cx="17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84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50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8" y="336"/>
                    </a:lnTo>
                    <a:lnTo>
                      <a:pt x="19" y="430"/>
                    </a:lnTo>
                    <a:lnTo>
                      <a:pt x="1" y="504"/>
                    </a:lnTo>
                    <a:lnTo>
                      <a:pt x="1" y="579"/>
                    </a:lnTo>
                    <a:lnTo>
                      <a:pt x="19" y="653"/>
                    </a:lnTo>
                    <a:lnTo>
                      <a:pt x="57" y="709"/>
                    </a:lnTo>
                    <a:lnTo>
                      <a:pt x="113" y="765"/>
                    </a:lnTo>
                    <a:lnTo>
                      <a:pt x="206" y="784"/>
                    </a:lnTo>
                    <a:lnTo>
                      <a:pt x="206" y="784"/>
                    </a:lnTo>
                    <a:lnTo>
                      <a:pt x="225" y="784"/>
                    </a:lnTo>
                    <a:lnTo>
                      <a:pt x="225" y="784"/>
                    </a:lnTo>
                    <a:lnTo>
                      <a:pt x="299" y="765"/>
                    </a:lnTo>
                    <a:lnTo>
                      <a:pt x="374" y="728"/>
                    </a:lnTo>
                    <a:lnTo>
                      <a:pt x="374" y="728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467" y="653"/>
                    </a:lnTo>
                    <a:lnTo>
                      <a:pt x="542" y="597"/>
                    </a:lnTo>
                    <a:lnTo>
                      <a:pt x="542" y="597"/>
                    </a:lnTo>
                    <a:lnTo>
                      <a:pt x="598" y="523"/>
                    </a:lnTo>
                    <a:lnTo>
                      <a:pt x="672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2" y="94"/>
                    </a:lnTo>
                    <a:lnTo>
                      <a:pt x="616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0">
                <a:extLst>
                  <a:ext uri="{FF2B5EF4-FFF2-40B4-BE49-F238E27FC236}">
                    <a16:creationId xmlns:a16="http://schemas.microsoft.com/office/drawing/2014/main" id="{07D7EF25-75D0-875E-A95F-6C81288E5C34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extrusionOk="0">
                    <a:moveTo>
                      <a:pt x="3040" y="0"/>
                    </a:move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0">
                <a:extLst>
                  <a:ext uri="{FF2B5EF4-FFF2-40B4-BE49-F238E27FC236}">
                    <a16:creationId xmlns:a16="http://schemas.microsoft.com/office/drawing/2014/main" id="{D610FE2C-8A77-C6AF-8C38-622AFF8EB599}"/>
                  </a:ext>
                </a:extLst>
              </p:cNvPr>
              <p:cNvSpPr/>
              <p:nvPr/>
            </p:nvSpPr>
            <p:spPr>
              <a:xfrm>
                <a:off x="1623200" y="4541275"/>
                <a:ext cx="974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8" y="19"/>
                    </a:lnTo>
                    <a:lnTo>
                      <a:pt x="2276" y="75"/>
                    </a:lnTo>
                    <a:lnTo>
                      <a:pt x="1921" y="168"/>
                    </a:lnTo>
                    <a:lnTo>
                      <a:pt x="1548" y="299"/>
                    </a:lnTo>
                    <a:lnTo>
                      <a:pt x="1548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3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19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0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6" y="355"/>
                    </a:lnTo>
                    <a:lnTo>
                      <a:pt x="3338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0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0">
                <a:extLst>
                  <a:ext uri="{FF2B5EF4-FFF2-40B4-BE49-F238E27FC236}">
                    <a16:creationId xmlns:a16="http://schemas.microsoft.com/office/drawing/2014/main" id="{FE2073CE-A32E-6962-4556-D529D4D1C36A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0">
                <a:extLst>
                  <a:ext uri="{FF2B5EF4-FFF2-40B4-BE49-F238E27FC236}">
                    <a16:creationId xmlns:a16="http://schemas.microsoft.com/office/drawing/2014/main" id="{6125FA78-7C63-6D87-F1B6-95BC7875500D}"/>
                  </a:ext>
                </a:extLst>
              </p:cNvPr>
              <p:cNvSpPr/>
              <p:nvPr/>
            </p:nvSpPr>
            <p:spPr>
              <a:xfrm>
                <a:off x="1620400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2" y="19"/>
                    </a:lnTo>
                    <a:lnTo>
                      <a:pt x="4942" y="19"/>
                    </a:lnTo>
                    <a:lnTo>
                      <a:pt x="4644" y="354"/>
                    </a:lnTo>
                    <a:lnTo>
                      <a:pt x="4345" y="709"/>
                    </a:lnTo>
                    <a:lnTo>
                      <a:pt x="4084" y="1063"/>
                    </a:lnTo>
                    <a:lnTo>
                      <a:pt x="3805" y="1436"/>
                    </a:lnTo>
                    <a:lnTo>
                      <a:pt x="3283" y="2200"/>
                    </a:lnTo>
                    <a:lnTo>
                      <a:pt x="3003" y="2555"/>
                    </a:lnTo>
                    <a:lnTo>
                      <a:pt x="2705" y="2909"/>
                    </a:lnTo>
                    <a:lnTo>
                      <a:pt x="2705" y="2909"/>
                    </a:lnTo>
                    <a:lnTo>
                      <a:pt x="2388" y="3226"/>
                    </a:lnTo>
                    <a:lnTo>
                      <a:pt x="2052" y="3543"/>
                    </a:lnTo>
                    <a:lnTo>
                      <a:pt x="1362" y="4121"/>
                    </a:lnTo>
                    <a:lnTo>
                      <a:pt x="1008" y="4401"/>
                    </a:lnTo>
                    <a:lnTo>
                      <a:pt x="672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1" y="5370"/>
                    </a:lnTo>
                    <a:lnTo>
                      <a:pt x="19" y="5408"/>
                    </a:lnTo>
                    <a:lnTo>
                      <a:pt x="38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4" y="5464"/>
                    </a:lnTo>
                    <a:lnTo>
                      <a:pt x="94" y="5464"/>
                    </a:lnTo>
                    <a:lnTo>
                      <a:pt x="299" y="5389"/>
                    </a:lnTo>
                    <a:lnTo>
                      <a:pt x="504" y="5296"/>
                    </a:lnTo>
                    <a:lnTo>
                      <a:pt x="709" y="5203"/>
                    </a:lnTo>
                    <a:lnTo>
                      <a:pt x="896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9" y="3879"/>
                    </a:lnTo>
                    <a:lnTo>
                      <a:pt x="3003" y="3226"/>
                    </a:lnTo>
                    <a:lnTo>
                      <a:pt x="3003" y="3226"/>
                    </a:lnTo>
                    <a:lnTo>
                      <a:pt x="3618" y="2555"/>
                    </a:lnTo>
                    <a:lnTo>
                      <a:pt x="3935" y="2182"/>
                    </a:lnTo>
                    <a:lnTo>
                      <a:pt x="4215" y="1790"/>
                    </a:lnTo>
                    <a:lnTo>
                      <a:pt x="4495" y="1380"/>
                    </a:lnTo>
                    <a:lnTo>
                      <a:pt x="4737" y="970"/>
                    </a:lnTo>
                    <a:lnTo>
                      <a:pt x="4830" y="746"/>
                    </a:lnTo>
                    <a:lnTo>
                      <a:pt x="4923" y="541"/>
                    </a:lnTo>
                    <a:lnTo>
                      <a:pt x="4998" y="317"/>
                    </a:lnTo>
                    <a:lnTo>
                      <a:pt x="5054" y="93"/>
                    </a:lnTo>
                    <a:lnTo>
                      <a:pt x="5054" y="93"/>
                    </a:lnTo>
                    <a:lnTo>
                      <a:pt x="5054" y="56"/>
                    </a:lnTo>
                    <a:lnTo>
                      <a:pt x="5035" y="19"/>
                    </a:lnTo>
                    <a:lnTo>
                      <a:pt x="5017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0">
                <a:extLst>
                  <a:ext uri="{FF2B5EF4-FFF2-40B4-BE49-F238E27FC236}">
                    <a16:creationId xmlns:a16="http://schemas.microsoft.com/office/drawing/2014/main" id="{54EA3D82-D82D-741E-7B81-0D410A1B56F1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0">
                <a:extLst>
                  <a:ext uri="{FF2B5EF4-FFF2-40B4-BE49-F238E27FC236}">
                    <a16:creationId xmlns:a16="http://schemas.microsoft.com/office/drawing/2014/main" id="{880B630A-FFB6-4A18-112D-378D2AAEE81F}"/>
                  </a:ext>
                </a:extLst>
              </p:cNvPr>
              <p:cNvSpPr/>
              <p:nvPr/>
            </p:nvSpPr>
            <p:spPr>
              <a:xfrm>
                <a:off x="174907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3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49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5" y="1026"/>
                    </a:lnTo>
                    <a:lnTo>
                      <a:pt x="205" y="1026"/>
                    </a:lnTo>
                    <a:lnTo>
                      <a:pt x="280" y="1007"/>
                    </a:lnTo>
                    <a:lnTo>
                      <a:pt x="354" y="970"/>
                    </a:lnTo>
                    <a:lnTo>
                      <a:pt x="410" y="933"/>
                    </a:lnTo>
                    <a:lnTo>
                      <a:pt x="466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1" y="187"/>
                    </a:lnTo>
                    <a:lnTo>
                      <a:pt x="671" y="131"/>
                    </a:lnTo>
                    <a:lnTo>
                      <a:pt x="634" y="56"/>
                    </a:lnTo>
                    <a:lnTo>
                      <a:pt x="578" y="19"/>
                    </a:lnTo>
                    <a:lnTo>
                      <a:pt x="578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0">
                <a:extLst>
                  <a:ext uri="{FF2B5EF4-FFF2-40B4-BE49-F238E27FC236}">
                    <a16:creationId xmlns:a16="http://schemas.microsoft.com/office/drawing/2014/main" id="{54B0D179-85FB-878F-B5C1-409664467A8F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extrusionOk="0">
                    <a:moveTo>
                      <a:pt x="2238" y="1"/>
                    </a:moveTo>
                    <a:lnTo>
                      <a:pt x="1996" y="19"/>
                    </a:lnTo>
                    <a:lnTo>
                      <a:pt x="1754" y="75"/>
                    </a:lnTo>
                    <a:lnTo>
                      <a:pt x="1511" y="168"/>
                    </a:lnTo>
                    <a:lnTo>
                      <a:pt x="1287" y="299"/>
                    </a:lnTo>
                    <a:lnTo>
                      <a:pt x="1064" y="448"/>
                    </a:lnTo>
                    <a:lnTo>
                      <a:pt x="858" y="635"/>
                    </a:lnTo>
                    <a:lnTo>
                      <a:pt x="672" y="858"/>
                    </a:lnTo>
                    <a:lnTo>
                      <a:pt x="504" y="1082"/>
                    </a:lnTo>
                    <a:lnTo>
                      <a:pt x="374" y="1343"/>
                    </a:lnTo>
                    <a:lnTo>
                      <a:pt x="243" y="1623"/>
                    </a:lnTo>
                    <a:lnTo>
                      <a:pt x="150" y="1921"/>
                    </a:lnTo>
                    <a:lnTo>
                      <a:pt x="75" y="2220"/>
                    </a:lnTo>
                    <a:lnTo>
                      <a:pt x="38" y="2537"/>
                    </a:lnTo>
                    <a:lnTo>
                      <a:pt x="1" y="2872"/>
                    </a:lnTo>
                    <a:lnTo>
                      <a:pt x="1" y="3208"/>
                    </a:lnTo>
                    <a:lnTo>
                      <a:pt x="38" y="3562"/>
                    </a:lnTo>
                    <a:lnTo>
                      <a:pt x="75" y="3879"/>
                    </a:lnTo>
                    <a:lnTo>
                      <a:pt x="131" y="4215"/>
                    </a:lnTo>
                    <a:lnTo>
                      <a:pt x="224" y="4550"/>
                    </a:lnTo>
                    <a:lnTo>
                      <a:pt x="318" y="4886"/>
                    </a:lnTo>
                    <a:lnTo>
                      <a:pt x="448" y="5222"/>
                    </a:lnTo>
                    <a:lnTo>
                      <a:pt x="579" y="5576"/>
                    </a:lnTo>
                    <a:lnTo>
                      <a:pt x="747" y="5930"/>
                    </a:lnTo>
                    <a:lnTo>
                      <a:pt x="933" y="6285"/>
                    </a:lnTo>
                    <a:lnTo>
                      <a:pt x="1157" y="6695"/>
                    </a:lnTo>
                    <a:lnTo>
                      <a:pt x="1399" y="7086"/>
                    </a:lnTo>
                    <a:lnTo>
                      <a:pt x="1660" y="7478"/>
                    </a:lnTo>
                    <a:lnTo>
                      <a:pt x="1921" y="7851"/>
                    </a:lnTo>
                    <a:lnTo>
                      <a:pt x="2220" y="8224"/>
                    </a:lnTo>
                    <a:lnTo>
                      <a:pt x="2518" y="8597"/>
                    </a:lnTo>
                    <a:lnTo>
                      <a:pt x="2835" y="8951"/>
                    </a:lnTo>
                    <a:lnTo>
                      <a:pt x="3152" y="9287"/>
                    </a:lnTo>
                    <a:lnTo>
                      <a:pt x="3506" y="9622"/>
                    </a:lnTo>
                    <a:lnTo>
                      <a:pt x="3861" y="9939"/>
                    </a:lnTo>
                    <a:lnTo>
                      <a:pt x="4234" y="10256"/>
                    </a:lnTo>
                    <a:lnTo>
                      <a:pt x="4606" y="10573"/>
                    </a:lnTo>
                    <a:lnTo>
                      <a:pt x="5017" y="10872"/>
                    </a:lnTo>
                    <a:lnTo>
                      <a:pt x="5427" y="11151"/>
                    </a:lnTo>
                    <a:lnTo>
                      <a:pt x="5837" y="11431"/>
                    </a:lnTo>
                    <a:lnTo>
                      <a:pt x="6285" y="11692"/>
                    </a:lnTo>
                    <a:lnTo>
                      <a:pt x="6863" y="12009"/>
                    </a:lnTo>
                    <a:lnTo>
                      <a:pt x="7441" y="11692"/>
                    </a:lnTo>
                    <a:lnTo>
                      <a:pt x="7870" y="11431"/>
                    </a:lnTo>
                    <a:lnTo>
                      <a:pt x="8298" y="11151"/>
                    </a:lnTo>
                    <a:lnTo>
                      <a:pt x="8709" y="10872"/>
                    </a:lnTo>
                    <a:lnTo>
                      <a:pt x="9100" y="10573"/>
                    </a:lnTo>
                    <a:lnTo>
                      <a:pt x="9492" y="10256"/>
                    </a:lnTo>
                    <a:lnTo>
                      <a:pt x="9846" y="9939"/>
                    </a:lnTo>
                    <a:lnTo>
                      <a:pt x="10219" y="9622"/>
                    </a:lnTo>
                    <a:lnTo>
                      <a:pt x="10555" y="9287"/>
                    </a:lnTo>
                    <a:lnTo>
                      <a:pt x="10890" y="8951"/>
                    </a:lnTo>
                    <a:lnTo>
                      <a:pt x="11207" y="8597"/>
                    </a:lnTo>
                    <a:lnTo>
                      <a:pt x="11506" y="8224"/>
                    </a:lnTo>
                    <a:lnTo>
                      <a:pt x="11785" y="7851"/>
                    </a:lnTo>
                    <a:lnTo>
                      <a:pt x="12065" y="7478"/>
                    </a:lnTo>
                    <a:lnTo>
                      <a:pt x="12307" y="7086"/>
                    </a:lnTo>
                    <a:lnTo>
                      <a:pt x="12550" y="6695"/>
                    </a:lnTo>
                    <a:lnTo>
                      <a:pt x="12774" y="6285"/>
                    </a:lnTo>
                    <a:lnTo>
                      <a:pt x="12960" y="5930"/>
                    </a:lnTo>
                    <a:lnTo>
                      <a:pt x="13128" y="5576"/>
                    </a:lnTo>
                    <a:lnTo>
                      <a:pt x="13277" y="5222"/>
                    </a:lnTo>
                    <a:lnTo>
                      <a:pt x="13389" y="4886"/>
                    </a:lnTo>
                    <a:lnTo>
                      <a:pt x="13501" y="4550"/>
                    </a:lnTo>
                    <a:lnTo>
                      <a:pt x="13575" y="4215"/>
                    </a:lnTo>
                    <a:lnTo>
                      <a:pt x="13650" y="3879"/>
                    </a:lnTo>
                    <a:lnTo>
                      <a:pt x="13687" y="3562"/>
                    </a:lnTo>
                    <a:lnTo>
                      <a:pt x="13706" y="3208"/>
                    </a:lnTo>
                    <a:lnTo>
                      <a:pt x="13706" y="2872"/>
                    </a:lnTo>
                    <a:lnTo>
                      <a:pt x="13687" y="2537"/>
                    </a:lnTo>
                    <a:lnTo>
                      <a:pt x="13631" y="2220"/>
                    </a:lnTo>
                    <a:lnTo>
                      <a:pt x="13557" y="1921"/>
                    </a:lnTo>
                    <a:lnTo>
                      <a:pt x="13464" y="1623"/>
                    </a:lnTo>
                    <a:lnTo>
                      <a:pt x="13352" y="1343"/>
                    </a:lnTo>
                    <a:lnTo>
                      <a:pt x="13202" y="1082"/>
                    </a:lnTo>
                    <a:lnTo>
                      <a:pt x="13035" y="858"/>
                    </a:lnTo>
                    <a:lnTo>
                      <a:pt x="12848" y="635"/>
                    </a:lnTo>
                    <a:lnTo>
                      <a:pt x="12643" y="448"/>
                    </a:lnTo>
                    <a:lnTo>
                      <a:pt x="12438" y="299"/>
                    </a:lnTo>
                    <a:lnTo>
                      <a:pt x="12196" y="168"/>
                    </a:lnTo>
                    <a:lnTo>
                      <a:pt x="11953" y="75"/>
                    </a:lnTo>
                    <a:lnTo>
                      <a:pt x="11711" y="19"/>
                    </a:lnTo>
                    <a:lnTo>
                      <a:pt x="11468" y="1"/>
                    </a:lnTo>
                    <a:lnTo>
                      <a:pt x="11245" y="19"/>
                    </a:lnTo>
                    <a:lnTo>
                      <a:pt x="10984" y="75"/>
                    </a:lnTo>
                    <a:lnTo>
                      <a:pt x="10704" y="150"/>
                    </a:lnTo>
                    <a:lnTo>
                      <a:pt x="10406" y="280"/>
                    </a:lnTo>
                    <a:lnTo>
                      <a:pt x="10014" y="467"/>
                    </a:lnTo>
                    <a:lnTo>
                      <a:pt x="9622" y="709"/>
                    </a:lnTo>
                    <a:lnTo>
                      <a:pt x="9268" y="989"/>
                    </a:lnTo>
                    <a:lnTo>
                      <a:pt x="8914" y="1287"/>
                    </a:lnTo>
                    <a:lnTo>
                      <a:pt x="8597" y="1642"/>
                    </a:lnTo>
                    <a:lnTo>
                      <a:pt x="8298" y="1996"/>
                    </a:lnTo>
                    <a:lnTo>
                      <a:pt x="8037" y="2387"/>
                    </a:lnTo>
                    <a:lnTo>
                      <a:pt x="7795" y="2816"/>
                    </a:lnTo>
                    <a:lnTo>
                      <a:pt x="7720" y="2947"/>
                    </a:lnTo>
                    <a:lnTo>
                      <a:pt x="7627" y="3059"/>
                    </a:lnTo>
                    <a:lnTo>
                      <a:pt x="7515" y="3171"/>
                    </a:lnTo>
                    <a:lnTo>
                      <a:pt x="7403" y="3245"/>
                    </a:lnTo>
                    <a:lnTo>
                      <a:pt x="7273" y="3320"/>
                    </a:lnTo>
                    <a:lnTo>
                      <a:pt x="7142" y="3357"/>
                    </a:lnTo>
                    <a:lnTo>
                      <a:pt x="6993" y="3394"/>
                    </a:lnTo>
                    <a:lnTo>
                      <a:pt x="6863" y="3413"/>
                    </a:lnTo>
                    <a:lnTo>
                      <a:pt x="6713" y="3394"/>
                    </a:lnTo>
                    <a:lnTo>
                      <a:pt x="6564" y="3357"/>
                    </a:lnTo>
                    <a:lnTo>
                      <a:pt x="6434" y="3320"/>
                    </a:lnTo>
                    <a:lnTo>
                      <a:pt x="6303" y="3245"/>
                    </a:lnTo>
                    <a:lnTo>
                      <a:pt x="6191" y="3171"/>
                    </a:lnTo>
                    <a:lnTo>
                      <a:pt x="6098" y="3059"/>
                    </a:lnTo>
                    <a:lnTo>
                      <a:pt x="6005" y="2947"/>
                    </a:lnTo>
                    <a:lnTo>
                      <a:pt x="5912" y="2816"/>
                    </a:lnTo>
                    <a:lnTo>
                      <a:pt x="5688" y="2387"/>
                    </a:lnTo>
                    <a:lnTo>
                      <a:pt x="5408" y="1996"/>
                    </a:lnTo>
                    <a:lnTo>
                      <a:pt x="5110" y="1642"/>
                    </a:lnTo>
                    <a:lnTo>
                      <a:pt x="4793" y="1287"/>
                    </a:lnTo>
                    <a:lnTo>
                      <a:pt x="4457" y="989"/>
                    </a:lnTo>
                    <a:lnTo>
                      <a:pt x="4084" y="709"/>
                    </a:lnTo>
                    <a:lnTo>
                      <a:pt x="3711" y="467"/>
                    </a:lnTo>
                    <a:lnTo>
                      <a:pt x="3301" y="280"/>
                    </a:lnTo>
                    <a:lnTo>
                      <a:pt x="3003" y="150"/>
                    </a:lnTo>
                    <a:lnTo>
                      <a:pt x="2723" y="75"/>
                    </a:lnTo>
                    <a:lnTo>
                      <a:pt x="2481" y="19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37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0">
                <a:extLst>
                  <a:ext uri="{FF2B5EF4-FFF2-40B4-BE49-F238E27FC236}">
                    <a16:creationId xmlns:a16="http://schemas.microsoft.com/office/drawing/2014/main" id="{69CA89BD-E73E-6BD3-08D1-A212E91A93AA}"/>
                  </a:ext>
                </a:extLst>
              </p:cNvPr>
              <p:cNvSpPr/>
              <p:nvPr/>
            </p:nvSpPr>
            <p:spPr>
              <a:xfrm>
                <a:off x="1952775" y="4589750"/>
                <a:ext cx="34265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2009" fill="none" extrusionOk="0">
                    <a:moveTo>
                      <a:pt x="6863" y="12009"/>
                    </a:moveTo>
                    <a:lnTo>
                      <a:pt x="6863" y="12009"/>
                    </a:lnTo>
                    <a:lnTo>
                      <a:pt x="6285" y="11692"/>
                    </a:lnTo>
                    <a:lnTo>
                      <a:pt x="6285" y="11692"/>
                    </a:lnTo>
                    <a:lnTo>
                      <a:pt x="5837" y="11431"/>
                    </a:lnTo>
                    <a:lnTo>
                      <a:pt x="5427" y="11151"/>
                    </a:lnTo>
                    <a:lnTo>
                      <a:pt x="5017" y="10872"/>
                    </a:lnTo>
                    <a:lnTo>
                      <a:pt x="4606" y="10573"/>
                    </a:lnTo>
                    <a:lnTo>
                      <a:pt x="4234" y="10256"/>
                    </a:lnTo>
                    <a:lnTo>
                      <a:pt x="3861" y="9939"/>
                    </a:lnTo>
                    <a:lnTo>
                      <a:pt x="3506" y="9622"/>
                    </a:lnTo>
                    <a:lnTo>
                      <a:pt x="3152" y="9287"/>
                    </a:lnTo>
                    <a:lnTo>
                      <a:pt x="2835" y="8951"/>
                    </a:lnTo>
                    <a:lnTo>
                      <a:pt x="2518" y="8597"/>
                    </a:lnTo>
                    <a:lnTo>
                      <a:pt x="2220" y="8224"/>
                    </a:lnTo>
                    <a:lnTo>
                      <a:pt x="1921" y="7851"/>
                    </a:lnTo>
                    <a:lnTo>
                      <a:pt x="1660" y="7478"/>
                    </a:lnTo>
                    <a:lnTo>
                      <a:pt x="1399" y="7086"/>
                    </a:lnTo>
                    <a:lnTo>
                      <a:pt x="1157" y="6695"/>
                    </a:lnTo>
                    <a:lnTo>
                      <a:pt x="933" y="6285"/>
                    </a:lnTo>
                    <a:lnTo>
                      <a:pt x="933" y="6285"/>
                    </a:lnTo>
                    <a:lnTo>
                      <a:pt x="747" y="5930"/>
                    </a:lnTo>
                    <a:lnTo>
                      <a:pt x="579" y="5576"/>
                    </a:lnTo>
                    <a:lnTo>
                      <a:pt x="448" y="5222"/>
                    </a:lnTo>
                    <a:lnTo>
                      <a:pt x="318" y="4886"/>
                    </a:lnTo>
                    <a:lnTo>
                      <a:pt x="224" y="4550"/>
                    </a:lnTo>
                    <a:lnTo>
                      <a:pt x="131" y="4215"/>
                    </a:lnTo>
                    <a:lnTo>
                      <a:pt x="75" y="3879"/>
                    </a:lnTo>
                    <a:lnTo>
                      <a:pt x="38" y="3562"/>
                    </a:lnTo>
                    <a:lnTo>
                      <a:pt x="38" y="3562"/>
                    </a:lnTo>
                    <a:lnTo>
                      <a:pt x="1" y="3208"/>
                    </a:lnTo>
                    <a:lnTo>
                      <a:pt x="1" y="2872"/>
                    </a:lnTo>
                    <a:lnTo>
                      <a:pt x="38" y="2537"/>
                    </a:lnTo>
                    <a:lnTo>
                      <a:pt x="75" y="2220"/>
                    </a:lnTo>
                    <a:lnTo>
                      <a:pt x="150" y="1921"/>
                    </a:lnTo>
                    <a:lnTo>
                      <a:pt x="243" y="1623"/>
                    </a:lnTo>
                    <a:lnTo>
                      <a:pt x="374" y="1343"/>
                    </a:lnTo>
                    <a:lnTo>
                      <a:pt x="504" y="1082"/>
                    </a:lnTo>
                    <a:lnTo>
                      <a:pt x="504" y="1082"/>
                    </a:lnTo>
                    <a:lnTo>
                      <a:pt x="672" y="858"/>
                    </a:lnTo>
                    <a:lnTo>
                      <a:pt x="858" y="635"/>
                    </a:lnTo>
                    <a:lnTo>
                      <a:pt x="1064" y="448"/>
                    </a:lnTo>
                    <a:lnTo>
                      <a:pt x="1287" y="299"/>
                    </a:lnTo>
                    <a:lnTo>
                      <a:pt x="1511" y="168"/>
                    </a:lnTo>
                    <a:lnTo>
                      <a:pt x="1754" y="75"/>
                    </a:lnTo>
                    <a:lnTo>
                      <a:pt x="1996" y="19"/>
                    </a:lnTo>
                    <a:lnTo>
                      <a:pt x="2238" y="1"/>
                    </a:lnTo>
                    <a:lnTo>
                      <a:pt x="2238" y="1"/>
                    </a:lnTo>
                    <a:lnTo>
                      <a:pt x="2481" y="19"/>
                    </a:lnTo>
                    <a:lnTo>
                      <a:pt x="2723" y="75"/>
                    </a:lnTo>
                    <a:lnTo>
                      <a:pt x="3003" y="150"/>
                    </a:lnTo>
                    <a:lnTo>
                      <a:pt x="3301" y="280"/>
                    </a:lnTo>
                    <a:lnTo>
                      <a:pt x="3301" y="280"/>
                    </a:lnTo>
                    <a:lnTo>
                      <a:pt x="3711" y="467"/>
                    </a:lnTo>
                    <a:lnTo>
                      <a:pt x="4084" y="709"/>
                    </a:lnTo>
                    <a:lnTo>
                      <a:pt x="4457" y="989"/>
                    </a:lnTo>
                    <a:lnTo>
                      <a:pt x="4793" y="1287"/>
                    </a:lnTo>
                    <a:lnTo>
                      <a:pt x="5110" y="1642"/>
                    </a:lnTo>
                    <a:lnTo>
                      <a:pt x="5408" y="1996"/>
                    </a:lnTo>
                    <a:lnTo>
                      <a:pt x="5688" y="2387"/>
                    </a:lnTo>
                    <a:lnTo>
                      <a:pt x="5912" y="2816"/>
                    </a:lnTo>
                    <a:lnTo>
                      <a:pt x="5912" y="2816"/>
                    </a:lnTo>
                    <a:lnTo>
                      <a:pt x="6005" y="2947"/>
                    </a:lnTo>
                    <a:lnTo>
                      <a:pt x="6098" y="3059"/>
                    </a:lnTo>
                    <a:lnTo>
                      <a:pt x="6191" y="3171"/>
                    </a:lnTo>
                    <a:lnTo>
                      <a:pt x="6303" y="3245"/>
                    </a:lnTo>
                    <a:lnTo>
                      <a:pt x="6434" y="3320"/>
                    </a:lnTo>
                    <a:lnTo>
                      <a:pt x="6564" y="3357"/>
                    </a:lnTo>
                    <a:lnTo>
                      <a:pt x="6713" y="3394"/>
                    </a:lnTo>
                    <a:lnTo>
                      <a:pt x="6863" y="3413"/>
                    </a:lnTo>
                    <a:lnTo>
                      <a:pt x="6863" y="3413"/>
                    </a:lnTo>
                    <a:lnTo>
                      <a:pt x="6993" y="3394"/>
                    </a:lnTo>
                    <a:lnTo>
                      <a:pt x="7142" y="3357"/>
                    </a:lnTo>
                    <a:lnTo>
                      <a:pt x="7273" y="3320"/>
                    </a:lnTo>
                    <a:lnTo>
                      <a:pt x="7403" y="3245"/>
                    </a:lnTo>
                    <a:lnTo>
                      <a:pt x="7515" y="3171"/>
                    </a:lnTo>
                    <a:lnTo>
                      <a:pt x="7627" y="3059"/>
                    </a:lnTo>
                    <a:lnTo>
                      <a:pt x="7720" y="2947"/>
                    </a:lnTo>
                    <a:lnTo>
                      <a:pt x="7795" y="2816"/>
                    </a:lnTo>
                    <a:lnTo>
                      <a:pt x="7795" y="2816"/>
                    </a:lnTo>
                    <a:lnTo>
                      <a:pt x="8037" y="2387"/>
                    </a:lnTo>
                    <a:lnTo>
                      <a:pt x="8298" y="1996"/>
                    </a:lnTo>
                    <a:lnTo>
                      <a:pt x="8597" y="1642"/>
                    </a:lnTo>
                    <a:lnTo>
                      <a:pt x="8914" y="1287"/>
                    </a:lnTo>
                    <a:lnTo>
                      <a:pt x="9268" y="989"/>
                    </a:lnTo>
                    <a:lnTo>
                      <a:pt x="9622" y="709"/>
                    </a:lnTo>
                    <a:lnTo>
                      <a:pt x="10014" y="467"/>
                    </a:lnTo>
                    <a:lnTo>
                      <a:pt x="10406" y="280"/>
                    </a:lnTo>
                    <a:lnTo>
                      <a:pt x="10406" y="280"/>
                    </a:lnTo>
                    <a:lnTo>
                      <a:pt x="10704" y="150"/>
                    </a:lnTo>
                    <a:lnTo>
                      <a:pt x="10984" y="75"/>
                    </a:lnTo>
                    <a:lnTo>
                      <a:pt x="11245" y="19"/>
                    </a:lnTo>
                    <a:lnTo>
                      <a:pt x="11468" y="1"/>
                    </a:lnTo>
                    <a:lnTo>
                      <a:pt x="11468" y="1"/>
                    </a:lnTo>
                    <a:lnTo>
                      <a:pt x="11711" y="19"/>
                    </a:lnTo>
                    <a:lnTo>
                      <a:pt x="11953" y="75"/>
                    </a:lnTo>
                    <a:lnTo>
                      <a:pt x="12196" y="168"/>
                    </a:lnTo>
                    <a:lnTo>
                      <a:pt x="12438" y="299"/>
                    </a:lnTo>
                    <a:lnTo>
                      <a:pt x="12643" y="448"/>
                    </a:lnTo>
                    <a:lnTo>
                      <a:pt x="12848" y="635"/>
                    </a:lnTo>
                    <a:lnTo>
                      <a:pt x="13035" y="858"/>
                    </a:lnTo>
                    <a:lnTo>
                      <a:pt x="13202" y="1082"/>
                    </a:lnTo>
                    <a:lnTo>
                      <a:pt x="13202" y="1082"/>
                    </a:lnTo>
                    <a:lnTo>
                      <a:pt x="13352" y="1343"/>
                    </a:lnTo>
                    <a:lnTo>
                      <a:pt x="13464" y="1623"/>
                    </a:lnTo>
                    <a:lnTo>
                      <a:pt x="13557" y="1921"/>
                    </a:lnTo>
                    <a:lnTo>
                      <a:pt x="13631" y="2220"/>
                    </a:lnTo>
                    <a:lnTo>
                      <a:pt x="13687" y="2537"/>
                    </a:lnTo>
                    <a:lnTo>
                      <a:pt x="13706" y="2872"/>
                    </a:lnTo>
                    <a:lnTo>
                      <a:pt x="13706" y="3208"/>
                    </a:lnTo>
                    <a:lnTo>
                      <a:pt x="13687" y="3562"/>
                    </a:lnTo>
                    <a:lnTo>
                      <a:pt x="13687" y="3562"/>
                    </a:lnTo>
                    <a:lnTo>
                      <a:pt x="13650" y="3879"/>
                    </a:lnTo>
                    <a:lnTo>
                      <a:pt x="13575" y="4215"/>
                    </a:lnTo>
                    <a:lnTo>
                      <a:pt x="13501" y="4550"/>
                    </a:lnTo>
                    <a:lnTo>
                      <a:pt x="13389" y="4886"/>
                    </a:lnTo>
                    <a:lnTo>
                      <a:pt x="13277" y="5222"/>
                    </a:lnTo>
                    <a:lnTo>
                      <a:pt x="13128" y="5576"/>
                    </a:lnTo>
                    <a:lnTo>
                      <a:pt x="12960" y="5930"/>
                    </a:lnTo>
                    <a:lnTo>
                      <a:pt x="12774" y="6285"/>
                    </a:lnTo>
                    <a:lnTo>
                      <a:pt x="12774" y="6285"/>
                    </a:lnTo>
                    <a:lnTo>
                      <a:pt x="12550" y="6695"/>
                    </a:lnTo>
                    <a:lnTo>
                      <a:pt x="12307" y="7086"/>
                    </a:lnTo>
                    <a:lnTo>
                      <a:pt x="12065" y="7478"/>
                    </a:lnTo>
                    <a:lnTo>
                      <a:pt x="11785" y="7851"/>
                    </a:lnTo>
                    <a:lnTo>
                      <a:pt x="11506" y="8224"/>
                    </a:lnTo>
                    <a:lnTo>
                      <a:pt x="11207" y="8597"/>
                    </a:lnTo>
                    <a:lnTo>
                      <a:pt x="10890" y="8951"/>
                    </a:lnTo>
                    <a:lnTo>
                      <a:pt x="10555" y="9287"/>
                    </a:lnTo>
                    <a:lnTo>
                      <a:pt x="10219" y="9622"/>
                    </a:lnTo>
                    <a:lnTo>
                      <a:pt x="9846" y="9939"/>
                    </a:lnTo>
                    <a:lnTo>
                      <a:pt x="9492" y="10256"/>
                    </a:lnTo>
                    <a:lnTo>
                      <a:pt x="9100" y="10573"/>
                    </a:lnTo>
                    <a:lnTo>
                      <a:pt x="8709" y="10872"/>
                    </a:lnTo>
                    <a:lnTo>
                      <a:pt x="8298" y="11151"/>
                    </a:lnTo>
                    <a:lnTo>
                      <a:pt x="7870" y="11431"/>
                    </a:lnTo>
                    <a:lnTo>
                      <a:pt x="7441" y="11692"/>
                    </a:lnTo>
                    <a:lnTo>
                      <a:pt x="7441" y="11692"/>
                    </a:lnTo>
                    <a:lnTo>
                      <a:pt x="6863" y="1200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0">
                <a:extLst>
                  <a:ext uri="{FF2B5EF4-FFF2-40B4-BE49-F238E27FC236}">
                    <a16:creationId xmlns:a16="http://schemas.microsoft.com/office/drawing/2014/main" id="{D9AA81A4-26A8-EE99-6ECA-2FCA1EA1689B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extrusionOk="0">
                    <a:moveTo>
                      <a:pt x="11095" y="1"/>
                    </a:move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0">
                <a:extLst>
                  <a:ext uri="{FF2B5EF4-FFF2-40B4-BE49-F238E27FC236}">
                    <a16:creationId xmlns:a16="http://schemas.microsoft.com/office/drawing/2014/main" id="{AF6481B1-0898-88E3-B276-24749D06A3E7}"/>
                  </a:ext>
                </a:extLst>
              </p:cNvPr>
              <p:cNvSpPr/>
              <p:nvPr/>
            </p:nvSpPr>
            <p:spPr>
              <a:xfrm>
                <a:off x="1952775" y="4569700"/>
                <a:ext cx="342650" cy="343600"/>
              </a:xfrm>
              <a:custGeom>
                <a:avLst/>
                <a:gdLst/>
                <a:ahLst/>
                <a:cxnLst/>
                <a:rect l="l" t="t" r="r" b="b"/>
                <a:pathLst>
                  <a:path w="13706" h="13744" fill="none" extrusionOk="0">
                    <a:moveTo>
                      <a:pt x="13202" y="1884"/>
                    </a:moveTo>
                    <a:lnTo>
                      <a:pt x="13202" y="1884"/>
                    </a:lnTo>
                    <a:lnTo>
                      <a:pt x="13035" y="1660"/>
                    </a:lnTo>
                    <a:lnTo>
                      <a:pt x="12848" y="1437"/>
                    </a:lnTo>
                    <a:lnTo>
                      <a:pt x="12643" y="1250"/>
                    </a:lnTo>
                    <a:lnTo>
                      <a:pt x="12438" y="1101"/>
                    </a:lnTo>
                    <a:lnTo>
                      <a:pt x="12196" y="970"/>
                    </a:lnTo>
                    <a:lnTo>
                      <a:pt x="11953" y="877"/>
                    </a:lnTo>
                    <a:lnTo>
                      <a:pt x="11711" y="821"/>
                    </a:lnTo>
                    <a:lnTo>
                      <a:pt x="11468" y="803"/>
                    </a:lnTo>
                    <a:lnTo>
                      <a:pt x="11468" y="803"/>
                    </a:lnTo>
                    <a:lnTo>
                      <a:pt x="11245" y="821"/>
                    </a:lnTo>
                    <a:lnTo>
                      <a:pt x="10984" y="877"/>
                    </a:lnTo>
                    <a:lnTo>
                      <a:pt x="10704" y="952"/>
                    </a:lnTo>
                    <a:lnTo>
                      <a:pt x="10406" y="1082"/>
                    </a:lnTo>
                    <a:lnTo>
                      <a:pt x="10406" y="1082"/>
                    </a:lnTo>
                    <a:lnTo>
                      <a:pt x="10350" y="1101"/>
                    </a:lnTo>
                    <a:lnTo>
                      <a:pt x="10350" y="1101"/>
                    </a:lnTo>
                    <a:lnTo>
                      <a:pt x="10797" y="542"/>
                    </a:lnTo>
                    <a:lnTo>
                      <a:pt x="10984" y="281"/>
                    </a:lnTo>
                    <a:lnTo>
                      <a:pt x="11114" y="75"/>
                    </a:lnTo>
                    <a:lnTo>
                      <a:pt x="11114" y="75"/>
                    </a:lnTo>
                    <a:lnTo>
                      <a:pt x="11133" y="38"/>
                    </a:lnTo>
                    <a:lnTo>
                      <a:pt x="11114" y="19"/>
                    </a:lnTo>
                    <a:lnTo>
                      <a:pt x="11095" y="1"/>
                    </a:lnTo>
                    <a:lnTo>
                      <a:pt x="11077" y="19"/>
                    </a:lnTo>
                    <a:lnTo>
                      <a:pt x="11077" y="19"/>
                    </a:lnTo>
                    <a:lnTo>
                      <a:pt x="10890" y="150"/>
                    </a:lnTo>
                    <a:lnTo>
                      <a:pt x="10704" y="299"/>
                    </a:lnTo>
                    <a:lnTo>
                      <a:pt x="10350" y="653"/>
                    </a:lnTo>
                    <a:lnTo>
                      <a:pt x="9995" y="1064"/>
                    </a:lnTo>
                    <a:lnTo>
                      <a:pt x="9641" y="1493"/>
                    </a:lnTo>
                    <a:lnTo>
                      <a:pt x="9641" y="1493"/>
                    </a:lnTo>
                    <a:lnTo>
                      <a:pt x="9361" y="1698"/>
                    </a:lnTo>
                    <a:lnTo>
                      <a:pt x="9100" y="1921"/>
                    </a:lnTo>
                    <a:lnTo>
                      <a:pt x="8839" y="2164"/>
                    </a:lnTo>
                    <a:lnTo>
                      <a:pt x="8615" y="2425"/>
                    </a:lnTo>
                    <a:lnTo>
                      <a:pt x="8373" y="2705"/>
                    </a:lnTo>
                    <a:lnTo>
                      <a:pt x="8168" y="2984"/>
                    </a:lnTo>
                    <a:lnTo>
                      <a:pt x="7981" y="3301"/>
                    </a:lnTo>
                    <a:lnTo>
                      <a:pt x="7795" y="3618"/>
                    </a:lnTo>
                    <a:lnTo>
                      <a:pt x="7795" y="3618"/>
                    </a:lnTo>
                    <a:lnTo>
                      <a:pt x="7683" y="3805"/>
                    </a:lnTo>
                    <a:lnTo>
                      <a:pt x="7534" y="3954"/>
                    </a:lnTo>
                    <a:lnTo>
                      <a:pt x="7366" y="4066"/>
                    </a:lnTo>
                    <a:lnTo>
                      <a:pt x="7180" y="4159"/>
                    </a:lnTo>
                    <a:lnTo>
                      <a:pt x="7180" y="4159"/>
                    </a:lnTo>
                    <a:lnTo>
                      <a:pt x="7180" y="4010"/>
                    </a:lnTo>
                    <a:lnTo>
                      <a:pt x="7198" y="3861"/>
                    </a:lnTo>
                    <a:lnTo>
                      <a:pt x="7236" y="3693"/>
                    </a:lnTo>
                    <a:lnTo>
                      <a:pt x="7292" y="3506"/>
                    </a:lnTo>
                    <a:lnTo>
                      <a:pt x="7292" y="3506"/>
                    </a:lnTo>
                    <a:lnTo>
                      <a:pt x="7403" y="3264"/>
                    </a:lnTo>
                    <a:lnTo>
                      <a:pt x="7515" y="3040"/>
                    </a:lnTo>
                    <a:lnTo>
                      <a:pt x="7646" y="2816"/>
                    </a:lnTo>
                    <a:lnTo>
                      <a:pt x="7795" y="2593"/>
                    </a:lnTo>
                    <a:lnTo>
                      <a:pt x="8093" y="2182"/>
                    </a:lnTo>
                    <a:lnTo>
                      <a:pt x="8429" y="1772"/>
                    </a:lnTo>
                    <a:lnTo>
                      <a:pt x="8746" y="1381"/>
                    </a:lnTo>
                    <a:lnTo>
                      <a:pt x="9082" y="970"/>
                    </a:lnTo>
                    <a:lnTo>
                      <a:pt x="9380" y="560"/>
                    </a:lnTo>
                    <a:lnTo>
                      <a:pt x="9510" y="336"/>
                    </a:lnTo>
                    <a:lnTo>
                      <a:pt x="9641" y="113"/>
                    </a:lnTo>
                    <a:lnTo>
                      <a:pt x="9641" y="113"/>
                    </a:lnTo>
                    <a:lnTo>
                      <a:pt x="9641" y="94"/>
                    </a:lnTo>
                    <a:lnTo>
                      <a:pt x="9641" y="75"/>
                    </a:lnTo>
                    <a:lnTo>
                      <a:pt x="9622" y="57"/>
                    </a:lnTo>
                    <a:lnTo>
                      <a:pt x="9604" y="57"/>
                    </a:lnTo>
                    <a:lnTo>
                      <a:pt x="9604" y="57"/>
                    </a:lnTo>
                    <a:lnTo>
                      <a:pt x="9436" y="187"/>
                    </a:lnTo>
                    <a:lnTo>
                      <a:pt x="9268" y="318"/>
                    </a:lnTo>
                    <a:lnTo>
                      <a:pt x="8951" y="635"/>
                    </a:lnTo>
                    <a:lnTo>
                      <a:pt x="8653" y="970"/>
                    </a:lnTo>
                    <a:lnTo>
                      <a:pt x="8373" y="1343"/>
                    </a:lnTo>
                    <a:lnTo>
                      <a:pt x="8093" y="1716"/>
                    </a:lnTo>
                    <a:lnTo>
                      <a:pt x="7851" y="2108"/>
                    </a:lnTo>
                    <a:lnTo>
                      <a:pt x="7366" y="2854"/>
                    </a:lnTo>
                    <a:lnTo>
                      <a:pt x="7366" y="2854"/>
                    </a:lnTo>
                    <a:lnTo>
                      <a:pt x="7180" y="3189"/>
                    </a:lnTo>
                    <a:lnTo>
                      <a:pt x="7012" y="3525"/>
                    </a:lnTo>
                    <a:lnTo>
                      <a:pt x="6937" y="3693"/>
                    </a:lnTo>
                    <a:lnTo>
                      <a:pt x="6900" y="3861"/>
                    </a:lnTo>
                    <a:lnTo>
                      <a:pt x="6863" y="4028"/>
                    </a:lnTo>
                    <a:lnTo>
                      <a:pt x="6863" y="4215"/>
                    </a:lnTo>
                    <a:lnTo>
                      <a:pt x="6863" y="4215"/>
                    </a:lnTo>
                    <a:lnTo>
                      <a:pt x="6751" y="4196"/>
                    </a:lnTo>
                    <a:lnTo>
                      <a:pt x="6639" y="4178"/>
                    </a:lnTo>
                    <a:lnTo>
                      <a:pt x="6452" y="4122"/>
                    </a:lnTo>
                    <a:lnTo>
                      <a:pt x="6266" y="4010"/>
                    </a:lnTo>
                    <a:lnTo>
                      <a:pt x="6098" y="3879"/>
                    </a:lnTo>
                    <a:lnTo>
                      <a:pt x="6098" y="3879"/>
                    </a:lnTo>
                    <a:lnTo>
                      <a:pt x="5930" y="3581"/>
                    </a:lnTo>
                    <a:lnTo>
                      <a:pt x="5763" y="3320"/>
                    </a:lnTo>
                    <a:lnTo>
                      <a:pt x="5763" y="3320"/>
                    </a:lnTo>
                    <a:lnTo>
                      <a:pt x="5520" y="2947"/>
                    </a:lnTo>
                    <a:lnTo>
                      <a:pt x="5259" y="2611"/>
                    </a:lnTo>
                    <a:lnTo>
                      <a:pt x="4979" y="2276"/>
                    </a:lnTo>
                    <a:lnTo>
                      <a:pt x="4681" y="1977"/>
                    </a:lnTo>
                    <a:lnTo>
                      <a:pt x="4364" y="1716"/>
                    </a:lnTo>
                    <a:lnTo>
                      <a:pt x="4028" y="1474"/>
                    </a:lnTo>
                    <a:lnTo>
                      <a:pt x="3674" y="1250"/>
                    </a:lnTo>
                    <a:lnTo>
                      <a:pt x="3301" y="1082"/>
                    </a:lnTo>
                    <a:lnTo>
                      <a:pt x="3301" y="1082"/>
                    </a:lnTo>
                    <a:lnTo>
                      <a:pt x="3003" y="952"/>
                    </a:lnTo>
                    <a:lnTo>
                      <a:pt x="2723" y="877"/>
                    </a:lnTo>
                    <a:lnTo>
                      <a:pt x="2481" y="821"/>
                    </a:lnTo>
                    <a:lnTo>
                      <a:pt x="2238" y="803"/>
                    </a:lnTo>
                    <a:lnTo>
                      <a:pt x="2238" y="803"/>
                    </a:lnTo>
                    <a:lnTo>
                      <a:pt x="1996" y="821"/>
                    </a:lnTo>
                    <a:lnTo>
                      <a:pt x="1754" y="877"/>
                    </a:lnTo>
                    <a:lnTo>
                      <a:pt x="1511" y="970"/>
                    </a:lnTo>
                    <a:lnTo>
                      <a:pt x="1287" y="1101"/>
                    </a:lnTo>
                    <a:lnTo>
                      <a:pt x="1064" y="1250"/>
                    </a:lnTo>
                    <a:lnTo>
                      <a:pt x="858" y="1437"/>
                    </a:lnTo>
                    <a:lnTo>
                      <a:pt x="672" y="1660"/>
                    </a:lnTo>
                    <a:lnTo>
                      <a:pt x="504" y="1884"/>
                    </a:lnTo>
                    <a:lnTo>
                      <a:pt x="504" y="1884"/>
                    </a:lnTo>
                    <a:lnTo>
                      <a:pt x="374" y="2145"/>
                    </a:lnTo>
                    <a:lnTo>
                      <a:pt x="243" y="2425"/>
                    </a:lnTo>
                    <a:lnTo>
                      <a:pt x="150" y="2723"/>
                    </a:lnTo>
                    <a:lnTo>
                      <a:pt x="75" y="3022"/>
                    </a:lnTo>
                    <a:lnTo>
                      <a:pt x="38" y="3339"/>
                    </a:lnTo>
                    <a:lnTo>
                      <a:pt x="1" y="3674"/>
                    </a:lnTo>
                    <a:lnTo>
                      <a:pt x="1" y="4010"/>
                    </a:lnTo>
                    <a:lnTo>
                      <a:pt x="38" y="4364"/>
                    </a:lnTo>
                    <a:lnTo>
                      <a:pt x="38" y="4364"/>
                    </a:lnTo>
                    <a:lnTo>
                      <a:pt x="75" y="4681"/>
                    </a:lnTo>
                    <a:lnTo>
                      <a:pt x="131" y="5017"/>
                    </a:lnTo>
                    <a:lnTo>
                      <a:pt x="224" y="5352"/>
                    </a:lnTo>
                    <a:lnTo>
                      <a:pt x="318" y="5688"/>
                    </a:lnTo>
                    <a:lnTo>
                      <a:pt x="448" y="6024"/>
                    </a:lnTo>
                    <a:lnTo>
                      <a:pt x="579" y="6378"/>
                    </a:lnTo>
                    <a:lnTo>
                      <a:pt x="747" y="6732"/>
                    </a:lnTo>
                    <a:lnTo>
                      <a:pt x="933" y="7087"/>
                    </a:lnTo>
                    <a:lnTo>
                      <a:pt x="933" y="7087"/>
                    </a:lnTo>
                    <a:lnTo>
                      <a:pt x="1287" y="7702"/>
                    </a:lnTo>
                    <a:lnTo>
                      <a:pt x="1679" y="8299"/>
                    </a:lnTo>
                    <a:lnTo>
                      <a:pt x="2089" y="8877"/>
                    </a:lnTo>
                    <a:lnTo>
                      <a:pt x="2555" y="9436"/>
                    </a:lnTo>
                    <a:lnTo>
                      <a:pt x="3040" y="9977"/>
                    </a:lnTo>
                    <a:lnTo>
                      <a:pt x="3562" y="10480"/>
                    </a:lnTo>
                    <a:lnTo>
                      <a:pt x="4122" y="10984"/>
                    </a:lnTo>
                    <a:lnTo>
                      <a:pt x="4718" y="11450"/>
                    </a:lnTo>
                    <a:lnTo>
                      <a:pt x="4718" y="11450"/>
                    </a:lnTo>
                    <a:lnTo>
                      <a:pt x="4196" y="12140"/>
                    </a:lnTo>
                    <a:lnTo>
                      <a:pt x="3935" y="12494"/>
                    </a:lnTo>
                    <a:lnTo>
                      <a:pt x="3711" y="12848"/>
                    </a:lnTo>
                    <a:lnTo>
                      <a:pt x="3711" y="12848"/>
                    </a:lnTo>
                    <a:lnTo>
                      <a:pt x="3693" y="12886"/>
                    </a:lnTo>
                    <a:lnTo>
                      <a:pt x="3711" y="12923"/>
                    </a:lnTo>
                    <a:lnTo>
                      <a:pt x="3749" y="12942"/>
                    </a:lnTo>
                    <a:lnTo>
                      <a:pt x="3786" y="12923"/>
                    </a:lnTo>
                    <a:lnTo>
                      <a:pt x="3786" y="12923"/>
                    </a:lnTo>
                    <a:lnTo>
                      <a:pt x="4103" y="12625"/>
                    </a:lnTo>
                    <a:lnTo>
                      <a:pt x="4420" y="12308"/>
                    </a:lnTo>
                    <a:lnTo>
                      <a:pt x="5017" y="11674"/>
                    </a:lnTo>
                    <a:lnTo>
                      <a:pt x="5017" y="11674"/>
                    </a:lnTo>
                    <a:lnTo>
                      <a:pt x="5632" y="12102"/>
                    </a:lnTo>
                    <a:lnTo>
                      <a:pt x="5632" y="12102"/>
                    </a:lnTo>
                    <a:lnTo>
                      <a:pt x="5352" y="12475"/>
                    </a:lnTo>
                    <a:lnTo>
                      <a:pt x="5054" y="12867"/>
                    </a:lnTo>
                    <a:lnTo>
                      <a:pt x="4774" y="13259"/>
                    </a:lnTo>
                    <a:lnTo>
                      <a:pt x="4513" y="13650"/>
                    </a:lnTo>
                    <a:lnTo>
                      <a:pt x="4513" y="13650"/>
                    </a:lnTo>
                    <a:lnTo>
                      <a:pt x="4513" y="13687"/>
                    </a:lnTo>
                    <a:lnTo>
                      <a:pt x="4532" y="13725"/>
                    </a:lnTo>
                    <a:lnTo>
                      <a:pt x="4569" y="13743"/>
                    </a:lnTo>
                    <a:lnTo>
                      <a:pt x="4606" y="13725"/>
                    </a:lnTo>
                    <a:lnTo>
                      <a:pt x="4606" y="13725"/>
                    </a:lnTo>
                    <a:lnTo>
                      <a:pt x="4961" y="13389"/>
                    </a:lnTo>
                    <a:lnTo>
                      <a:pt x="5296" y="13035"/>
                    </a:lnTo>
                    <a:lnTo>
                      <a:pt x="5632" y="12662"/>
                    </a:lnTo>
                    <a:lnTo>
                      <a:pt x="5968" y="12289"/>
                    </a:lnTo>
                    <a:lnTo>
                      <a:pt x="5968" y="12289"/>
                    </a:lnTo>
                    <a:lnTo>
                      <a:pt x="6285" y="12494"/>
                    </a:lnTo>
                    <a:lnTo>
                      <a:pt x="6285" y="12494"/>
                    </a:lnTo>
                    <a:lnTo>
                      <a:pt x="6863" y="12811"/>
                    </a:lnTo>
                    <a:lnTo>
                      <a:pt x="6863" y="12811"/>
                    </a:lnTo>
                    <a:lnTo>
                      <a:pt x="7441" y="12494"/>
                    </a:lnTo>
                    <a:lnTo>
                      <a:pt x="7441" y="12494"/>
                    </a:lnTo>
                    <a:lnTo>
                      <a:pt x="7870" y="12233"/>
                    </a:lnTo>
                    <a:lnTo>
                      <a:pt x="8298" y="11953"/>
                    </a:lnTo>
                    <a:lnTo>
                      <a:pt x="8709" y="11674"/>
                    </a:lnTo>
                    <a:lnTo>
                      <a:pt x="9100" y="11375"/>
                    </a:lnTo>
                    <a:lnTo>
                      <a:pt x="9492" y="11058"/>
                    </a:lnTo>
                    <a:lnTo>
                      <a:pt x="9846" y="10741"/>
                    </a:lnTo>
                    <a:lnTo>
                      <a:pt x="10219" y="10424"/>
                    </a:lnTo>
                    <a:lnTo>
                      <a:pt x="10555" y="10089"/>
                    </a:lnTo>
                    <a:lnTo>
                      <a:pt x="10890" y="9753"/>
                    </a:lnTo>
                    <a:lnTo>
                      <a:pt x="11207" y="9399"/>
                    </a:lnTo>
                    <a:lnTo>
                      <a:pt x="11506" y="9026"/>
                    </a:lnTo>
                    <a:lnTo>
                      <a:pt x="11785" y="8653"/>
                    </a:lnTo>
                    <a:lnTo>
                      <a:pt x="12065" y="8280"/>
                    </a:lnTo>
                    <a:lnTo>
                      <a:pt x="12307" y="7888"/>
                    </a:lnTo>
                    <a:lnTo>
                      <a:pt x="12550" y="7497"/>
                    </a:lnTo>
                    <a:lnTo>
                      <a:pt x="12774" y="7087"/>
                    </a:lnTo>
                    <a:lnTo>
                      <a:pt x="12774" y="7087"/>
                    </a:lnTo>
                    <a:lnTo>
                      <a:pt x="12960" y="6732"/>
                    </a:lnTo>
                    <a:lnTo>
                      <a:pt x="13128" y="6378"/>
                    </a:lnTo>
                    <a:lnTo>
                      <a:pt x="13277" y="6024"/>
                    </a:lnTo>
                    <a:lnTo>
                      <a:pt x="13389" y="5688"/>
                    </a:lnTo>
                    <a:lnTo>
                      <a:pt x="13501" y="5352"/>
                    </a:lnTo>
                    <a:lnTo>
                      <a:pt x="13575" y="5017"/>
                    </a:lnTo>
                    <a:lnTo>
                      <a:pt x="13650" y="4681"/>
                    </a:lnTo>
                    <a:lnTo>
                      <a:pt x="13687" y="4364"/>
                    </a:lnTo>
                    <a:lnTo>
                      <a:pt x="13687" y="4364"/>
                    </a:lnTo>
                    <a:lnTo>
                      <a:pt x="13706" y="4010"/>
                    </a:lnTo>
                    <a:lnTo>
                      <a:pt x="13706" y="3674"/>
                    </a:lnTo>
                    <a:lnTo>
                      <a:pt x="13687" y="3339"/>
                    </a:lnTo>
                    <a:lnTo>
                      <a:pt x="13631" y="3022"/>
                    </a:lnTo>
                    <a:lnTo>
                      <a:pt x="13557" y="2723"/>
                    </a:lnTo>
                    <a:lnTo>
                      <a:pt x="13464" y="2425"/>
                    </a:lnTo>
                    <a:lnTo>
                      <a:pt x="13352" y="2145"/>
                    </a:lnTo>
                    <a:lnTo>
                      <a:pt x="13202" y="1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0">
                <a:extLst>
                  <a:ext uri="{FF2B5EF4-FFF2-40B4-BE49-F238E27FC236}">
                    <a16:creationId xmlns:a16="http://schemas.microsoft.com/office/drawing/2014/main" id="{0B748E86-A354-3173-0180-0AE972EE3F75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extrusionOk="0">
                    <a:moveTo>
                      <a:pt x="13818" y="2499"/>
                    </a:moveTo>
                    <a:lnTo>
                      <a:pt x="14023" y="2517"/>
                    </a:lnTo>
                    <a:lnTo>
                      <a:pt x="14247" y="2573"/>
                    </a:lnTo>
                    <a:lnTo>
                      <a:pt x="14452" y="2667"/>
                    </a:lnTo>
                    <a:lnTo>
                      <a:pt x="14657" y="2779"/>
                    </a:lnTo>
                    <a:lnTo>
                      <a:pt x="14862" y="2928"/>
                    </a:lnTo>
                    <a:lnTo>
                      <a:pt x="15049" y="3096"/>
                    </a:lnTo>
                    <a:lnTo>
                      <a:pt x="15216" y="3282"/>
                    </a:lnTo>
                    <a:lnTo>
                      <a:pt x="15366" y="3506"/>
                    </a:lnTo>
                    <a:lnTo>
                      <a:pt x="15515" y="3767"/>
                    </a:lnTo>
                    <a:lnTo>
                      <a:pt x="15627" y="4028"/>
                    </a:lnTo>
                    <a:lnTo>
                      <a:pt x="15720" y="4326"/>
                    </a:lnTo>
                    <a:lnTo>
                      <a:pt x="15795" y="4643"/>
                    </a:lnTo>
                    <a:lnTo>
                      <a:pt x="15832" y="4960"/>
                    </a:lnTo>
                    <a:lnTo>
                      <a:pt x="15869" y="5277"/>
                    </a:lnTo>
                    <a:lnTo>
                      <a:pt x="15869" y="5631"/>
                    </a:lnTo>
                    <a:lnTo>
                      <a:pt x="15832" y="5967"/>
                    </a:lnTo>
                    <a:lnTo>
                      <a:pt x="15795" y="6284"/>
                    </a:lnTo>
                    <a:lnTo>
                      <a:pt x="15739" y="6620"/>
                    </a:lnTo>
                    <a:lnTo>
                      <a:pt x="15645" y="6937"/>
                    </a:lnTo>
                    <a:lnTo>
                      <a:pt x="15552" y="7272"/>
                    </a:lnTo>
                    <a:lnTo>
                      <a:pt x="15422" y="7608"/>
                    </a:lnTo>
                    <a:lnTo>
                      <a:pt x="15291" y="7962"/>
                    </a:lnTo>
                    <a:lnTo>
                      <a:pt x="15123" y="8317"/>
                    </a:lnTo>
                    <a:lnTo>
                      <a:pt x="14937" y="8671"/>
                    </a:lnTo>
                    <a:lnTo>
                      <a:pt x="14713" y="9081"/>
                    </a:lnTo>
                    <a:lnTo>
                      <a:pt x="14471" y="9473"/>
                    </a:lnTo>
                    <a:lnTo>
                      <a:pt x="14228" y="9846"/>
                    </a:lnTo>
                    <a:lnTo>
                      <a:pt x="13949" y="10237"/>
                    </a:lnTo>
                    <a:lnTo>
                      <a:pt x="13669" y="10591"/>
                    </a:lnTo>
                    <a:lnTo>
                      <a:pt x="13370" y="10964"/>
                    </a:lnTo>
                    <a:lnTo>
                      <a:pt x="13053" y="11300"/>
                    </a:lnTo>
                    <a:lnTo>
                      <a:pt x="12737" y="11654"/>
                    </a:lnTo>
                    <a:lnTo>
                      <a:pt x="12401" y="11990"/>
                    </a:lnTo>
                    <a:lnTo>
                      <a:pt x="12047" y="12307"/>
                    </a:lnTo>
                    <a:lnTo>
                      <a:pt x="11674" y="12624"/>
                    </a:lnTo>
                    <a:lnTo>
                      <a:pt x="11301" y="12922"/>
                    </a:lnTo>
                    <a:lnTo>
                      <a:pt x="10909" y="13221"/>
                    </a:lnTo>
                    <a:lnTo>
                      <a:pt x="10499" y="13500"/>
                    </a:lnTo>
                    <a:lnTo>
                      <a:pt x="10089" y="13761"/>
                    </a:lnTo>
                    <a:lnTo>
                      <a:pt x="9660" y="14022"/>
                    </a:lnTo>
                    <a:lnTo>
                      <a:pt x="9194" y="14283"/>
                    </a:lnTo>
                    <a:lnTo>
                      <a:pt x="8727" y="14022"/>
                    </a:lnTo>
                    <a:lnTo>
                      <a:pt x="8299" y="13761"/>
                    </a:lnTo>
                    <a:lnTo>
                      <a:pt x="7870" y="13500"/>
                    </a:lnTo>
                    <a:lnTo>
                      <a:pt x="7478" y="13221"/>
                    </a:lnTo>
                    <a:lnTo>
                      <a:pt x="7087" y="12922"/>
                    </a:lnTo>
                    <a:lnTo>
                      <a:pt x="6695" y="12624"/>
                    </a:lnTo>
                    <a:lnTo>
                      <a:pt x="6341" y="12307"/>
                    </a:lnTo>
                    <a:lnTo>
                      <a:pt x="5986" y="11990"/>
                    </a:lnTo>
                    <a:lnTo>
                      <a:pt x="5632" y="11654"/>
                    </a:lnTo>
                    <a:lnTo>
                      <a:pt x="5315" y="11300"/>
                    </a:lnTo>
                    <a:lnTo>
                      <a:pt x="4998" y="10964"/>
                    </a:lnTo>
                    <a:lnTo>
                      <a:pt x="4700" y="10591"/>
                    </a:lnTo>
                    <a:lnTo>
                      <a:pt x="4420" y="10237"/>
                    </a:lnTo>
                    <a:lnTo>
                      <a:pt x="4159" y="9846"/>
                    </a:lnTo>
                    <a:lnTo>
                      <a:pt x="3898" y="9473"/>
                    </a:lnTo>
                    <a:lnTo>
                      <a:pt x="3656" y="9081"/>
                    </a:lnTo>
                    <a:lnTo>
                      <a:pt x="3432" y="8671"/>
                    </a:lnTo>
                    <a:lnTo>
                      <a:pt x="3264" y="8317"/>
                    </a:lnTo>
                    <a:lnTo>
                      <a:pt x="3096" y="7962"/>
                    </a:lnTo>
                    <a:lnTo>
                      <a:pt x="2947" y="7608"/>
                    </a:lnTo>
                    <a:lnTo>
                      <a:pt x="2835" y="7272"/>
                    </a:lnTo>
                    <a:lnTo>
                      <a:pt x="2723" y="6937"/>
                    </a:lnTo>
                    <a:lnTo>
                      <a:pt x="2649" y="6620"/>
                    </a:lnTo>
                    <a:lnTo>
                      <a:pt x="2574" y="6284"/>
                    </a:lnTo>
                    <a:lnTo>
                      <a:pt x="2537" y="5967"/>
                    </a:lnTo>
                    <a:lnTo>
                      <a:pt x="2518" y="5631"/>
                    </a:lnTo>
                    <a:lnTo>
                      <a:pt x="2518" y="5277"/>
                    </a:lnTo>
                    <a:lnTo>
                      <a:pt x="2537" y="4960"/>
                    </a:lnTo>
                    <a:lnTo>
                      <a:pt x="2593" y="4643"/>
                    </a:lnTo>
                    <a:lnTo>
                      <a:pt x="2667" y="4326"/>
                    </a:lnTo>
                    <a:lnTo>
                      <a:pt x="2761" y="4028"/>
                    </a:lnTo>
                    <a:lnTo>
                      <a:pt x="2872" y="3767"/>
                    </a:lnTo>
                    <a:lnTo>
                      <a:pt x="3003" y="3506"/>
                    </a:lnTo>
                    <a:lnTo>
                      <a:pt x="3152" y="3282"/>
                    </a:lnTo>
                    <a:lnTo>
                      <a:pt x="3339" y="3096"/>
                    </a:lnTo>
                    <a:lnTo>
                      <a:pt x="3525" y="2928"/>
                    </a:lnTo>
                    <a:lnTo>
                      <a:pt x="3712" y="2779"/>
                    </a:lnTo>
                    <a:lnTo>
                      <a:pt x="3917" y="2667"/>
                    </a:lnTo>
                    <a:lnTo>
                      <a:pt x="4140" y="2573"/>
                    </a:lnTo>
                    <a:lnTo>
                      <a:pt x="4346" y="2517"/>
                    </a:lnTo>
                    <a:lnTo>
                      <a:pt x="4569" y="2499"/>
                    </a:lnTo>
                    <a:lnTo>
                      <a:pt x="4774" y="2517"/>
                    </a:lnTo>
                    <a:lnTo>
                      <a:pt x="5017" y="2555"/>
                    </a:lnTo>
                    <a:lnTo>
                      <a:pt x="5259" y="2648"/>
                    </a:lnTo>
                    <a:lnTo>
                      <a:pt x="5539" y="2760"/>
                    </a:lnTo>
                    <a:lnTo>
                      <a:pt x="5931" y="2946"/>
                    </a:lnTo>
                    <a:lnTo>
                      <a:pt x="6303" y="3189"/>
                    </a:lnTo>
                    <a:lnTo>
                      <a:pt x="6658" y="3450"/>
                    </a:lnTo>
                    <a:lnTo>
                      <a:pt x="6975" y="3748"/>
                    </a:lnTo>
                    <a:lnTo>
                      <a:pt x="7292" y="4084"/>
                    </a:lnTo>
                    <a:lnTo>
                      <a:pt x="7590" y="4438"/>
                    </a:lnTo>
                    <a:lnTo>
                      <a:pt x="7851" y="4830"/>
                    </a:lnTo>
                    <a:lnTo>
                      <a:pt x="8075" y="5240"/>
                    </a:lnTo>
                    <a:lnTo>
                      <a:pt x="8168" y="5370"/>
                    </a:lnTo>
                    <a:lnTo>
                      <a:pt x="8280" y="5520"/>
                    </a:lnTo>
                    <a:lnTo>
                      <a:pt x="8392" y="5631"/>
                    </a:lnTo>
                    <a:lnTo>
                      <a:pt x="8541" y="5725"/>
                    </a:lnTo>
                    <a:lnTo>
                      <a:pt x="8690" y="5799"/>
                    </a:lnTo>
                    <a:lnTo>
                      <a:pt x="8839" y="5855"/>
                    </a:lnTo>
                    <a:lnTo>
                      <a:pt x="9007" y="5893"/>
                    </a:lnTo>
                    <a:lnTo>
                      <a:pt x="9194" y="5911"/>
                    </a:lnTo>
                    <a:lnTo>
                      <a:pt x="9361" y="5893"/>
                    </a:lnTo>
                    <a:lnTo>
                      <a:pt x="9529" y="5855"/>
                    </a:lnTo>
                    <a:lnTo>
                      <a:pt x="9697" y="5799"/>
                    </a:lnTo>
                    <a:lnTo>
                      <a:pt x="9846" y="5725"/>
                    </a:lnTo>
                    <a:lnTo>
                      <a:pt x="9977" y="5631"/>
                    </a:lnTo>
                    <a:lnTo>
                      <a:pt x="10107" y="5520"/>
                    </a:lnTo>
                    <a:lnTo>
                      <a:pt x="10219" y="5370"/>
                    </a:lnTo>
                    <a:lnTo>
                      <a:pt x="10294" y="5240"/>
                    </a:lnTo>
                    <a:lnTo>
                      <a:pt x="10536" y="4830"/>
                    </a:lnTo>
                    <a:lnTo>
                      <a:pt x="10797" y="4438"/>
                    </a:lnTo>
                    <a:lnTo>
                      <a:pt x="11077" y="4084"/>
                    </a:lnTo>
                    <a:lnTo>
                      <a:pt x="11394" y="3748"/>
                    </a:lnTo>
                    <a:lnTo>
                      <a:pt x="11730" y="3450"/>
                    </a:lnTo>
                    <a:lnTo>
                      <a:pt x="12084" y="3189"/>
                    </a:lnTo>
                    <a:lnTo>
                      <a:pt x="12457" y="2946"/>
                    </a:lnTo>
                    <a:lnTo>
                      <a:pt x="12848" y="2760"/>
                    </a:lnTo>
                    <a:lnTo>
                      <a:pt x="13109" y="2648"/>
                    </a:lnTo>
                    <a:lnTo>
                      <a:pt x="13370" y="2555"/>
                    </a:lnTo>
                    <a:lnTo>
                      <a:pt x="13594" y="2517"/>
                    </a:lnTo>
                    <a:lnTo>
                      <a:pt x="13799" y="2499"/>
                    </a:lnTo>
                    <a:close/>
                    <a:moveTo>
                      <a:pt x="4290" y="0"/>
                    </a:moveTo>
                    <a:lnTo>
                      <a:pt x="4029" y="37"/>
                    </a:lnTo>
                    <a:lnTo>
                      <a:pt x="3768" y="75"/>
                    </a:lnTo>
                    <a:lnTo>
                      <a:pt x="3506" y="149"/>
                    </a:lnTo>
                    <a:lnTo>
                      <a:pt x="3245" y="224"/>
                    </a:lnTo>
                    <a:lnTo>
                      <a:pt x="2984" y="336"/>
                    </a:lnTo>
                    <a:lnTo>
                      <a:pt x="2742" y="448"/>
                    </a:lnTo>
                    <a:lnTo>
                      <a:pt x="2500" y="578"/>
                    </a:lnTo>
                    <a:lnTo>
                      <a:pt x="2257" y="746"/>
                    </a:lnTo>
                    <a:lnTo>
                      <a:pt x="2033" y="895"/>
                    </a:lnTo>
                    <a:lnTo>
                      <a:pt x="1810" y="1082"/>
                    </a:lnTo>
                    <a:lnTo>
                      <a:pt x="1605" y="1287"/>
                    </a:lnTo>
                    <a:lnTo>
                      <a:pt x="1399" y="1492"/>
                    </a:lnTo>
                    <a:lnTo>
                      <a:pt x="1213" y="1716"/>
                    </a:lnTo>
                    <a:lnTo>
                      <a:pt x="1045" y="1939"/>
                    </a:lnTo>
                    <a:lnTo>
                      <a:pt x="877" y="2200"/>
                    </a:lnTo>
                    <a:lnTo>
                      <a:pt x="747" y="2406"/>
                    </a:lnTo>
                    <a:lnTo>
                      <a:pt x="635" y="2629"/>
                    </a:lnTo>
                    <a:lnTo>
                      <a:pt x="523" y="2853"/>
                    </a:lnTo>
                    <a:lnTo>
                      <a:pt x="430" y="3096"/>
                    </a:lnTo>
                    <a:lnTo>
                      <a:pt x="262" y="3580"/>
                    </a:lnTo>
                    <a:lnTo>
                      <a:pt x="150" y="4084"/>
                    </a:lnTo>
                    <a:lnTo>
                      <a:pt x="57" y="4587"/>
                    </a:lnTo>
                    <a:lnTo>
                      <a:pt x="20" y="5128"/>
                    </a:lnTo>
                    <a:lnTo>
                      <a:pt x="1" y="5669"/>
                    </a:lnTo>
                    <a:lnTo>
                      <a:pt x="38" y="6228"/>
                    </a:lnTo>
                    <a:lnTo>
                      <a:pt x="113" y="6676"/>
                    </a:lnTo>
                    <a:lnTo>
                      <a:pt x="187" y="7105"/>
                    </a:lnTo>
                    <a:lnTo>
                      <a:pt x="299" y="7552"/>
                    </a:lnTo>
                    <a:lnTo>
                      <a:pt x="430" y="8000"/>
                    </a:lnTo>
                    <a:lnTo>
                      <a:pt x="598" y="8466"/>
                    </a:lnTo>
                    <a:lnTo>
                      <a:pt x="784" y="8913"/>
                    </a:lnTo>
                    <a:lnTo>
                      <a:pt x="989" y="9379"/>
                    </a:lnTo>
                    <a:lnTo>
                      <a:pt x="1232" y="9846"/>
                    </a:lnTo>
                    <a:lnTo>
                      <a:pt x="1493" y="10330"/>
                    </a:lnTo>
                    <a:lnTo>
                      <a:pt x="1772" y="10797"/>
                    </a:lnTo>
                    <a:lnTo>
                      <a:pt x="2071" y="11244"/>
                    </a:lnTo>
                    <a:lnTo>
                      <a:pt x="2388" y="11692"/>
                    </a:lnTo>
                    <a:lnTo>
                      <a:pt x="2723" y="12139"/>
                    </a:lnTo>
                    <a:lnTo>
                      <a:pt x="3078" y="12568"/>
                    </a:lnTo>
                    <a:lnTo>
                      <a:pt x="3451" y="12978"/>
                    </a:lnTo>
                    <a:lnTo>
                      <a:pt x="3842" y="13388"/>
                    </a:lnTo>
                    <a:lnTo>
                      <a:pt x="4234" y="13780"/>
                    </a:lnTo>
                    <a:lnTo>
                      <a:pt x="4644" y="14172"/>
                    </a:lnTo>
                    <a:lnTo>
                      <a:pt x="5091" y="14526"/>
                    </a:lnTo>
                    <a:lnTo>
                      <a:pt x="5539" y="14899"/>
                    </a:lnTo>
                    <a:lnTo>
                      <a:pt x="5986" y="15234"/>
                    </a:lnTo>
                    <a:lnTo>
                      <a:pt x="6471" y="15570"/>
                    </a:lnTo>
                    <a:lnTo>
                      <a:pt x="6956" y="15887"/>
                    </a:lnTo>
                    <a:lnTo>
                      <a:pt x="7460" y="16185"/>
                    </a:lnTo>
                    <a:lnTo>
                      <a:pt x="8038" y="16502"/>
                    </a:lnTo>
                    <a:lnTo>
                      <a:pt x="8634" y="16819"/>
                    </a:lnTo>
                    <a:lnTo>
                      <a:pt x="8765" y="16875"/>
                    </a:lnTo>
                    <a:lnTo>
                      <a:pt x="8914" y="16913"/>
                    </a:lnTo>
                    <a:lnTo>
                      <a:pt x="9044" y="16931"/>
                    </a:lnTo>
                    <a:lnTo>
                      <a:pt x="9194" y="16950"/>
                    </a:lnTo>
                    <a:lnTo>
                      <a:pt x="9324" y="16931"/>
                    </a:lnTo>
                    <a:lnTo>
                      <a:pt x="9473" y="16913"/>
                    </a:lnTo>
                    <a:lnTo>
                      <a:pt x="9604" y="16875"/>
                    </a:lnTo>
                    <a:lnTo>
                      <a:pt x="9734" y="16819"/>
                    </a:lnTo>
                    <a:lnTo>
                      <a:pt x="10350" y="16502"/>
                    </a:lnTo>
                    <a:lnTo>
                      <a:pt x="10909" y="16185"/>
                    </a:lnTo>
                    <a:lnTo>
                      <a:pt x="11413" y="15887"/>
                    </a:lnTo>
                    <a:lnTo>
                      <a:pt x="11897" y="15570"/>
                    </a:lnTo>
                    <a:lnTo>
                      <a:pt x="12382" y="15234"/>
                    </a:lnTo>
                    <a:lnTo>
                      <a:pt x="12848" y="14899"/>
                    </a:lnTo>
                    <a:lnTo>
                      <a:pt x="13296" y="14526"/>
                    </a:lnTo>
                    <a:lnTo>
                      <a:pt x="13725" y="14172"/>
                    </a:lnTo>
                    <a:lnTo>
                      <a:pt x="14135" y="13780"/>
                    </a:lnTo>
                    <a:lnTo>
                      <a:pt x="14545" y="13388"/>
                    </a:lnTo>
                    <a:lnTo>
                      <a:pt x="14918" y="12978"/>
                    </a:lnTo>
                    <a:lnTo>
                      <a:pt x="15291" y="12568"/>
                    </a:lnTo>
                    <a:lnTo>
                      <a:pt x="15645" y="12139"/>
                    </a:lnTo>
                    <a:lnTo>
                      <a:pt x="15981" y="11692"/>
                    </a:lnTo>
                    <a:lnTo>
                      <a:pt x="16298" y="11244"/>
                    </a:lnTo>
                    <a:lnTo>
                      <a:pt x="16596" y="10797"/>
                    </a:lnTo>
                    <a:lnTo>
                      <a:pt x="16876" y="10330"/>
                    </a:lnTo>
                    <a:lnTo>
                      <a:pt x="17156" y="9846"/>
                    </a:lnTo>
                    <a:lnTo>
                      <a:pt x="17379" y="9379"/>
                    </a:lnTo>
                    <a:lnTo>
                      <a:pt x="17603" y="8913"/>
                    </a:lnTo>
                    <a:lnTo>
                      <a:pt x="17790" y="8466"/>
                    </a:lnTo>
                    <a:lnTo>
                      <a:pt x="17939" y="8000"/>
                    </a:lnTo>
                    <a:lnTo>
                      <a:pt x="18069" y="7552"/>
                    </a:lnTo>
                    <a:lnTo>
                      <a:pt x="18181" y="7105"/>
                    </a:lnTo>
                    <a:lnTo>
                      <a:pt x="18275" y="6676"/>
                    </a:lnTo>
                    <a:lnTo>
                      <a:pt x="18330" y="6228"/>
                    </a:lnTo>
                    <a:lnTo>
                      <a:pt x="18368" y="5669"/>
                    </a:lnTo>
                    <a:lnTo>
                      <a:pt x="18368" y="5128"/>
                    </a:lnTo>
                    <a:lnTo>
                      <a:pt x="18312" y="4606"/>
                    </a:lnTo>
                    <a:lnTo>
                      <a:pt x="18237" y="4084"/>
                    </a:lnTo>
                    <a:lnTo>
                      <a:pt x="18107" y="3580"/>
                    </a:lnTo>
                    <a:lnTo>
                      <a:pt x="17939" y="3096"/>
                    </a:lnTo>
                    <a:lnTo>
                      <a:pt x="17846" y="2853"/>
                    </a:lnTo>
                    <a:lnTo>
                      <a:pt x="17734" y="2629"/>
                    </a:lnTo>
                    <a:lnTo>
                      <a:pt x="17622" y="2406"/>
                    </a:lnTo>
                    <a:lnTo>
                      <a:pt x="17491" y="2200"/>
                    </a:lnTo>
                    <a:lnTo>
                      <a:pt x="17342" y="1939"/>
                    </a:lnTo>
                    <a:lnTo>
                      <a:pt x="17156" y="1716"/>
                    </a:lnTo>
                    <a:lnTo>
                      <a:pt x="16969" y="1492"/>
                    </a:lnTo>
                    <a:lnTo>
                      <a:pt x="16764" y="1287"/>
                    </a:lnTo>
                    <a:lnTo>
                      <a:pt x="16559" y="1082"/>
                    </a:lnTo>
                    <a:lnTo>
                      <a:pt x="16354" y="895"/>
                    </a:lnTo>
                    <a:lnTo>
                      <a:pt x="16112" y="746"/>
                    </a:lnTo>
                    <a:lnTo>
                      <a:pt x="15888" y="578"/>
                    </a:lnTo>
                    <a:lnTo>
                      <a:pt x="15645" y="448"/>
                    </a:lnTo>
                    <a:lnTo>
                      <a:pt x="15384" y="336"/>
                    </a:lnTo>
                    <a:lnTo>
                      <a:pt x="15142" y="224"/>
                    </a:lnTo>
                    <a:lnTo>
                      <a:pt x="14881" y="149"/>
                    </a:lnTo>
                    <a:lnTo>
                      <a:pt x="14620" y="75"/>
                    </a:lnTo>
                    <a:lnTo>
                      <a:pt x="14340" y="37"/>
                    </a:lnTo>
                    <a:lnTo>
                      <a:pt x="14079" y="0"/>
                    </a:lnTo>
                    <a:lnTo>
                      <a:pt x="13576" y="0"/>
                    </a:lnTo>
                    <a:lnTo>
                      <a:pt x="13333" y="19"/>
                    </a:lnTo>
                    <a:lnTo>
                      <a:pt x="13091" y="56"/>
                    </a:lnTo>
                    <a:lnTo>
                      <a:pt x="12848" y="112"/>
                    </a:lnTo>
                    <a:lnTo>
                      <a:pt x="12587" y="187"/>
                    </a:lnTo>
                    <a:lnTo>
                      <a:pt x="12345" y="261"/>
                    </a:lnTo>
                    <a:lnTo>
                      <a:pt x="12084" y="354"/>
                    </a:lnTo>
                    <a:lnTo>
                      <a:pt x="11823" y="466"/>
                    </a:lnTo>
                    <a:lnTo>
                      <a:pt x="11450" y="653"/>
                    </a:lnTo>
                    <a:lnTo>
                      <a:pt x="11096" y="839"/>
                    </a:lnTo>
                    <a:lnTo>
                      <a:pt x="10741" y="1063"/>
                    </a:lnTo>
                    <a:lnTo>
                      <a:pt x="10406" y="1305"/>
                    </a:lnTo>
                    <a:lnTo>
                      <a:pt x="10089" y="1567"/>
                    </a:lnTo>
                    <a:lnTo>
                      <a:pt x="9772" y="1828"/>
                    </a:lnTo>
                    <a:lnTo>
                      <a:pt x="9473" y="2126"/>
                    </a:lnTo>
                    <a:lnTo>
                      <a:pt x="9194" y="2443"/>
                    </a:lnTo>
                    <a:lnTo>
                      <a:pt x="8895" y="2126"/>
                    </a:lnTo>
                    <a:lnTo>
                      <a:pt x="8597" y="1828"/>
                    </a:lnTo>
                    <a:lnTo>
                      <a:pt x="8299" y="1567"/>
                    </a:lnTo>
                    <a:lnTo>
                      <a:pt x="7963" y="1305"/>
                    </a:lnTo>
                    <a:lnTo>
                      <a:pt x="7627" y="1063"/>
                    </a:lnTo>
                    <a:lnTo>
                      <a:pt x="7292" y="839"/>
                    </a:lnTo>
                    <a:lnTo>
                      <a:pt x="6919" y="653"/>
                    </a:lnTo>
                    <a:lnTo>
                      <a:pt x="6565" y="466"/>
                    </a:lnTo>
                    <a:lnTo>
                      <a:pt x="6303" y="354"/>
                    </a:lnTo>
                    <a:lnTo>
                      <a:pt x="6042" y="261"/>
                    </a:lnTo>
                    <a:lnTo>
                      <a:pt x="5781" y="187"/>
                    </a:lnTo>
                    <a:lnTo>
                      <a:pt x="5539" y="112"/>
                    </a:lnTo>
                    <a:lnTo>
                      <a:pt x="5297" y="56"/>
                    </a:lnTo>
                    <a:lnTo>
                      <a:pt x="5054" y="19"/>
                    </a:lnTo>
                    <a:lnTo>
                      <a:pt x="48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0">
                <a:extLst>
                  <a:ext uri="{FF2B5EF4-FFF2-40B4-BE49-F238E27FC236}">
                    <a16:creationId xmlns:a16="http://schemas.microsoft.com/office/drawing/2014/main" id="{840E5B5A-C2A0-FFD7-868F-7D34B4C43519}"/>
                  </a:ext>
                </a:extLst>
              </p:cNvPr>
              <p:cNvSpPr/>
              <p:nvPr/>
            </p:nvSpPr>
            <p:spPr>
              <a:xfrm>
                <a:off x="1894500" y="4529625"/>
                <a:ext cx="459200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18368" h="16950" fill="none" extrusionOk="0">
                    <a:moveTo>
                      <a:pt x="9194" y="16950"/>
                    </a:moveTo>
                    <a:lnTo>
                      <a:pt x="9194" y="16950"/>
                    </a:lnTo>
                    <a:lnTo>
                      <a:pt x="9044" y="16931"/>
                    </a:lnTo>
                    <a:lnTo>
                      <a:pt x="8914" y="16913"/>
                    </a:lnTo>
                    <a:lnTo>
                      <a:pt x="8765" y="16875"/>
                    </a:lnTo>
                    <a:lnTo>
                      <a:pt x="8634" y="16819"/>
                    </a:lnTo>
                    <a:lnTo>
                      <a:pt x="8634" y="16819"/>
                    </a:lnTo>
                    <a:lnTo>
                      <a:pt x="8038" y="16502"/>
                    </a:lnTo>
                    <a:lnTo>
                      <a:pt x="7460" y="16185"/>
                    </a:lnTo>
                    <a:lnTo>
                      <a:pt x="7460" y="16185"/>
                    </a:lnTo>
                    <a:lnTo>
                      <a:pt x="6956" y="15887"/>
                    </a:lnTo>
                    <a:lnTo>
                      <a:pt x="6471" y="15570"/>
                    </a:lnTo>
                    <a:lnTo>
                      <a:pt x="5986" y="15234"/>
                    </a:lnTo>
                    <a:lnTo>
                      <a:pt x="5539" y="14899"/>
                    </a:lnTo>
                    <a:lnTo>
                      <a:pt x="5091" y="14526"/>
                    </a:lnTo>
                    <a:lnTo>
                      <a:pt x="4644" y="14172"/>
                    </a:lnTo>
                    <a:lnTo>
                      <a:pt x="4234" y="13780"/>
                    </a:lnTo>
                    <a:lnTo>
                      <a:pt x="3842" y="13388"/>
                    </a:lnTo>
                    <a:lnTo>
                      <a:pt x="3451" y="12978"/>
                    </a:lnTo>
                    <a:lnTo>
                      <a:pt x="3078" y="12568"/>
                    </a:lnTo>
                    <a:lnTo>
                      <a:pt x="2723" y="12139"/>
                    </a:lnTo>
                    <a:lnTo>
                      <a:pt x="2388" y="11692"/>
                    </a:lnTo>
                    <a:lnTo>
                      <a:pt x="2071" y="11244"/>
                    </a:lnTo>
                    <a:lnTo>
                      <a:pt x="1772" y="10797"/>
                    </a:lnTo>
                    <a:lnTo>
                      <a:pt x="1493" y="10330"/>
                    </a:lnTo>
                    <a:lnTo>
                      <a:pt x="1232" y="9846"/>
                    </a:lnTo>
                    <a:lnTo>
                      <a:pt x="1232" y="9846"/>
                    </a:lnTo>
                    <a:lnTo>
                      <a:pt x="989" y="9379"/>
                    </a:lnTo>
                    <a:lnTo>
                      <a:pt x="784" y="8913"/>
                    </a:lnTo>
                    <a:lnTo>
                      <a:pt x="598" y="8466"/>
                    </a:lnTo>
                    <a:lnTo>
                      <a:pt x="430" y="8000"/>
                    </a:lnTo>
                    <a:lnTo>
                      <a:pt x="299" y="7552"/>
                    </a:lnTo>
                    <a:lnTo>
                      <a:pt x="187" y="7105"/>
                    </a:lnTo>
                    <a:lnTo>
                      <a:pt x="113" y="6676"/>
                    </a:lnTo>
                    <a:lnTo>
                      <a:pt x="38" y="6228"/>
                    </a:lnTo>
                    <a:lnTo>
                      <a:pt x="38" y="6228"/>
                    </a:lnTo>
                    <a:lnTo>
                      <a:pt x="1" y="5669"/>
                    </a:lnTo>
                    <a:lnTo>
                      <a:pt x="20" y="5128"/>
                    </a:lnTo>
                    <a:lnTo>
                      <a:pt x="57" y="4587"/>
                    </a:lnTo>
                    <a:lnTo>
                      <a:pt x="150" y="4084"/>
                    </a:lnTo>
                    <a:lnTo>
                      <a:pt x="262" y="3580"/>
                    </a:lnTo>
                    <a:lnTo>
                      <a:pt x="430" y="3096"/>
                    </a:lnTo>
                    <a:lnTo>
                      <a:pt x="523" y="2853"/>
                    </a:lnTo>
                    <a:lnTo>
                      <a:pt x="635" y="2629"/>
                    </a:lnTo>
                    <a:lnTo>
                      <a:pt x="747" y="2406"/>
                    </a:lnTo>
                    <a:lnTo>
                      <a:pt x="877" y="2200"/>
                    </a:lnTo>
                    <a:lnTo>
                      <a:pt x="877" y="2200"/>
                    </a:lnTo>
                    <a:lnTo>
                      <a:pt x="1045" y="1939"/>
                    </a:lnTo>
                    <a:lnTo>
                      <a:pt x="1213" y="1716"/>
                    </a:lnTo>
                    <a:lnTo>
                      <a:pt x="1399" y="1492"/>
                    </a:lnTo>
                    <a:lnTo>
                      <a:pt x="1605" y="1287"/>
                    </a:lnTo>
                    <a:lnTo>
                      <a:pt x="1810" y="1082"/>
                    </a:lnTo>
                    <a:lnTo>
                      <a:pt x="2033" y="895"/>
                    </a:lnTo>
                    <a:lnTo>
                      <a:pt x="2257" y="746"/>
                    </a:lnTo>
                    <a:lnTo>
                      <a:pt x="2500" y="578"/>
                    </a:lnTo>
                    <a:lnTo>
                      <a:pt x="2742" y="448"/>
                    </a:lnTo>
                    <a:lnTo>
                      <a:pt x="2984" y="336"/>
                    </a:lnTo>
                    <a:lnTo>
                      <a:pt x="3245" y="224"/>
                    </a:lnTo>
                    <a:lnTo>
                      <a:pt x="3506" y="149"/>
                    </a:lnTo>
                    <a:lnTo>
                      <a:pt x="3768" y="75"/>
                    </a:lnTo>
                    <a:lnTo>
                      <a:pt x="4029" y="37"/>
                    </a:lnTo>
                    <a:lnTo>
                      <a:pt x="4290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812" y="0"/>
                    </a:lnTo>
                    <a:lnTo>
                      <a:pt x="5054" y="19"/>
                    </a:lnTo>
                    <a:lnTo>
                      <a:pt x="5297" y="56"/>
                    </a:lnTo>
                    <a:lnTo>
                      <a:pt x="5539" y="112"/>
                    </a:lnTo>
                    <a:lnTo>
                      <a:pt x="5781" y="187"/>
                    </a:lnTo>
                    <a:lnTo>
                      <a:pt x="6042" y="261"/>
                    </a:lnTo>
                    <a:lnTo>
                      <a:pt x="6303" y="354"/>
                    </a:lnTo>
                    <a:lnTo>
                      <a:pt x="6565" y="466"/>
                    </a:lnTo>
                    <a:lnTo>
                      <a:pt x="6565" y="466"/>
                    </a:lnTo>
                    <a:lnTo>
                      <a:pt x="6919" y="653"/>
                    </a:lnTo>
                    <a:lnTo>
                      <a:pt x="7292" y="839"/>
                    </a:lnTo>
                    <a:lnTo>
                      <a:pt x="7627" y="1063"/>
                    </a:lnTo>
                    <a:lnTo>
                      <a:pt x="7963" y="1305"/>
                    </a:lnTo>
                    <a:lnTo>
                      <a:pt x="8299" y="1567"/>
                    </a:lnTo>
                    <a:lnTo>
                      <a:pt x="8597" y="1828"/>
                    </a:lnTo>
                    <a:lnTo>
                      <a:pt x="8895" y="2126"/>
                    </a:lnTo>
                    <a:lnTo>
                      <a:pt x="9194" y="2443"/>
                    </a:lnTo>
                    <a:lnTo>
                      <a:pt x="9194" y="2443"/>
                    </a:lnTo>
                    <a:lnTo>
                      <a:pt x="9473" y="2126"/>
                    </a:lnTo>
                    <a:lnTo>
                      <a:pt x="9772" y="1828"/>
                    </a:lnTo>
                    <a:lnTo>
                      <a:pt x="10089" y="1567"/>
                    </a:lnTo>
                    <a:lnTo>
                      <a:pt x="10406" y="1305"/>
                    </a:lnTo>
                    <a:lnTo>
                      <a:pt x="10741" y="1063"/>
                    </a:lnTo>
                    <a:lnTo>
                      <a:pt x="11096" y="839"/>
                    </a:lnTo>
                    <a:lnTo>
                      <a:pt x="11450" y="653"/>
                    </a:lnTo>
                    <a:lnTo>
                      <a:pt x="11823" y="466"/>
                    </a:lnTo>
                    <a:lnTo>
                      <a:pt x="11823" y="466"/>
                    </a:lnTo>
                    <a:lnTo>
                      <a:pt x="12084" y="354"/>
                    </a:lnTo>
                    <a:lnTo>
                      <a:pt x="12345" y="261"/>
                    </a:lnTo>
                    <a:lnTo>
                      <a:pt x="12587" y="187"/>
                    </a:lnTo>
                    <a:lnTo>
                      <a:pt x="12848" y="112"/>
                    </a:lnTo>
                    <a:lnTo>
                      <a:pt x="13091" y="56"/>
                    </a:lnTo>
                    <a:lnTo>
                      <a:pt x="13333" y="19"/>
                    </a:lnTo>
                    <a:lnTo>
                      <a:pt x="13576" y="0"/>
                    </a:lnTo>
                    <a:lnTo>
                      <a:pt x="13799" y="0"/>
                    </a:lnTo>
                    <a:lnTo>
                      <a:pt x="13818" y="0"/>
                    </a:lnTo>
                    <a:lnTo>
                      <a:pt x="13818" y="0"/>
                    </a:lnTo>
                    <a:lnTo>
                      <a:pt x="14079" y="0"/>
                    </a:lnTo>
                    <a:lnTo>
                      <a:pt x="14340" y="37"/>
                    </a:lnTo>
                    <a:lnTo>
                      <a:pt x="14620" y="75"/>
                    </a:lnTo>
                    <a:lnTo>
                      <a:pt x="14881" y="149"/>
                    </a:lnTo>
                    <a:lnTo>
                      <a:pt x="15142" y="224"/>
                    </a:lnTo>
                    <a:lnTo>
                      <a:pt x="15384" y="336"/>
                    </a:lnTo>
                    <a:lnTo>
                      <a:pt x="15645" y="448"/>
                    </a:lnTo>
                    <a:lnTo>
                      <a:pt x="15888" y="578"/>
                    </a:lnTo>
                    <a:lnTo>
                      <a:pt x="16112" y="746"/>
                    </a:lnTo>
                    <a:lnTo>
                      <a:pt x="16354" y="895"/>
                    </a:lnTo>
                    <a:lnTo>
                      <a:pt x="16559" y="1082"/>
                    </a:lnTo>
                    <a:lnTo>
                      <a:pt x="16764" y="1287"/>
                    </a:lnTo>
                    <a:lnTo>
                      <a:pt x="16969" y="1492"/>
                    </a:lnTo>
                    <a:lnTo>
                      <a:pt x="17156" y="1716"/>
                    </a:lnTo>
                    <a:lnTo>
                      <a:pt x="17342" y="1939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491" y="2200"/>
                    </a:lnTo>
                    <a:lnTo>
                      <a:pt x="17622" y="2406"/>
                    </a:lnTo>
                    <a:lnTo>
                      <a:pt x="17734" y="2629"/>
                    </a:lnTo>
                    <a:lnTo>
                      <a:pt x="17846" y="2853"/>
                    </a:lnTo>
                    <a:lnTo>
                      <a:pt x="17939" y="3096"/>
                    </a:lnTo>
                    <a:lnTo>
                      <a:pt x="18107" y="3580"/>
                    </a:lnTo>
                    <a:lnTo>
                      <a:pt x="18237" y="4084"/>
                    </a:lnTo>
                    <a:lnTo>
                      <a:pt x="18312" y="4606"/>
                    </a:lnTo>
                    <a:lnTo>
                      <a:pt x="18368" y="5128"/>
                    </a:lnTo>
                    <a:lnTo>
                      <a:pt x="18368" y="5669"/>
                    </a:lnTo>
                    <a:lnTo>
                      <a:pt x="18330" y="6228"/>
                    </a:lnTo>
                    <a:lnTo>
                      <a:pt x="18330" y="6228"/>
                    </a:lnTo>
                    <a:lnTo>
                      <a:pt x="18275" y="6676"/>
                    </a:lnTo>
                    <a:lnTo>
                      <a:pt x="18181" y="7105"/>
                    </a:lnTo>
                    <a:lnTo>
                      <a:pt x="18069" y="7552"/>
                    </a:lnTo>
                    <a:lnTo>
                      <a:pt x="17939" y="8000"/>
                    </a:lnTo>
                    <a:lnTo>
                      <a:pt x="17790" y="8466"/>
                    </a:lnTo>
                    <a:lnTo>
                      <a:pt x="17603" y="8913"/>
                    </a:lnTo>
                    <a:lnTo>
                      <a:pt x="17379" y="9379"/>
                    </a:lnTo>
                    <a:lnTo>
                      <a:pt x="17156" y="9846"/>
                    </a:lnTo>
                    <a:lnTo>
                      <a:pt x="17156" y="9846"/>
                    </a:lnTo>
                    <a:lnTo>
                      <a:pt x="16876" y="10330"/>
                    </a:lnTo>
                    <a:lnTo>
                      <a:pt x="16596" y="10797"/>
                    </a:lnTo>
                    <a:lnTo>
                      <a:pt x="16298" y="11244"/>
                    </a:lnTo>
                    <a:lnTo>
                      <a:pt x="15981" y="11692"/>
                    </a:lnTo>
                    <a:lnTo>
                      <a:pt x="15645" y="12139"/>
                    </a:lnTo>
                    <a:lnTo>
                      <a:pt x="15291" y="12568"/>
                    </a:lnTo>
                    <a:lnTo>
                      <a:pt x="14918" y="12978"/>
                    </a:lnTo>
                    <a:lnTo>
                      <a:pt x="14545" y="13388"/>
                    </a:lnTo>
                    <a:lnTo>
                      <a:pt x="14135" y="13780"/>
                    </a:lnTo>
                    <a:lnTo>
                      <a:pt x="13725" y="14172"/>
                    </a:lnTo>
                    <a:lnTo>
                      <a:pt x="13296" y="14526"/>
                    </a:lnTo>
                    <a:lnTo>
                      <a:pt x="12848" y="14899"/>
                    </a:lnTo>
                    <a:lnTo>
                      <a:pt x="12382" y="15234"/>
                    </a:lnTo>
                    <a:lnTo>
                      <a:pt x="11897" y="15570"/>
                    </a:lnTo>
                    <a:lnTo>
                      <a:pt x="11413" y="15887"/>
                    </a:lnTo>
                    <a:lnTo>
                      <a:pt x="10909" y="16185"/>
                    </a:lnTo>
                    <a:lnTo>
                      <a:pt x="10909" y="16185"/>
                    </a:lnTo>
                    <a:lnTo>
                      <a:pt x="10350" y="16502"/>
                    </a:lnTo>
                    <a:lnTo>
                      <a:pt x="9734" y="16819"/>
                    </a:lnTo>
                    <a:lnTo>
                      <a:pt x="9734" y="16819"/>
                    </a:lnTo>
                    <a:lnTo>
                      <a:pt x="9604" y="16875"/>
                    </a:lnTo>
                    <a:lnTo>
                      <a:pt x="9473" y="16913"/>
                    </a:lnTo>
                    <a:lnTo>
                      <a:pt x="9324" y="16931"/>
                    </a:lnTo>
                    <a:lnTo>
                      <a:pt x="9194" y="169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0">
                <a:extLst>
                  <a:ext uri="{FF2B5EF4-FFF2-40B4-BE49-F238E27FC236}">
                    <a16:creationId xmlns:a16="http://schemas.microsoft.com/office/drawing/2014/main" id="{8F715B52-0C33-338F-603A-1AD1E2D3D5F2}"/>
                  </a:ext>
                </a:extLst>
              </p:cNvPr>
              <p:cNvSpPr/>
              <p:nvPr/>
            </p:nvSpPr>
            <p:spPr>
              <a:xfrm>
                <a:off x="1957450" y="4592075"/>
                <a:ext cx="333800" cy="294650"/>
              </a:xfrm>
              <a:custGeom>
                <a:avLst/>
                <a:gdLst/>
                <a:ahLst/>
                <a:cxnLst/>
                <a:rect l="l" t="t" r="r" b="b"/>
                <a:pathLst>
                  <a:path w="13352" h="11786" fill="none" extrusionOk="0">
                    <a:moveTo>
                      <a:pt x="2051" y="1"/>
                    </a:moveTo>
                    <a:lnTo>
                      <a:pt x="2051" y="1"/>
                    </a:lnTo>
                    <a:lnTo>
                      <a:pt x="1828" y="19"/>
                    </a:lnTo>
                    <a:lnTo>
                      <a:pt x="1622" y="75"/>
                    </a:lnTo>
                    <a:lnTo>
                      <a:pt x="1399" y="169"/>
                    </a:lnTo>
                    <a:lnTo>
                      <a:pt x="1194" y="281"/>
                    </a:lnTo>
                    <a:lnTo>
                      <a:pt x="1007" y="430"/>
                    </a:lnTo>
                    <a:lnTo>
                      <a:pt x="821" y="598"/>
                    </a:lnTo>
                    <a:lnTo>
                      <a:pt x="634" y="784"/>
                    </a:lnTo>
                    <a:lnTo>
                      <a:pt x="485" y="1008"/>
                    </a:lnTo>
                    <a:lnTo>
                      <a:pt x="485" y="1008"/>
                    </a:lnTo>
                    <a:lnTo>
                      <a:pt x="354" y="1269"/>
                    </a:lnTo>
                    <a:lnTo>
                      <a:pt x="243" y="1530"/>
                    </a:lnTo>
                    <a:lnTo>
                      <a:pt x="149" y="1828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79"/>
                    </a:lnTo>
                    <a:lnTo>
                      <a:pt x="0" y="3133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56" y="3786"/>
                    </a:lnTo>
                    <a:lnTo>
                      <a:pt x="131" y="4122"/>
                    </a:lnTo>
                    <a:lnTo>
                      <a:pt x="205" y="4439"/>
                    </a:lnTo>
                    <a:lnTo>
                      <a:pt x="317" y="4774"/>
                    </a:lnTo>
                    <a:lnTo>
                      <a:pt x="429" y="5110"/>
                    </a:lnTo>
                    <a:lnTo>
                      <a:pt x="578" y="5464"/>
                    </a:lnTo>
                    <a:lnTo>
                      <a:pt x="746" y="5819"/>
                    </a:lnTo>
                    <a:lnTo>
                      <a:pt x="914" y="6173"/>
                    </a:lnTo>
                    <a:lnTo>
                      <a:pt x="914" y="6173"/>
                    </a:lnTo>
                    <a:lnTo>
                      <a:pt x="1138" y="6583"/>
                    </a:lnTo>
                    <a:lnTo>
                      <a:pt x="1380" y="6975"/>
                    </a:lnTo>
                    <a:lnTo>
                      <a:pt x="1641" y="7348"/>
                    </a:lnTo>
                    <a:lnTo>
                      <a:pt x="1902" y="7739"/>
                    </a:lnTo>
                    <a:lnTo>
                      <a:pt x="2182" y="8093"/>
                    </a:lnTo>
                    <a:lnTo>
                      <a:pt x="2480" y="8466"/>
                    </a:lnTo>
                    <a:lnTo>
                      <a:pt x="2797" y="8802"/>
                    </a:lnTo>
                    <a:lnTo>
                      <a:pt x="3114" y="9156"/>
                    </a:lnTo>
                    <a:lnTo>
                      <a:pt x="3468" y="9492"/>
                    </a:lnTo>
                    <a:lnTo>
                      <a:pt x="3823" y="9809"/>
                    </a:lnTo>
                    <a:lnTo>
                      <a:pt x="4177" y="10126"/>
                    </a:lnTo>
                    <a:lnTo>
                      <a:pt x="4569" y="10424"/>
                    </a:lnTo>
                    <a:lnTo>
                      <a:pt x="4960" y="10723"/>
                    </a:lnTo>
                    <a:lnTo>
                      <a:pt x="5352" y="11002"/>
                    </a:lnTo>
                    <a:lnTo>
                      <a:pt x="5781" y="11263"/>
                    </a:lnTo>
                    <a:lnTo>
                      <a:pt x="6209" y="11524"/>
                    </a:lnTo>
                    <a:lnTo>
                      <a:pt x="6209" y="11524"/>
                    </a:lnTo>
                    <a:lnTo>
                      <a:pt x="6676" y="11785"/>
                    </a:lnTo>
                    <a:lnTo>
                      <a:pt x="6676" y="11785"/>
                    </a:lnTo>
                    <a:lnTo>
                      <a:pt x="7142" y="11524"/>
                    </a:lnTo>
                    <a:lnTo>
                      <a:pt x="7142" y="11524"/>
                    </a:lnTo>
                    <a:lnTo>
                      <a:pt x="7571" y="11263"/>
                    </a:lnTo>
                    <a:lnTo>
                      <a:pt x="7981" y="11002"/>
                    </a:lnTo>
                    <a:lnTo>
                      <a:pt x="8391" y="10723"/>
                    </a:lnTo>
                    <a:lnTo>
                      <a:pt x="8783" y="10424"/>
                    </a:lnTo>
                    <a:lnTo>
                      <a:pt x="9156" y="10126"/>
                    </a:lnTo>
                    <a:lnTo>
                      <a:pt x="9529" y="9809"/>
                    </a:lnTo>
                    <a:lnTo>
                      <a:pt x="9883" y="9492"/>
                    </a:lnTo>
                    <a:lnTo>
                      <a:pt x="10219" y="9156"/>
                    </a:lnTo>
                    <a:lnTo>
                      <a:pt x="10535" y="8802"/>
                    </a:lnTo>
                    <a:lnTo>
                      <a:pt x="10852" y="8466"/>
                    </a:lnTo>
                    <a:lnTo>
                      <a:pt x="11151" y="8093"/>
                    </a:lnTo>
                    <a:lnTo>
                      <a:pt x="11431" y="7739"/>
                    </a:lnTo>
                    <a:lnTo>
                      <a:pt x="11710" y="7348"/>
                    </a:lnTo>
                    <a:lnTo>
                      <a:pt x="11953" y="6975"/>
                    </a:lnTo>
                    <a:lnTo>
                      <a:pt x="12195" y="6583"/>
                    </a:lnTo>
                    <a:lnTo>
                      <a:pt x="12419" y="6173"/>
                    </a:lnTo>
                    <a:lnTo>
                      <a:pt x="12419" y="6173"/>
                    </a:lnTo>
                    <a:lnTo>
                      <a:pt x="12605" y="5819"/>
                    </a:lnTo>
                    <a:lnTo>
                      <a:pt x="12773" y="5464"/>
                    </a:lnTo>
                    <a:lnTo>
                      <a:pt x="12904" y="5110"/>
                    </a:lnTo>
                    <a:lnTo>
                      <a:pt x="13034" y="4774"/>
                    </a:lnTo>
                    <a:lnTo>
                      <a:pt x="13127" y="4439"/>
                    </a:lnTo>
                    <a:lnTo>
                      <a:pt x="13221" y="4122"/>
                    </a:lnTo>
                    <a:lnTo>
                      <a:pt x="13277" y="3786"/>
                    </a:lnTo>
                    <a:lnTo>
                      <a:pt x="13314" y="3469"/>
                    </a:lnTo>
                    <a:lnTo>
                      <a:pt x="13314" y="3469"/>
                    </a:lnTo>
                    <a:lnTo>
                      <a:pt x="13351" y="3133"/>
                    </a:lnTo>
                    <a:lnTo>
                      <a:pt x="13351" y="2779"/>
                    </a:lnTo>
                    <a:lnTo>
                      <a:pt x="13314" y="2462"/>
                    </a:lnTo>
                    <a:lnTo>
                      <a:pt x="13277" y="2145"/>
                    </a:lnTo>
                    <a:lnTo>
                      <a:pt x="13202" y="1828"/>
                    </a:lnTo>
                    <a:lnTo>
                      <a:pt x="13109" y="1530"/>
                    </a:lnTo>
                    <a:lnTo>
                      <a:pt x="12997" y="1269"/>
                    </a:lnTo>
                    <a:lnTo>
                      <a:pt x="12848" y="1008"/>
                    </a:lnTo>
                    <a:lnTo>
                      <a:pt x="12848" y="1008"/>
                    </a:lnTo>
                    <a:lnTo>
                      <a:pt x="12698" y="784"/>
                    </a:lnTo>
                    <a:lnTo>
                      <a:pt x="12531" y="598"/>
                    </a:lnTo>
                    <a:lnTo>
                      <a:pt x="12344" y="430"/>
                    </a:lnTo>
                    <a:lnTo>
                      <a:pt x="12139" y="281"/>
                    </a:lnTo>
                    <a:lnTo>
                      <a:pt x="11934" y="169"/>
                    </a:lnTo>
                    <a:lnTo>
                      <a:pt x="11729" y="75"/>
                    </a:lnTo>
                    <a:lnTo>
                      <a:pt x="11505" y="19"/>
                    </a:lnTo>
                    <a:lnTo>
                      <a:pt x="11300" y="1"/>
                    </a:lnTo>
                    <a:lnTo>
                      <a:pt x="11281" y="1"/>
                    </a:lnTo>
                    <a:lnTo>
                      <a:pt x="11281" y="1"/>
                    </a:lnTo>
                    <a:lnTo>
                      <a:pt x="11076" y="19"/>
                    </a:lnTo>
                    <a:lnTo>
                      <a:pt x="10852" y="57"/>
                    </a:lnTo>
                    <a:lnTo>
                      <a:pt x="10591" y="150"/>
                    </a:lnTo>
                    <a:lnTo>
                      <a:pt x="10330" y="262"/>
                    </a:lnTo>
                    <a:lnTo>
                      <a:pt x="10330" y="262"/>
                    </a:lnTo>
                    <a:lnTo>
                      <a:pt x="9939" y="448"/>
                    </a:lnTo>
                    <a:lnTo>
                      <a:pt x="9566" y="691"/>
                    </a:lnTo>
                    <a:lnTo>
                      <a:pt x="9212" y="952"/>
                    </a:lnTo>
                    <a:lnTo>
                      <a:pt x="8876" y="1250"/>
                    </a:lnTo>
                    <a:lnTo>
                      <a:pt x="8559" y="1586"/>
                    </a:lnTo>
                    <a:lnTo>
                      <a:pt x="8279" y="1940"/>
                    </a:lnTo>
                    <a:lnTo>
                      <a:pt x="8018" y="2332"/>
                    </a:lnTo>
                    <a:lnTo>
                      <a:pt x="7776" y="2742"/>
                    </a:lnTo>
                    <a:lnTo>
                      <a:pt x="7776" y="2742"/>
                    </a:lnTo>
                    <a:lnTo>
                      <a:pt x="7701" y="2872"/>
                    </a:lnTo>
                    <a:lnTo>
                      <a:pt x="7589" y="3022"/>
                    </a:lnTo>
                    <a:lnTo>
                      <a:pt x="7459" y="3133"/>
                    </a:lnTo>
                    <a:lnTo>
                      <a:pt x="7328" y="3227"/>
                    </a:lnTo>
                    <a:lnTo>
                      <a:pt x="7179" y="3301"/>
                    </a:lnTo>
                    <a:lnTo>
                      <a:pt x="7011" y="3357"/>
                    </a:lnTo>
                    <a:lnTo>
                      <a:pt x="6843" y="3395"/>
                    </a:lnTo>
                    <a:lnTo>
                      <a:pt x="6676" y="3413"/>
                    </a:lnTo>
                    <a:lnTo>
                      <a:pt x="6676" y="3413"/>
                    </a:lnTo>
                    <a:lnTo>
                      <a:pt x="6489" y="3395"/>
                    </a:lnTo>
                    <a:lnTo>
                      <a:pt x="6321" y="3357"/>
                    </a:lnTo>
                    <a:lnTo>
                      <a:pt x="6172" y="3301"/>
                    </a:lnTo>
                    <a:lnTo>
                      <a:pt x="6023" y="3227"/>
                    </a:lnTo>
                    <a:lnTo>
                      <a:pt x="5874" y="3133"/>
                    </a:lnTo>
                    <a:lnTo>
                      <a:pt x="5762" y="3022"/>
                    </a:lnTo>
                    <a:lnTo>
                      <a:pt x="5650" y="2872"/>
                    </a:lnTo>
                    <a:lnTo>
                      <a:pt x="5557" y="2742"/>
                    </a:lnTo>
                    <a:lnTo>
                      <a:pt x="5557" y="2742"/>
                    </a:lnTo>
                    <a:lnTo>
                      <a:pt x="5333" y="2332"/>
                    </a:lnTo>
                    <a:lnTo>
                      <a:pt x="5072" y="1940"/>
                    </a:lnTo>
                    <a:lnTo>
                      <a:pt x="4774" y="1586"/>
                    </a:lnTo>
                    <a:lnTo>
                      <a:pt x="4457" y="1250"/>
                    </a:lnTo>
                    <a:lnTo>
                      <a:pt x="4140" y="952"/>
                    </a:lnTo>
                    <a:lnTo>
                      <a:pt x="3785" y="691"/>
                    </a:lnTo>
                    <a:lnTo>
                      <a:pt x="3413" y="448"/>
                    </a:lnTo>
                    <a:lnTo>
                      <a:pt x="3021" y="262"/>
                    </a:lnTo>
                    <a:lnTo>
                      <a:pt x="3021" y="262"/>
                    </a:lnTo>
                    <a:lnTo>
                      <a:pt x="2741" y="150"/>
                    </a:lnTo>
                    <a:lnTo>
                      <a:pt x="2499" y="57"/>
                    </a:lnTo>
                    <a:lnTo>
                      <a:pt x="2256" y="19"/>
                    </a:lnTo>
                    <a:lnTo>
                      <a:pt x="2051" y="1"/>
                    </a:lnTo>
                    <a:lnTo>
                      <a:pt x="20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0">
                <a:extLst>
                  <a:ext uri="{FF2B5EF4-FFF2-40B4-BE49-F238E27FC236}">
                    <a16:creationId xmlns:a16="http://schemas.microsoft.com/office/drawing/2014/main" id="{0291B36E-4015-575F-0ABD-EA1016B8F33C}"/>
                  </a:ext>
                </a:extLst>
              </p:cNvPr>
              <p:cNvSpPr/>
              <p:nvPr/>
            </p:nvSpPr>
            <p:spPr>
              <a:xfrm>
                <a:off x="1935075" y="4532425"/>
                <a:ext cx="4163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6838" extrusionOk="0">
                    <a:moveTo>
                      <a:pt x="4923" y="354"/>
                    </a:moveTo>
                    <a:lnTo>
                      <a:pt x="5370" y="597"/>
                    </a:lnTo>
                    <a:lnTo>
                      <a:pt x="5784" y="831"/>
                    </a:lnTo>
                    <a:lnTo>
                      <a:pt x="5784" y="831"/>
                    </a:lnTo>
                    <a:lnTo>
                      <a:pt x="5650" y="746"/>
                    </a:lnTo>
                    <a:lnTo>
                      <a:pt x="5296" y="541"/>
                    </a:lnTo>
                    <a:lnTo>
                      <a:pt x="4923" y="354"/>
                    </a:lnTo>
                    <a:close/>
                    <a:moveTo>
                      <a:pt x="5784" y="831"/>
                    </a:moveTo>
                    <a:lnTo>
                      <a:pt x="5815" y="850"/>
                    </a:lnTo>
                    <a:lnTo>
                      <a:pt x="5815" y="850"/>
                    </a:lnTo>
                    <a:lnTo>
                      <a:pt x="5799" y="839"/>
                    </a:lnTo>
                    <a:lnTo>
                      <a:pt x="5784" y="831"/>
                    </a:lnTo>
                    <a:close/>
                    <a:moveTo>
                      <a:pt x="5815" y="850"/>
                    </a:moveTo>
                    <a:lnTo>
                      <a:pt x="6152" y="1085"/>
                    </a:lnTo>
                    <a:lnTo>
                      <a:pt x="6004" y="970"/>
                    </a:lnTo>
                    <a:lnTo>
                      <a:pt x="5815" y="850"/>
                    </a:lnTo>
                    <a:close/>
                    <a:moveTo>
                      <a:pt x="6152" y="1085"/>
                    </a:moveTo>
                    <a:lnTo>
                      <a:pt x="6340" y="1231"/>
                    </a:lnTo>
                    <a:lnTo>
                      <a:pt x="6424" y="1296"/>
                    </a:lnTo>
                    <a:lnTo>
                      <a:pt x="6228" y="1138"/>
                    </a:lnTo>
                    <a:lnTo>
                      <a:pt x="6152" y="1085"/>
                    </a:lnTo>
                    <a:close/>
                    <a:moveTo>
                      <a:pt x="5091" y="709"/>
                    </a:moveTo>
                    <a:lnTo>
                      <a:pt x="5408" y="951"/>
                    </a:lnTo>
                    <a:lnTo>
                      <a:pt x="5725" y="1212"/>
                    </a:lnTo>
                    <a:lnTo>
                      <a:pt x="6340" y="1790"/>
                    </a:lnTo>
                    <a:lnTo>
                      <a:pt x="6881" y="2350"/>
                    </a:lnTo>
                    <a:lnTo>
                      <a:pt x="7347" y="2853"/>
                    </a:lnTo>
                    <a:lnTo>
                      <a:pt x="7477" y="2667"/>
                    </a:lnTo>
                    <a:lnTo>
                      <a:pt x="7608" y="2480"/>
                    </a:lnTo>
                    <a:lnTo>
                      <a:pt x="7850" y="2070"/>
                    </a:lnTo>
                    <a:lnTo>
                      <a:pt x="7850" y="2070"/>
                    </a:lnTo>
                    <a:lnTo>
                      <a:pt x="7571" y="2405"/>
                    </a:lnTo>
                    <a:lnTo>
                      <a:pt x="7272" y="2088"/>
                    </a:lnTo>
                    <a:lnTo>
                      <a:pt x="6974" y="1772"/>
                    </a:lnTo>
                    <a:lnTo>
                      <a:pt x="6676" y="1492"/>
                    </a:lnTo>
                    <a:lnTo>
                      <a:pt x="6424" y="1296"/>
                    </a:lnTo>
                    <a:lnTo>
                      <a:pt x="6620" y="1455"/>
                    </a:lnTo>
                    <a:lnTo>
                      <a:pt x="6135" y="1156"/>
                    </a:lnTo>
                    <a:lnTo>
                      <a:pt x="5892" y="1026"/>
                    </a:lnTo>
                    <a:lnTo>
                      <a:pt x="5631" y="914"/>
                    </a:lnTo>
                    <a:lnTo>
                      <a:pt x="5370" y="802"/>
                    </a:lnTo>
                    <a:lnTo>
                      <a:pt x="5091" y="709"/>
                    </a:lnTo>
                    <a:close/>
                    <a:moveTo>
                      <a:pt x="2275" y="2088"/>
                    </a:moveTo>
                    <a:lnTo>
                      <a:pt x="2033" y="2107"/>
                    </a:lnTo>
                    <a:lnTo>
                      <a:pt x="1790" y="2163"/>
                    </a:lnTo>
                    <a:lnTo>
                      <a:pt x="1548" y="2256"/>
                    </a:lnTo>
                    <a:lnTo>
                      <a:pt x="1305" y="2387"/>
                    </a:lnTo>
                    <a:lnTo>
                      <a:pt x="1082" y="2536"/>
                    </a:lnTo>
                    <a:lnTo>
                      <a:pt x="877" y="2704"/>
                    </a:lnTo>
                    <a:lnTo>
                      <a:pt x="690" y="2909"/>
                    </a:lnTo>
                    <a:lnTo>
                      <a:pt x="522" y="3133"/>
                    </a:lnTo>
                    <a:lnTo>
                      <a:pt x="373" y="3394"/>
                    </a:lnTo>
                    <a:lnTo>
                      <a:pt x="243" y="3655"/>
                    </a:lnTo>
                    <a:lnTo>
                      <a:pt x="149" y="3935"/>
                    </a:lnTo>
                    <a:lnTo>
                      <a:pt x="75" y="4233"/>
                    </a:lnTo>
                    <a:lnTo>
                      <a:pt x="19" y="4550"/>
                    </a:lnTo>
                    <a:lnTo>
                      <a:pt x="0" y="4885"/>
                    </a:lnTo>
                    <a:lnTo>
                      <a:pt x="0" y="5202"/>
                    </a:lnTo>
                    <a:lnTo>
                      <a:pt x="19" y="5557"/>
                    </a:lnTo>
                    <a:lnTo>
                      <a:pt x="75" y="5874"/>
                    </a:lnTo>
                    <a:lnTo>
                      <a:pt x="131" y="6191"/>
                    </a:lnTo>
                    <a:lnTo>
                      <a:pt x="224" y="6508"/>
                    </a:lnTo>
                    <a:lnTo>
                      <a:pt x="336" y="6843"/>
                    </a:lnTo>
                    <a:lnTo>
                      <a:pt x="466" y="7179"/>
                    </a:lnTo>
                    <a:lnTo>
                      <a:pt x="616" y="7533"/>
                    </a:lnTo>
                    <a:lnTo>
                      <a:pt x="783" y="7888"/>
                    </a:lnTo>
                    <a:lnTo>
                      <a:pt x="970" y="8242"/>
                    </a:lnTo>
                    <a:lnTo>
                      <a:pt x="1194" y="8596"/>
                    </a:lnTo>
                    <a:lnTo>
                      <a:pt x="1417" y="8950"/>
                    </a:lnTo>
                    <a:lnTo>
                      <a:pt x="1660" y="9305"/>
                    </a:lnTo>
                    <a:lnTo>
                      <a:pt x="1902" y="9640"/>
                    </a:lnTo>
                    <a:lnTo>
                      <a:pt x="2163" y="9976"/>
                    </a:lnTo>
                    <a:lnTo>
                      <a:pt x="2443" y="10293"/>
                    </a:lnTo>
                    <a:lnTo>
                      <a:pt x="2741" y="10610"/>
                    </a:lnTo>
                    <a:lnTo>
                      <a:pt x="3040" y="10927"/>
                    </a:lnTo>
                    <a:lnTo>
                      <a:pt x="3357" y="11225"/>
                    </a:lnTo>
                    <a:lnTo>
                      <a:pt x="3674" y="11524"/>
                    </a:lnTo>
                    <a:lnTo>
                      <a:pt x="4009" y="11822"/>
                    </a:lnTo>
                    <a:lnTo>
                      <a:pt x="4363" y="12102"/>
                    </a:lnTo>
                    <a:lnTo>
                      <a:pt x="4736" y="12381"/>
                    </a:lnTo>
                    <a:lnTo>
                      <a:pt x="5109" y="12642"/>
                    </a:lnTo>
                    <a:lnTo>
                      <a:pt x="5482" y="12904"/>
                    </a:lnTo>
                    <a:lnTo>
                      <a:pt x="5874" y="13146"/>
                    </a:lnTo>
                    <a:lnTo>
                      <a:pt x="5221" y="12661"/>
                    </a:lnTo>
                    <a:lnTo>
                      <a:pt x="4606" y="12158"/>
                    </a:lnTo>
                    <a:lnTo>
                      <a:pt x="4308" y="11878"/>
                    </a:lnTo>
                    <a:lnTo>
                      <a:pt x="4028" y="11617"/>
                    </a:lnTo>
                    <a:lnTo>
                      <a:pt x="3748" y="11319"/>
                    </a:lnTo>
                    <a:lnTo>
                      <a:pt x="3487" y="11039"/>
                    </a:lnTo>
                    <a:lnTo>
                      <a:pt x="3226" y="10741"/>
                    </a:lnTo>
                    <a:lnTo>
                      <a:pt x="2984" y="10442"/>
                    </a:lnTo>
                    <a:lnTo>
                      <a:pt x="2741" y="10144"/>
                    </a:lnTo>
                    <a:lnTo>
                      <a:pt x="2517" y="9827"/>
                    </a:lnTo>
                    <a:lnTo>
                      <a:pt x="2312" y="9510"/>
                    </a:lnTo>
                    <a:lnTo>
                      <a:pt x="2107" y="9193"/>
                    </a:lnTo>
                    <a:lnTo>
                      <a:pt x="1902" y="8857"/>
                    </a:lnTo>
                    <a:lnTo>
                      <a:pt x="1716" y="8540"/>
                    </a:lnTo>
                    <a:lnTo>
                      <a:pt x="1548" y="8167"/>
                    </a:lnTo>
                    <a:lnTo>
                      <a:pt x="1380" y="7832"/>
                    </a:lnTo>
                    <a:lnTo>
                      <a:pt x="1231" y="7477"/>
                    </a:lnTo>
                    <a:lnTo>
                      <a:pt x="1119" y="7142"/>
                    </a:lnTo>
                    <a:lnTo>
                      <a:pt x="1007" y="6806"/>
                    </a:lnTo>
                    <a:lnTo>
                      <a:pt x="932" y="6489"/>
                    </a:lnTo>
                    <a:lnTo>
                      <a:pt x="877" y="6153"/>
                    </a:lnTo>
                    <a:lnTo>
                      <a:pt x="821" y="5836"/>
                    </a:lnTo>
                    <a:lnTo>
                      <a:pt x="802" y="5501"/>
                    </a:lnTo>
                    <a:lnTo>
                      <a:pt x="802" y="5165"/>
                    </a:lnTo>
                    <a:lnTo>
                      <a:pt x="821" y="4848"/>
                    </a:lnTo>
                    <a:lnTo>
                      <a:pt x="877" y="4531"/>
                    </a:lnTo>
                    <a:lnTo>
                      <a:pt x="951" y="4233"/>
                    </a:lnTo>
                    <a:lnTo>
                      <a:pt x="1044" y="3953"/>
                    </a:lnTo>
                    <a:lnTo>
                      <a:pt x="1156" y="3692"/>
                    </a:lnTo>
                    <a:lnTo>
                      <a:pt x="1287" y="3431"/>
                    </a:lnTo>
                    <a:lnTo>
                      <a:pt x="1455" y="3207"/>
                    </a:lnTo>
                    <a:lnTo>
                      <a:pt x="1622" y="3002"/>
                    </a:lnTo>
                    <a:lnTo>
                      <a:pt x="1828" y="2816"/>
                    </a:lnTo>
                    <a:lnTo>
                      <a:pt x="2033" y="2667"/>
                    </a:lnTo>
                    <a:lnTo>
                      <a:pt x="2256" y="2555"/>
                    </a:lnTo>
                    <a:lnTo>
                      <a:pt x="2480" y="2461"/>
                    </a:lnTo>
                    <a:lnTo>
                      <a:pt x="2704" y="2405"/>
                    </a:lnTo>
                    <a:lnTo>
                      <a:pt x="2946" y="2387"/>
                    </a:lnTo>
                    <a:lnTo>
                      <a:pt x="3170" y="2405"/>
                    </a:lnTo>
                    <a:lnTo>
                      <a:pt x="3412" y="2461"/>
                    </a:lnTo>
                    <a:lnTo>
                      <a:pt x="3674" y="2536"/>
                    </a:lnTo>
                    <a:lnTo>
                      <a:pt x="3953" y="2648"/>
                    </a:lnTo>
                    <a:lnTo>
                      <a:pt x="3674" y="2499"/>
                    </a:lnTo>
                    <a:lnTo>
                      <a:pt x="3375" y="2368"/>
                    </a:lnTo>
                    <a:lnTo>
                      <a:pt x="3077" y="2238"/>
                    </a:lnTo>
                    <a:lnTo>
                      <a:pt x="2797" y="2163"/>
                    </a:lnTo>
                    <a:lnTo>
                      <a:pt x="2536" y="2107"/>
                    </a:lnTo>
                    <a:lnTo>
                      <a:pt x="2275" y="2088"/>
                    </a:lnTo>
                    <a:close/>
                    <a:moveTo>
                      <a:pt x="13053" y="0"/>
                    </a:moveTo>
                    <a:lnTo>
                      <a:pt x="13332" y="149"/>
                    </a:lnTo>
                    <a:lnTo>
                      <a:pt x="13612" y="317"/>
                    </a:lnTo>
                    <a:lnTo>
                      <a:pt x="13873" y="504"/>
                    </a:lnTo>
                    <a:lnTo>
                      <a:pt x="14116" y="727"/>
                    </a:lnTo>
                    <a:lnTo>
                      <a:pt x="14358" y="951"/>
                    </a:lnTo>
                    <a:lnTo>
                      <a:pt x="14582" y="1193"/>
                    </a:lnTo>
                    <a:lnTo>
                      <a:pt x="14787" y="1473"/>
                    </a:lnTo>
                    <a:lnTo>
                      <a:pt x="14973" y="1753"/>
                    </a:lnTo>
                    <a:lnTo>
                      <a:pt x="15104" y="1977"/>
                    </a:lnTo>
                    <a:lnTo>
                      <a:pt x="15216" y="2200"/>
                    </a:lnTo>
                    <a:lnTo>
                      <a:pt x="15328" y="2424"/>
                    </a:lnTo>
                    <a:lnTo>
                      <a:pt x="15421" y="2667"/>
                    </a:lnTo>
                    <a:lnTo>
                      <a:pt x="15589" y="3151"/>
                    </a:lnTo>
                    <a:lnTo>
                      <a:pt x="15719" y="3655"/>
                    </a:lnTo>
                    <a:lnTo>
                      <a:pt x="15794" y="4177"/>
                    </a:lnTo>
                    <a:lnTo>
                      <a:pt x="15850" y="4718"/>
                    </a:lnTo>
                    <a:lnTo>
                      <a:pt x="15850" y="5277"/>
                    </a:lnTo>
                    <a:lnTo>
                      <a:pt x="15812" y="5836"/>
                    </a:lnTo>
                    <a:lnTo>
                      <a:pt x="15756" y="6284"/>
                    </a:lnTo>
                    <a:lnTo>
                      <a:pt x="15663" y="6713"/>
                    </a:lnTo>
                    <a:lnTo>
                      <a:pt x="15551" y="7179"/>
                    </a:lnTo>
                    <a:lnTo>
                      <a:pt x="15421" y="7627"/>
                    </a:lnTo>
                    <a:lnTo>
                      <a:pt x="15272" y="8074"/>
                    </a:lnTo>
                    <a:lnTo>
                      <a:pt x="15085" y="8540"/>
                    </a:lnTo>
                    <a:lnTo>
                      <a:pt x="14861" y="9006"/>
                    </a:lnTo>
                    <a:lnTo>
                      <a:pt x="14619" y="9473"/>
                    </a:lnTo>
                    <a:lnTo>
                      <a:pt x="14358" y="9957"/>
                    </a:lnTo>
                    <a:lnTo>
                      <a:pt x="14078" y="10424"/>
                    </a:lnTo>
                    <a:lnTo>
                      <a:pt x="13780" y="10871"/>
                    </a:lnTo>
                    <a:lnTo>
                      <a:pt x="13463" y="11319"/>
                    </a:lnTo>
                    <a:lnTo>
                      <a:pt x="13127" y="11766"/>
                    </a:lnTo>
                    <a:lnTo>
                      <a:pt x="12773" y="12195"/>
                    </a:lnTo>
                    <a:lnTo>
                      <a:pt x="12400" y="12605"/>
                    </a:lnTo>
                    <a:lnTo>
                      <a:pt x="12027" y="13015"/>
                    </a:lnTo>
                    <a:lnTo>
                      <a:pt x="11617" y="13407"/>
                    </a:lnTo>
                    <a:lnTo>
                      <a:pt x="11207" y="13780"/>
                    </a:lnTo>
                    <a:lnTo>
                      <a:pt x="10778" y="14153"/>
                    </a:lnTo>
                    <a:lnTo>
                      <a:pt x="10330" y="14507"/>
                    </a:lnTo>
                    <a:lnTo>
                      <a:pt x="9864" y="14843"/>
                    </a:lnTo>
                    <a:lnTo>
                      <a:pt x="9398" y="15178"/>
                    </a:lnTo>
                    <a:lnTo>
                      <a:pt x="8913" y="15495"/>
                    </a:lnTo>
                    <a:lnTo>
                      <a:pt x="8410" y="15794"/>
                    </a:lnTo>
                    <a:lnTo>
                      <a:pt x="7850" y="16111"/>
                    </a:lnTo>
                    <a:lnTo>
                      <a:pt x="7235" y="16428"/>
                    </a:lnTo>
                    <a:lnTo>
                      <a:pt x="7123" y="16465"/>
                    </a:lnTo>
                    <a:lnTo>
                      <a:pt x="7011" y="16502"/>
                    </a:lnTo>
                    <a:lnTo>
                      <a:pt x="6881" y="16521"/>
                    </a:lnTo>
                    <a:lnTo>
                      <a:pt x="6750" y="16540"/>
                    </a:lnTo>
                    <a:lnTo>
                      <a:pt x="6713" y="16540"/>
                    </a:lnTo>
                    <a:lnTo>
                      <a:pt x="7086" y="16707"/>
                    </a:lnTo>
                    <a:lnTo>
                      <a:pt x="7198" y="16763"/>
                    </a:lnTo>
                    <a:lnTo>
                      <a:pt x="7310" y="16801"/>
                    </a:lnTo>
                    <a:lnTo>
                      <a:pt x="7440" y="16819"/>
                    </a:lnTo>
                    <a:lnTo>
                      <a:pt x="7571" y="16838"/>
                    </a:lnTo>
                    <a:lnTo>
                      <a:pt x="7683" y="16819"/>
                    </a:lnTo>
                    <a:lnTo>
                      <a:pt x="7813" y="16801"/>
                    </a:lnTo>
                    <a:lnTo>
                      <a:pt x="7925" y="16763"/>
                    </a:lnTo>
                    <a:lnTo>
                      <a:pt x="8055" y="16707"/>
                    </a:lnTo>
                    <a:lnTo>
                      <a:pt x="8652" y="16409"/>
                    </a:lnTo>
                    <a:lnTo>
                      <a:pt x="9212" y="16092"/>
                    </a:lnTo>
                    <a:lnTo>
                      <a:pt x="9715" y="15794"/>
                    </a:lnTo>
                    <a:lnTo>
                      <a:pt x="10200" y="15477"/>
                    </a:lnTo>
                    <a:lnTo>
                      <a:pt x="10685" y="15141"/>
                    </a:lnTo>
                    <a:lnTo>
                      <a:pt x="11132" y="14805"/>
                    </a:lnTo>
                    <a:lnTo>
                      <a:pt x="11580" y="14451"/>
                    </a:lnTo>
                    <a:lnTo>
                      <a:pt x="12009" y="14078"/>
                    </a:lnTo>
                    <a:lnTo>
                      <a:pt x="12437" y="13687"/>
                    </a:lnTo>
                    <a:lnTo>
                      <a:pt x="12829" y="13295"/>
                    </a:lnTo>
                    <a:lnTo>
                      <a:pt x="13221" y="12904"/>
                    </a:lnTo>
                    <a:lnTo>
                      <a:pt x="13575" y="12475"/>
                    </a:lnTo>
                    <a:lnTo>
                      <a:pt x="13929" y="12064"/>
                    </a:lnTo>
                    <a:lnTo>
                      <a:pt x="14265" y="11617"/>
                    </a:lnTo>
                    <a:lnTo>
                      <a:pt x="14582" y="11169"/>
                    </a:lnTo>
                    <a:lnTo>
                      <a:pt x="14880" y="10722"/>
                    </a:lnTo>
                    <a:lnTo>
                      <a:pt x="15160" y="10256"/>
                    </a:lnTo>
                    <a:lnTo>
                      <a:pt x="15439" y="9771"/>
                    </a:lnTo>
                    <a:lnTo>
                      <a:pt x="15663" y="9305"/>
                    </a:lnTo>
                    <a:lnTo>
                      <a:pt x="15887" y="8839"/>
                    </a:lnTo>
                    <a:lnTo>
                      <a:pt x="16073" y="8372"/>
                    </a:lnTo>
                    <a:lnTo>
                      <a:pt x="16223" y="7925"/>
                    </a:lnTo>
                    <a:lnTo>
                      <a:pt x="16372" y="7459"/>
                    </a:lnTo>
                    <a:lnTo>
                      <a:pt x="16484" y="7011"/>
                    </a:lnTo>
                    <a:lnTo>
                      <a:pt x="16558" y="6564"/>
                    </a:lnTo>
                    <a:lnTo>
                      <a:pt x="16614" y="6116"/>
                    </a:lnTo>
                    <a:lnTo>
                      <a:pt x="16652" y="5557"/>
                    </a:lnTo>
                    <a:lnTo>
                      <a:pt x="16652" y="5016"/>
                    </a:lnTo>
                    <a:lnTo>
                      <a:pt x="16614" y="4475"/>
                    </a:lnTo>
                    <a:lnTo>
                      <a:pt x="16521" y="3953"/>
                    </a:lnTo>
                    <a:lnTo>
                      <a:pt x="16390" y="3450"/>
                    </a:lnTo>
                    <a:lnTo>
                      <a:pt x="16223" y="2946"/>
                    </a:lnTo>
                    <a:lnTo>
                      <a:pt x="16129" y="2722"/>
                    </a:lnTo>
                    <a:lnTo>
                      <a:pt x="16018" y="2480"/>
                    </a:lnTo>
                    <a:lnTo>
                      <a:pt x="15906" y="2275"/>
                    </a:lnTo>
                    <a:lnTo>
                      <a:pt x="15775" y="2051"/>
                    </a:lnTo>
                    <a:lnTo>
                      <a:pt x="15514" y="1678"/>
                    </a:lnTo>
                    <a:lnTo>
                      <a:pt x="15234" y="1324"/>
                    </a:lnTo>
                    <a:lnTo>
                      <a:pt x="14917" y="1007"/>
                    </a:lnTo>
                    <a:lnTo>
                      <a:pt x="14582" y="727"/>
                    </a:lnTo>
                    <a:lnTo>
                      <a:pt x="14227" y="485"/>
                    </a:lnTo>
                    <a:lnTo>
                      <a:pt x="13855" y="280"/>
                    </a:lnTo>
                    <a:lnTo>
                      <a:pt x="13463" y="112"/>
                    </a:lnTo>
                    <a:lnTo>
                      <a:pt x="1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>
                <a:extLst>
                  <a:ext uri="{FF2B5EF4-FFF2-40B4-BE49-F238E27FC236}">
                    <a16:creationId xmlns:a16="http://schemas.microsoft.com/office/drawing/2014/main" id="{1C38A602-FD6B-3225-B87A-3908E50FAC03}"/>
                  </a:ext>
                </a:extLst>
              </p:cNvPr>
              <p:cNvSpPr/>
              <p:nvPr/>
            </p:nvSpPr>
            <p:spPr>
              <a:xfrm>
                <a:off x="1935075" y="4584625"/>
                <a:ext cx="146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11058" fill="none" extrusionOk="0">
                    <a:moveTo>
                      <a:pt x="2275" y="0"/>
                    </a:moveTo>
                    <a:lnTo>
                      <a:pt x="2275" y="0"/>
                    </a:lnTo>
                    <a:lnTo>
                      <a:pt x="2275" y="0"/>
                    </a:lnTo>
                    <a:lnTo>
                      <a:pt x="2033" y="19"/>
                    </a:lnTo>
                    <a:lnTo>
                      <a:pt x="1790" y="75"/>
                    </a:lnTo>
                    <a:lnTo>
                      <a:pt x="1548" y="168"/>
                    </a:lnTo>
                    <a:lnTo>
                      <a:pt x="1305" y="299"/>
                    </a:lnTo>
                    <a:lnTo>
                      <a:pt x="1082" y="448"/>
                    </a:lnTo>
                    <a:lnTo>
                      <a:pt x="877" y="616"/>
                    </a:lnTo>
                    <a:lnTo>
                      <a:pt x="690" y="821"/>
                    </a:lnTo>
                    <a:lnTo>
                      <a:pt x="522" y="1045"/>
                    </a:lnTo>
                    <a:lnTo>
                      <a:pt x="522" y="1045"/>
                    </a:lnTo>
                    <a:lnTo>
                      <a:pt x="373" y="1306"/>
                    </a:lnTo>
                    <a:lnTo>
                      <a:pt x="243" y="1567"/>
                    </a:lnTo>
                    <a:lnTo>
                      <a:pt x="149" y="1847"/>
                    </a:lnTo>
                    <a:lnTo>
                      <a:pt x="75" y="2145"/>
                    </a:lnTo>
                    <a:lnTo>
                      <a:pt x="19" y="2462"/>
                    </a:lnTo>
                    <a:lnTo>
                      <a:pt x="0" y="2797"/>
                    </a:lnTo>
                    <a:lnTo>
                      <a:pt x="0" y="3114"/>
                    </a:lnTo>
                    <a:lnTo>
                      <a:pt x="19" y="3469"/>
                    </a:lnTo>
                    <a:lnTo>
                      <a:pt x="19" y="3469"/>
                    </a:lnTo>
                    <a:lnTo>
                      <a:pt x="75" y="3786"/>
                    </a:lnTo>
                    <a:lnTo>
                      <a:pt x="131" y="4103"/>
                    </a:lnTo>
                    <a:lnTo>
                      <a:pt x="224" y="4420"/>
                    </a:lnTo>
                    <a:lnTo>
                      <a:pt x="336" y="4755"/>
                    </a:lnTo>
                    <a:lnTo>
                      <a:pt x="466" y="5091"/>
                    </a:lnTo>
                    <a:lnTo>
                      <a:pt x="616" y="5445"/>
                    </a:lnTo>
                    <a:lnTo>
                      <a:pt x="783" y="5800"/>
                    </a:lnTo>
                    <a:lnTo>
                      <a:pt x="970" y="6154"/>
                    </a:lnTo>
                    <a:lnTo>
                      <a:pt x="970" y="6154"/>
                    </a:lnTo>
                    <a:lnTo>
                      <a:pt x="1194" y="6508"/>
                    </a:lnTo>
                    <a:lnTo>
                      <a:pt x="1417" y="6862"/>
                    </a:lnTo>
                    <a:lnTo>
                      <a:pt x="1660" y="7217"/>
                    </a:lnTo>
                    <a:lnTo>
                      <a:pt x="1902" y="7552"/>
                    </a:lnTo>
                    <a:lnTo>
                      <a:pt x="2163" y="7888"/>
                    </a:lnTo>
                    <a:lnTo>
                      <a:pt x="2443" y="8205"/>
                    </a:lnTo>
                    <a:lnTo>
                      <a:pt x="2741" y="8522"/>
                    </a:lnTo>
                    <a:lnTo>
                      <a:pt x="3040" y="8839"/>
                    </a:lnTo>
                    <a:lnTo>
                      <a:pt x="3357" y="9137"/>
                    </a:lnTo>
                    <a:lnTo>
                      <a:pt x="3674" y="9436"/>
                    </a:lnTo>
                    <a:lnTo>
                      <a:pt x="4009" y="9734"/>
                    </a:lnTo>
                    <a:lnTo>
                      <a:pt x="4363" y="10014"/>
                    </a:lnTo>
                    <a:lnTo>
                      <a:pt x="4736" y="10293"/>
                    </a:lnTo>
                    <a:lnTo>
                      <a:pt x="5109" y="10554"/>
                    </a:lnTo>
                    <a:lnTo>
                      <a:pt x="5482" y="10816"/>
                    </a:lnTo>
                    <a:lnTo>
                      <a:pt x="5874" y="11058"/>
                    </a:lnTo>
                    <a:lnTo>
                      <a:pt x="5874" y="11058"/>
                    </a:lnTo>
                    <a:lnTo>
                      <a:pt x="5221" y="10573"/>
                    </a:lnTo>
                    <a:lnTo>
                      <a:pt x="4606" y="10070"/>
                    </a:lnTo>
                    <a:lnTo>
                      <a:pt x="4308" y="9790"/>
                    </a:lnTo>
                    <a:lnTo>
                      <a:pt x="4028" y="9529"/>
                    </a:lnTo>
                    <a:lnTo>
                      <a:pt x="3748" y="9231"/>
                    </a:lnTo>
                    <a:lnTo>
                      <a:pt x="3487" y="8951"/>
                    </a:lnTo>
                    <a:lnTo>
                      <a:pt x="3226" y="8653"/>
                    </a:lnTo>
                    <a:lnTo>
                      <a:pt x="2984" y="8354"/>
                    </a:lnTo>
                    <a:lnTo>
                      <a:pt x="2741" y="8056"/>
                    </a:lnTo>
                    <a:lnTo>
                      <a:pt x="2517" y="7739"/>
                    </a:lnTo>
                    <a:lnTo>
                      <a:pt x="2312" y="7422"/>
                    </a:lnTo>
                    <a:lnTo>
                      <a:pt x="2107" y="7105"/>
                    </a:lnTo>
                    <a:lnTo>
                      <a:pt x="1902" y="6769"/>
                    </a:lnTo>
                    <a:lnTo>
                      <a:pt x="1716" y="6452"/>
                    </a:lnTo>
                    <a:lnTo>
                      <a:pt x="1716" y="6452"/>
                    </a:lnTo>
                    <a:lnTo>
                      <a:pt x="1548" y="6079"/>
                    </a:lnTo>
                    <a:lnTo>
                      <a:pt x="1380" y="5744"/>
                    </a:lnTo>
                    <a:lnTo>
                      <a:pt x="1231" y="5389"/>
                    </a:lnTo>
                    <a:lnTo>
                      <a:pt x="1119" y="5054"/>
                    </a:lnTo>
                    <a:lnTo>
                      <a:pt x="1007" y="4718"/>
                    </a:lnTo>
                    <a:lnTo>
                      <a:pt x="932" y="4401"/>
                    </a:lnTo>
                    <a:lnTo>
                      <a:pt x="877" y="4065"/>
                    </a:lnTo>
                    <a:lnTo>
                      <a:pt x="821" y="3748"/>
                    </a:lnTo>
                    <a:lnTo>
                      <a:pt x="821" y="3748"/>
                    </a:lnTo>
                    <a:lnTo>
                      <a:pt x="802" y="3413"/>
                    </a:lnTo>
                    <a:lnTo>
                      <a:pt x="802" y="3077"/>
                    </a:lnTo>
                    <a:lnTo>
                      <a:pt x="821" y="2760"/>
                    </a:lnTo>
                    <a:lnTo>
                      <a:pt x="877" y="2443"/>
                    </a:lnTo>
                    <a:lnTo>
                      <a:pt x="951" y="2145"/>
                    </a:lnTo>
                    <a:lnTo>
                      <a:pt x="1044" y="1865"/>
                    </a:lnTo>
                    <a:lnTo>
                      <a:pt x="1156" y="1604"/>
                    </a:lnTo>
                    <a:lnTo>
                      <a:pt x="1287" y="1343"/>
                    </a:lnTo>
                    <a:lnTo>
                      <a:pt x="1287" y="1343"/>
                    </a:lnTo>
                    <a:lnTo>
                      <a:pt x="1455" y="1119"/>
                    </a:lnTo>
                    <a:lnTo>
                      <a:pt x="1622" y="914"/>
                    </a:lnTo>
                    <a:lnTo>
                      <a:pt x="1828" y="728"/>
                    </a:lnTo>
                    <a:lnTo>
                      <a:pt x="2033" y="579"/>
                    </a:lnTo>
                    <a:lnTo>
                      <a:pt x="2256" y="467"/>
                    </a:lnTo>
                    <a:lnTo>
                      <a:pt x="2480" y="373"/>
                    </a:lnTo>
                    <a:lnTo>
                      <a:pt x="2704" y="317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2946" y="299"/>
                    </a:lnTo>
                    <a:lnTo>
                      <a:pt x="3170" y="317"/>
                    </a:lnTo>
                    <a:lnTo>
                      <a:pt x="3412" y="373"/>
                    </a:lnTo>
                    <a:lnTo>
                      <a:pt x="3674" y="448"/>
                    </a:lnTo>
                    <a:lnTo>
                      <a:pt x="3953" y="560"/>
                    </a:lnTo>
                    <a:lnTo>
                      <a:pt x="3953" y="560"/>
                    </a:lnTo>
                    <a:lnTo>
                      <a:pt x="3674" y="411"/>
                    </a:lnTo>
                    <a:lnTo>
                      <a:pt x="3375" y="280"/>
                    </a:lnTo>
                    <a:lnTo>
                      <a:pt x="3375" y="280"/>
                    </a:lnTo>
                    <a:lnTo>
                      <a:pt x="3077" y="150"/>
                    </a:lnTo>
                    <a:lnTo>
                      <a:pt x="2797" y="75"/>
                    </a:lnTo>
                    <a:lnTo>
                      <a:pt x="2536" y="19"/>
                    </a:lnTo>
                    <a:lnTo>
                      <a:pt x="22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>
                <a:extLst>
                  <a:ext uri="{FF2B5EF4-FFF2-40B4-BE49-F238E27FC236}">
                    <a16:creationId xmlns:a16="http://schemas.microsoft.com/office/drawing/2014/main" id="{EB1DCFEA-F6FC-7043-0FE5-D9FC008BA33B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732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24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48" y="243"/>
                    </a:lnTo>
                    <a:lnTo>
                      <a:pt x="877" y="485"/>
                    </a:lnTo>
                    <a:lnTo>
                      <a:pt x="1306" y="784"/>
                    </a:lnTo>
                    <a:lnTo>
                      <a:pt x="1698" y="1101"/>
                    </a:lnTo>
                    <a:lnTo>
                      <a:pt x="1698" y="1101"/>
                    </a:lnTo>
                    <a:lnTo>
                      <a:pt x="1213" y="802"/>
                    </a:lnTo>
                    <a:lnTo>
                      <a:pt x="970" y="672"/>
                    </a:lnTo>
                    <a:lnTo>
                      <a:pt x="709" y="560"/>
                    </a:lnTo>
                    <a:lnTo>
                      <a:pt x="709" y="560"/>
                    </a:lnTo>
                    <a:lnTo>
                      <a:pt x="448" y="448"/>
                    </a:lnTo>
                    <a:lnTo>
                      <a:pt x="169" y="355"/>
                    </a:lnTo>
                    <a:lnTo>
                      <a:pt x="169" y="355"/>
                    </a:lnTo>
                    <a:lnTo>
                      <a:pt x="486" y="597"/>
                    </a:lnTo>
                    <a:lnTo>
                      <a:pt x="803" y="858"/>
                    </a:lnTo>
                    <a:lnTo>
                      <a:pt x="1418" y="1436"/>
                    </a:lnTo>
                    <a:lnTo>
                      <a:pt x="1959" y="1996"/>
                    </a:lnTo>
                    <a:lnTo>
                      <a:pt x="2425" y="2499"/>
                    </a:lnTo>
                    <a:lnTo>
                      <a:pt x="2425" y="2499"/>
                    </a:lnTo>
                    <a:lnTo>
                      <a:pt x="2555" y="2313"/>
                    </a:lnTo>
                    <a:lnTo>
                      <a:pt x="2686" y="2126"/>
                    </a:lnTo>
                    <a:lnTo>
                      <a:pt x="2928" y="1716"/>
                    </a:lnTo>
                    <a:lnTo>
                      <a:pt x="2928" y="1716"/>
                    </a:lnTo>
                    <a:lnTo>
                      <a:pt x="2649" y="2051"/>
                    </a:lnTo>
                    <a:lnTo>
                      <a:pt x="2649" y="2051"/>
                    </a:lnTo>
                    <a:lnTo>
                      <a:pt x="2350" y="1734"/>
                    </a:lnTo>
                    <a:lnTo>
                      <a:pt x="2052" y="1418"/>
                    </a:lnTo>
                    <a:lnTo>
                      <a:pt x="1754" y="1138"/>
                    </a:lnTo>
                    <a:lnTo>
                      <a:pt x="1418" y="877"/>
                    </a:lnTo>
                    <a:lnTo>
                      <a:pt x="1082" y="616"/>
                    </a:lnTo>
                    <a:lnTo>
                      <a:pt x="728" y="392"/>
                    </a:lnTo>
                    <a:lnTo>
                      <a:pt x="374" y="187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>
                <a:extLst>
                  <a:ext uri="{FF2B5EF4-FFF2-40B4-BE49-F238E27FC236}">
                    <a16:creationId xmlns:a16="http://schemas.microsoft.com/office/drawing/2014/main" id="{FC6F902A-90A7-6BDA-6E03-439FD509CE3C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>
                <a:extLst>
                  <a:ext uri="{FF2B5EF4-FFF2-40B4-BE49-F238E27FC236}">
                    <a16:creationId xmlns:a16="http://schemas.microsoft.com/office/drawing/2014/main" id="{CA97D4D7-6824-28BD-7C5F-8A513A8623B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>
                <a:extLst>
                  <a:ext uri="{FF2B5EF4-FFF2-40B4-BE49-F238E27FC236}">
                    <a16:creationId xmlns:a16="http://schemas.microsoft.com/office/drawing/2014/main" id="{5377BAAE-0997-39EC-16F0-EC12A6B561EC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0">
                <a:extLst>
                  <a:ext uri="{FF2B5EF4-FFF2-40B4-BE49-F238E27FC236}">
                    <a16:creationId xmlns:a16="http://schemas.microsoft.com/office/drawing/2014/main" id="{7B17EC86-2DE5-017E-9461-B530EA9FBA13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0">
                <a:extLst>
                  <a:ext uri="{FF2B5EF4-FFF2-40B4-BE49-F238E27FC236}">
                    <a16:creationId xmlns:a16="http://schemas.microsoft.com/office/drawing/2014/main" id="{9F6C2788-49A8-29B6-6896-AF63C8D676C9}"/>
                  </a:ext>
                </a:extLst>
              </p:cNvPr>
              <p:cNvSpPr/>
              <p:nvPr/>
            </p:nvSpPr>
            <p:spPr>
              <a:xfrm>
                <a:off x="2102875" y="4532425"/>
                <a:ext cx="248500" cy="420950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6838" fill="none" extrusionOk="0">
                    <a:moveTo>
                      <a:pt x="6341" y="0"/>
                    </a:moveTo>
                    <a:lnTo>
                      <a:pt x="6341" y="0"/>
                    </a:lnTo>
                    <a:lnTo>
                      <a:pt x="6620" y="149"/>
                    </a:lnTo>
                    <a:lnTo>
                      <a:pt x="6900" y="317"/>
                    </a:lnTo>
                    <a:lnTo>
                      <a:pt x="7161" y="504"/>
                    </a:lnTo>
                    <a:lnTo>
                      <a:pt x="7404" y="727"/>
                    </a:lnTo>
                    <a:lnTo>
                      <a:pt x="7646" y="951"/>
                    </a:lnTo>
                    <a:lnTo>
                      <a:pt x="7870" y="1193"/>
                    </a:lnTo>
                    <a:lnTo>
                      <a:pt x="8075" y="1473"/>
                    </a:lnTo>
                    <a:lnTo>
                      <a:pt x="8261" y="1753"/>
                    </a:lnTo>
                    <a:lnTo>
                      <a:pt x="8261" y="1753"/>
                    </a:lnTo>
                    <a:lnTo>
                      <a:pt x="8392" y="1977"/>
                    </a:lnTo>
                    <a:lnTo>
                      <a:pt x="8504" y="2200"/>
                    </a:lnTo>
                    <a:lnTo>
                      <a:pt x="8616" y="2424"/>
                    </a:lnTo>
                    <a:lnTo>
                      <a:pt x="8709" y="2667"/>
                    </a:lnTo>
                    <a:lnTo>
                      <a:pt x="8877" y="3151"/>
                    </a:lnTo>
                    <a:lnTo>
                      <a:pt x="9007" y="3655"/>
                    </a:lnTo>
                    <a:lnTo>
                      <a:pt x="9082" y="4177"/>
                    </a:lnTo>
                    <a:lnTo>
                      <a:pt x="9138" y="4718"/>
                    </a:lnTo>
                    <a:lnTo>
                      <a:pt x="9138" y="5277"/>
                    </a:lnTo>
                    <a:lnTo>
                      <a:pt x="9100" y="5836"/>
                    </a:lnTo>
                    <a:lnTo>
                      <a:pt x="9100" y="5836"/>
                    </a:lnTo>
                    <a:lnTo>
                      <a:pt x="9044" y="6284"/>
                    </a:lnTo>
                    <a:lnTo>
                      <a:pt x="8951" y="6713"/>
                    </a:lnTo>
                    <a:lnTo>
                      <a:pt x="8839" y="7179"/>
                    </a:lnTo>
                    <a:lnTo>
                      <a:pt x="8709" y="7627"/>
                    </a:lnTo>
                    <a:lnTo>
                      <a:pt x="8560" y="8074"/>
                    </a:lnTo>
                    <a:lnTo>
                      <a:pt x="8373" y="8540"/>
                    </a:lnTo>
                    <a:lnTo>
                      <a:pt x="8149" y="9006"/>
                    </a:lnTo>
                    <a:lnTo>
                      <a:pt x="7907" y="9473"/>
                    </a:lnTo>
                    <a:lnTo>
                      <a:pt x="7907" y="9473"/>
                    </a:lnTo>
                    <a:lnTo>
                      <a:pt x="7646" y="9957"/>
                    </a:lnTo>
                    <a:lnTo>
                      <a:pt x="7366" y="10424"/>
                    </a:lnTo>
                    <a:lnTo>
                      <a:pt x="7068" y="10871"/>
                    </a:lnTo>
                    <a:lnTo>
                      <a:pt x="6751" y="11319"/>
                    </a:lnTo>
                    <a:lnTo>
                      <a:pt x="6415" y="11766"/>
                    </a:lnTo>
                    <a:lnTo>
                      <a:pt x="6061" y="12195"/>
                    </a:lnTo>
                    <a:lnTo>
                      <a:pt x="5688" y="12605"/>
                    </a:lnTo>
                    <a:lnTo>
                      <a:pt x="5315" y="13015"/>
                    </a:lnTo>
                    <a:lnTo>
                      <a:pt x="4905" y="13407"/>
                    </a:lnTo>
                    <a:lnTo>
                      <a:pt x="4495" y="13780"/>
                    </a:lnTo>
                    <a:lnTo>
                      <a:pt x="4066" y="14153"/>
                    </a:lnTo>
                    <a:lnTo>
                      <a:pt x="3618" y="14507"/>
                    </a:lnTo>
                    <a:lnTo>
                      <a:pt x="3152" y="14843"/>
                    </a:lnTo>
                    <a:lnTo>
                      <a:pt x="2686" y="15178"/>
                    </a:lnTo>
                    <a:lnTo>
                      <a:pt x="2201" y="15495"/>
                    </a:lnTo>
                    <a:lnTo>
                      <a:pt x="1698" y="15794"/>
                    </a:lnTo>
                    <a:lnTo>
                      <a:pt x="1698" y="15794"/>
                    </a:lnTo>
                    <a:lnTo>
                      <a:pt x="1138" y="16111"/>
                    </a:lnTo>
                    <a:lnTo>
                      <a:pt x="523" y="16428"/>
                    </a:lnTo>
                    <a:lnTo>
                      <a:pt x="523" y="16428"/>
                    </a:lnTo>
                    <a:lnTo>
                      <a:pt x="411" y="16465"/>
                    </a:lnTo>
                    <a:lnTo>
                      <a:pt x="299" y="16502"/>
                    </a:lnTo>
                    <a:lnTo>
                      <a:pt x="169" y="16521"/>
                    </a:lnTo>
                    <a:lnTo>
                      <a:pt x="38" y="16540"/>
                    </a:lnTo>
                    <a:lnTo>
                      <a:pt x="38" y="16540"/>
                    </a:lnTo>
                    <a:lnTo>
                      <a:pt x="1" y="16540"/>
                    </a:lnTo>
                    <a:lnTo>
                      <a:pt x="1" y="16540"/>
                    </a:lnTo>
                    <a:lnTo>
                      <a:pt x="374" y="16707"/>
                    </a:lnTo>
                    <a:lnTo>
                      <a:pt x="374" y="16707"/>
                    </a:lnTo>
                    <a:lnTo>
                      <a:pt x="486" y="16763"/>
                    </a:lnTo>
                    <a:lnTo>
                      <a:pt x="598" y="16801"/>
                    </a:lnTo>
                    <a:lnTo>
                      <a:pt x="728" y="16819"/>
                    </a:lnTo>
                    <a:lnTo>
                      <a:pt x="859" y="16838"/>
                    </a:lnTo>
                    <a:lnTo>
                      <a:pt x="859" y="16838"/>
                    </a:lnTo>
                    <a:lnTo>
                      <a:pt x="971" y="16819"/>
                    </a:lnTo>
                    <a:lnTo>
                      <a:pt x="1101" y="16801"/>
                    </a:lnTo>
                    <a:lnTo>
                      <a:pt x="1213" y="16763"/>
                    </a:lnTo>
                    <a:lnTo>
                      <a:pt x="1343" y="16707"/>
                    </a:lnTo>
                    <a:lnTo>
                      <a:pt x="1343" y="16707"/>
                    </a:lnTo>
                    <a:lnTo>
                      <a:pt x="1940" y="16409"/>
                    </a:lnTo>
                    <a:lnTo>
                      <a:pt x="2500" y="16092"/>
                    </a:lnTo>
                    <a:lnTo>
                      <a:pt x="2500" y="16092"/>
                    </a:lnTo>
                    <a:lnTo>
                      <a:pt x="3003" y="15794"/>
                    </a:lnTo>
                    <a:lnTo>
                      <a:pt x="3488" y="15477"/>
                    </a:lnTo>
                    <a:lnTo>
                      <a:pt x="3973" y="15141"/>
                    </a:lnTo>
                    <a:lnTo>
                      <a:pt x="4420" y="14805"/>
                    </a:lnTo>
                    <a:lnTo>
                      <a:pt x="4868" y="14451"/>
                    </a:lnTo>
                    <a:lnTo>
                      <a:pt x="5297" y="14078"/>
                    </a:lnTo>
                    <a:lnTo>
                      <a:pt x="5725" y="13687"/>
                    </a:lnTo>
                    <a:lnTo>
                      <a:pt x="6117" y="13295"/>
                    </a:lnTo>
                    <a:lnTo>
                      <a:pt x="6509" y="12904"/>
                    </a:lnTo>
                    <a:lnTo>
                      <a:pt x="6863" y="12475"/>
                    </a:lnTo>
                    <a:lnTo>
                      <a:pt x="7217" y="12064"/>
                    </a:lnTo>
                    <a:lnTo>
                      <a:pt x="7553" y="11617"/>
                    </a:lnTo>
                    <a:lnTo>
                      <a:pt x="7870" y="11169"/>
                    </a:lnTo>
                    <a:lnTo>
                      <a:pt x="8168" y="10722"/>
                    </a:lnTo>
                    <a:lnTo>
                      <a:pt x="8448" y="10256"/>
                    </a:lnTo>
                    <a:lnTo>
                      <a:pt x="8727" y="9771"/>
                    </a:lnTo>
                    <a:lnTo>
                      <a:pt x="8727" y="9771"/>
                    </a:lnTo>
                    <a:lnTo>
                      <a:pt x="8951" y="9305"/>
                    </a:lnTo>
                    <a:lnTo>
                      <a:pt x="9175" y="8839"/>
                    </a:lnTo>
                    <a:lnTo>
                      <a:pt x="9361" y="8372"/>
                    </a:lnTo>
                    <a:lnTo>
                      <a:pt x="9511" y="7925"/>
                    </a:lnTo>
                    <a:lnTo>
                      <a:pt x="9660" y="7459"/>
                    </a:lnTo>
                    <a:lnTo>
                      <a:pt x="9772" y="7011"/>
                    </a:lnTo>
                    <a:lnTo>
                      <a:pt x="9846" y="6564"/>
                    </a:lnTo>
                    <a:lnTo>
                      <a:pt x="9902" y="6116"/>
                    </a:lnTo>
                    <a:lnTo>
                      <a:pt x="9902" y="6116"/>
                    </a:lnTo>
                    <a:lnTo>
                      <a:pt x="9940" y="5557"/>
                    </a:lnTo>
                    <a:lnTo>
                      <a:pt x="9940" y="5016"/>
                    </a:lnTo>
                    <a:lnTo>
                      <a:pt x="9902" y="4475"/>
                    </a:lnTo>
                    <a:lnTo>
                      <a:pt x="9809" y="3953"/>
                    </a:lnTo>
                    <a:lnTo>
                      <a:pt x="9678" y="3450"/>
                    </a:lnTo>
                    <a:lnTo>
                      <a:pt x="9511" y="2946"/>
                    </a:lnTo>
                    <a:lnTo>
                      <a:pt x="9417" y="2722"/>
                    </a:lnTo>
                    <a:lnTo>
                      <a:pt x="9306" y="2480"/>
                    </a:lnTo>
                    <a:lnTo>
                      <a:pt x="9194" y="2275"/>
                    </a:lnTo>
                    <a:lnTo>
                      <a:pt x="9063" y="2051"/>
                    </a:lnTo>
                    <a:lnTo>
                      <a:pt x="9063" y="2051"/>
                    </a:lnTo>
                    <a:lnTo>
                      <a:pt x="8802" y="1678"/>
                    </a:lnTo>
                    <a:lnTo>
                      <a:pt x="8522" y="1324"/>
                    </a:lnTo>
                    <a:lnTo>
                      <a:pt x="8205" y="1007"/>
                    </a:lnTo>
                    <a:lnTo>
                      <a:pt x="7870" y="727"/>
                    </a:lnTo>
                    <a:lnTo>
                      <a:pt x="7515" y="485"/>
                    </a:lnTo>
                    <a:lnTo>
                      <a:pt x="7143" y="280"/>
                    </a:lnTo>
                    <a:lnTo>
                      <a:pt x="6751" y="112"/>
                    </a:lnTo>
                    <a:lnTo>
                      <a:pt x="634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>
                <a:extLst>
                  <a:ext uri="{FF2B5EF4-FFF2-40B4-BE49-F238E27FC236}">
                    <a16:creationId xmlns:a16="http://schemas.microsoft.com/office/drawing/2014/main" id="{7C35E7F5-DEF7-69F7-3436-7EB45130F124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9E8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>
                <a:extLst>
                  <a:ext uri="{FF2B5EF4-FFF2-40B4-BE49-F238E27FC236}">
                    <a16:creationId xmlns:a16="http://schemas.microsoft.com/office/drawing/2014/main" id="{BD07D012-3C49-D44D-525D-8CCEED4ED3EC}"/>
                  </a:ext>
                </a:extLst>
              </p:cNvPr>
              <p:cNvSpPr/>
              <p:nvPr/>
            </p:nvSpPr>
            <p:spPr>
              <a:xfrm>
                <a:off x="2005450" y="4529625"/>
                <a:ext cx="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" fill="none" extrusionOk="0">
                    <a:moveTo>
                      <a:pt x="131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131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>
                <a:extLst>
                  <a:ext uri="{FF2B5EF4-FFF2-40B4-BE49-F238E27FC236}">
                    <a16:creationId xmlns:a16="http://schemas.microsoft.com/office/drawing/2014/main" id="{03C61E08-0F19-69B6-7D46-B9A719B887D2}"/>
                  </a:ext>
                </a:extLst>
              </p:cNvPr>
              <p:cNvSpPr/>
              <p:nvPr/>
            </p:nvSpPr>
            <p:spPr>
              <a:xfrm>
                <a:off x="1896850" y="4529625"/>
                <a:ext cx="165500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5365" extrusionOk="0">
                    <a:moveTo>
                      <a:pt x="5594" y="149"/>
                    </a:moveTo>
                    <a:lnTo>
                      <a:pt x="5594" y="156"/>
                    </a:lnTo>
                    <a:lnTo>
                      <a:pt x="5594" y="156"/>
                    </a:lnTo>
                    <a:lnTo>
                      <a:pt x="5911" y="261"/>
                    </a:lnTo>
                    <a:lnTo>
                      <a:pt x="6396" y="448"/>
                    </a:lnTo>
                    <a:lnTo>
                      <a:pt x="5986" y="280"/>
                    </a:lnTo>
                    <a:lnTo>
                      <a:pt x="5594" y="149"/>
                    </a:lnTo>
                    <a:close/>
                    <a:moveTo>
                      <a:pt x="4345" y="0"/>
                    </a:moveTo>
                    <a:lnTo>
                      <a:pt x="4102" y="19"/>
                    </a:lnTo>
                    <a:lnTo>
                      <a:pt x="3841" y="56"/>
                    </a:lnTo>
                    <a:lnTo>
                      <a:pt x="3599" y="112"/>
                    </a:lnTo>
                    <a:lnTo>
                      <a:pt x="3357" y="168"/>
                    </a:lnTo>
                    <a:lnTo>
                      <a:pt x="3114" y="261"/>
                    </a:lnTo>
                    <a:lnTo>
                      <a:pt x="2872" y="354"/>
                    </a:lnTo>
                    <a:lnTo>
                      <a:pt x="2629" y="485"/>
                    </a:lnTo>
                    <a:lnTo>
                      <a:pt x="2406" y="616"/>
                    </a:lnTo>
                    <a:lnTo>
                      <a:pt x="2182" y="765"/>
                    </a:lnTo>
                    <a:lnTo>
                      <a:pt x="1977" y="914"/>
                    </a:lnTo>
                    <a:lnTo>
                      <a:pt x="1772" y="1100"/>
                    </a:lnTo>
                    <a:lnTo>
                      <a:pt x="1566" y="1287"/>
                    </a:lnTo>
                    <a:lnTo>
                      <a:pt x="1380" y="1492"/>
                    </a:lnTo>
                    <a:lnTo>
                      <a:pt x="1194" y="1697"/>
                    </a:lnTo>
                    <a:lnTo>
                      <a:pt x="1026" y="1921"/>
                    </a:lnTo>
                    <a:lnTo>
                      <a:pt x="877" y="2163"/>
                    </a:lnTo>
                    <a:lnTo>
                      <a:pt x="746" y="2387"/>
                    </a:lnTo>
                    <a:lnTo>
                      <a:pt x="634" y="2592"/>
                    </a:lnTo>
                    <a:lnTo>
                      <a:pt x="522" y="2834"/>
                    </a:lnTo>
                    <a:lnTo>
                      <a:pt x="429" y="3058"/>
                    </a:lnTo>
                    <a:lnTo>
                      <a:pt x="261" y="3562"/>
                    </a:lnTo>
                    <a:lnTo>
                      <a:pt x="131" y="4065"/>
                    </a:lnTo>
                    <a:lnTo>
                      <a:pt x="56" y="4587"/>
                    </a:lnTo>
                    <a:lnTo>
                      <a:pt x="0" y="5128"/>
                    </a:lnTo>
                    <a:lnTo>
                      <a:pt x="0" y="5669"/>
                    </a:lnTo>
                    <a:lnTo>
                      <a:pt x="37" y="6228"/>
                    </a:lnTo>
                    <a:lnTo>
                      <a:pt x="93" y="6676"/>
                    </a:lnTo>
                    <a:lnTo>
                      <a:pt x="187" y="7123"/>
                    </a:lnTo>
                    <a:lnTo>
                      <a:pt x="299" y="7571"/>
                    </a:lnTo>
                    <a:lnTo>
                      <a:pt x="429" y="8037"/>
                    </a:lnTo>
                    <a:lnTo>
                      <a:pt x="597" y="8484"/>
                    </a:lnTo>
                    <a:lnTo>
                      <a:pt x="783" y="8951"/>
                    </a:lnTo>
                    <a:lnTo>
                      <a:pt x="988" y="9417"/>
                    </a:lnTo>
                    <a:lnTo>
                      <a:pt x="1231" y="9883"/>
                    </a:lnTo>
                    <a:lnTo>
                      <a:pt x="1455" y="10293"/>
                    </a:lnTo>
                    <a:lnTo>
                      <a:pt x="1678" y="10666"/>
                    </a:lnTo>
                    <a:lnTo>
                      <a:pt x="1921" y="11058"/>
                    </a:lnTo>
                    <a:lnTo>
                      <a:pt x="2182" y="11431"/>
                    </a:lnTo>
                    <a:lnTo>
                      <a:pt x="2443" y="11803"/>
                    </a:lnTo>
                    <a:lnTo>
                      <a:pt x="2723" y="12176"/>
                    </a:lnTo>
                    <a:lnTo>
                      <a:pt x="3021" y="12531"/>
                    </a:lnTo>
                    <a:lnTo>
                      <a:pt x="3319" y="12866"/>
                    </a:lnTo>
                    <a:lnTo>
                      <a:pt x="3636" y="13221"/>
                    </a:lnTo>
                    <a:lnTo>
                      <a:pt x="3972" y="13556"/>
                    </a:lnTo>
                    <a:lnTo>
                      <a:pt x="4308" y="13873"/>
                    </a:lnTo>
                    <a:lnTo>
                      <a:pt x="4643" y="14190"/>
                    </a:lnTo>
                    <a:lnTo>
                      <a:pt x="5016" y="14489"/>
                    </a:lnTo>
                    <a:lnTo>
                      <a:pt x="5370" y="14806"/>
                    </a:lnTo>
                    <a:lnTo>
                      <a:pt x="5762" y="15085"/>
                    </a:lnTo>
                    <a:lnTo>
                      <a:pt x="6154" y="15365"/>
                    </a:lnTo>
                    <a:lnTo>
                      <a:pt x="5501" y="14843"/>
                    </a:lnTo>
                    <a:lnTo>
                      <a:pt x="4904" y="14283"/>
                    </a:lnTo>
                    <a:lnTo>
                      <a:pt x="4326" y="13705"/>
                    </a:lnTo>
                    <a:lnTo>
                      <a:pt x="3785" y="13090"/>
                    </a:lnTo>
                    <a:lnTo>
                      <a:pt x="3282" y="12475"/>
                    </a:lnTo>
                    <a:lnTo>
                      <a:pt x="2816" y="11822"/>
                    </a:lnTo>
                    <a:lnTo>
                      <a:pt x="2387" y="11151"/>
                    </a:lnTo>
                    <a:lnTo>
                      <a:pt x="1995" y="10461"/>
                    </a:lnTo>
                    <a:lnTo>
                      <a:pt x="1809" y="10107"/>
                    </a:lnTo>
                    <a:lnTo>
                      <a:pt x="1641" y="9752"/>
                    </a:lnTo>
                    <a:lnTo>
                      <a:pt x="1492" y="9417"/>
                    </a:lnTo>
                    <a:lnTo>
                      <a:pt x="1361" y="9081"/>
                    </a:lnTo>
                    <a:lnTo>
                      <a:pt x="1231" y="8727"/>
                    </a:lnTo>
                    <a:lnTo>
                      <a:pt x="1138" y="8391"/>
                    </a:lnTo>
                    <a:lnTo>
                      <a:pt x="1026" y="8056"/>
                    </a:lnTo>
                    <a:lnTo>
                      <a:pt x="951" y="7739"/>
                    </a:lnTo>
                    <a:lnTo>
                      <a:pt x="839" y="7496"/>
                    </a:lnTo>
                    <a:lnTo>
                      <a:pt x="746" y="7254"/>
                    </a:lnTo>
                    <a:lnTo>
                      <a:pt x="653" y="6993"/>
                    </a:lnTo>
                    <a:lnTo>
                      <a:pt x="578" y="6750"/>
                    </a:lnTo>
                    <a:lnTo>
                      <a:pt x="522" y="6489"/>
                    </a:lnTo>
                    <a:lnTo>
                      <a:pt x="485" y="6228"/>
                    </a:lnTo>
                    <a:lnTo>
                      <a:pt x="448" y="5967"/>
                    </a:lnTo>
                    <a:lnTo>
                      <a:pt x="410" y="5687"/>
                    </a:lnTo>
                    <a:lnTo>
                      <a:pt x="410" y="5426"/>
                    </a:lnTo>
                    <a:lnTo>
                      <a:pt x="410" y="5165"/>
                    </a:lnTo>
                    <a:lnTo>
                      <a:pt x="410" y="4904"/>
                    </a:lnTo>
                    <a:lnTo>
                      <a:pt x="429" y="4625"/>
                    </a:lnTo>
                    <a:lnTo>
                      <a:pt x="466" y="4363"/>
                    </a:lnTo>
                    <a:lnTo>
                      <a:pt x="522" y="4102"/>
                    </a:lnTo>
                    <a:lnTo>
                      <a:pt x="578" y="3841"/>
                    </a:lnTo>
                    <a:lnTo>
                      <a:pt x="653" y="3580"/>
                    </a:lnTo>
                    <a:lnTo>
                      <a:pt x="783" y="3189"/>
                    </a:lnTo>
                    <a:lnTo>
                      <a:pt x="970" y="2760"/>
                    </a:lnTo>
                    <a:lnTo>
                      <a:pt x="1194" y="2331"/>
                    </a:lnTo>
                    <a:lnTo>
                      <a:pt x="1324" y="2126"/>
                    </a:lnTo>
                    <a:lnTo>
                      <a:pt x="1455" y="1921"/>
                    </a:lnTo>
                    <a:lnTo>
                      <a:pt x="1604" y="1734"/>
                    </a:lnTo>
                    <a:lnTo>
                      <a:pt x="1772" y="1548"/>
                    </a:lnTo>
                    <a:lnTo>
                      <a:pt x="1939" y="1380"/>
                    </a:lnTo>
                    <a:lnTo>
                      <a:pt x="2107" y="1231"/>
                    </a:lnTo>
                    <a:lnTo>
                      <a:pt x="2275" y="1119"/>
                    </a:lnTo>
                    <a:lnTo>
                      <a:pt x="2461" y="1026"/>
                    </a:lnTo>
                    <a:lnTo>
                      <a:pt x="2667" y="970"/>
                    </a:lnTo>
                    <a:lnTo>
                      <a:pt x="2853" y="933"/>
                    </a:lnTo>
                    <a:lnTo>
                      <a:pt x="2890" y="951"/>
                    </a:lnTo>
                    <a:lnTo>
                      <a:pt x="2890" y="988"/>
                    </a:lnTo>
                    <a:lnTo>
                      <a:pt x="2797" y="1175"/>
                    </a:lnTo>
                    <a:lnTo>
                      <a:pt x="2667" y="1324"/>
                    </a:lnTo>
                    <a:lnTo>
                      <a:pt x="2406" y="1641"/>
                    </a:lnTo>
                    <a:lnTo>
                      <a:pt x="2126" y="1939"/>
                    </a:lnTo>
                    <a:lnTo>
                      <a:pt x="1995" y="2089"/>
                    </a:lnTo>
                    <a:lnTo>
                      <a:pt x="1883" y="2256"/>
                    </a:lnTo>
                    <a:lnTo>
                      <a:pt x="1716" y="2573"/>
                    </a:lnTo>
                    <a:lnTo>
                      <a:pt x="1548" y="2890"/>
                    </a:lnTo>
                    <a:lnTo>
                      <a:pt x="1641" y="2741"/>
                    </a:lnTo>
                    <a:lnTo>
                      <a:pt x="1809" y="2480"/>
                    </a:lnTo>
                    <a:lnTo>
                      <a:pt x="1977" y="2256"/>
                    </a:lnTo>
                    <a:lnTo>
                      <a:pt x="2163" y="2033"/>
                    </a:lnTo>
                    <a:lnTo>
                      <a:pt x="2350" y="1828"/>
                    </a:lnTo>
                    <a:lnTo>
                      <a:pt x="2555" y="1641"/>
                    </a:lnTo>
                    <a:lnTo>
                      <a:pt x="2778" y="1455"/>
                    </a:lnTo>
                    <a:lnTo>
                      <a:pt x="3002" y="1287"/>
                    </a:lnTo>
                    <a:lnTo>
                      <a:pt x="3226" y="1156"/>
                    </a:lnTo>
                    <a:lnTo>
                      <a:pt x="3468" y="1007"/>
                    </a:lnTo>
                    <a:lnTo>
                      <a:pt x="3711" y="895"/>
                    </a:lnTo>
                    <a:lnTo>
                      <a:pt x="3953" y="802"/>
                    </a:lnTo>
                    <a:lnTo>
                      <a:pt x="4196" y="709"/>
                    </a:lnTo>
                    <a:lnTo>
                      <a:pt x="4457" y="653"/>
                    </a:lnTo>
                    <a:lnTo>
                      <a:pt x="4718" y="597"/>
                    </a:lnTo>
                    <a:lnTo>
                      <a:pt x="4979" y="578"/>
                    </a:lnTo>
                    <a:lnTo>
                      <a:pt x="5240" y="560"/>
                    </a:lnTo>
                    <a:lnTo>
                      <a:pt x="5575" y="578"/>
                    </a:lnTo>
                    <a:lnTo>
                      <a:pt x="5930" y="634"/>
                    </a:lnTo>
                    <a:lnTo>
                      <a:pt x="6265" y="709"/>
                    </a:lnTo>
                    <a:lnTo>
                      <a:pt x="6620" y="821"/>
                    </a:lnTo>
                    <a:lnTo>
                      <a:pt x="6359" y="616"/>
                    </a:lnTo>
                    <a:lnTo>
                      <a:pt x="6098" y="429"/>
                    </a:lnTo>
                    <a:lnTo>
                      <a:pt x="5837" y="280"/>
                    </a:lnTo>
                    <a:lnTo>
                      <a:pt x="5594" y="168"/>
                    </a:lnTo>
                    <a:lnTo>
                      <a:pt x="5594" y="156"/>
                    </a:lnTo>
                    <a:lnTo>
                      <a:pt x="5594" y="156"/>
                    </a:lnTo>
                    <a:lnTo>
                      <a:pt x="5464" y="112"/>
                    </a:lnTo>
                    <a:lnTo>
                      <a:pt x="5240" y="75"/>
                    </a:lnTo>
                    <a:lnTo>
                      <a:pt x="5016" y="37"/>
                    </a:lnTo>
                    <a:lnTo>
                      <a:pt x="47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0">
                <a:extLst>
                  <a:ext uri="{FF2B5EF4-FFF2-40B4-BE49-F238E27FC236}">
                    <a16:creationId xmlns:a16="http://schemas.microsoft.com/office/drawing/2014/main" id="{0E8C04D9-4AE4-7ABE-C628-0299DC3EDF33}"/>
                  </a:ext>
                </a:extLst>
              </p:cNvPr>
              <p:cNvSpPr/>
              <p:nvPr/>
            </p:nvSpPr>
            <p:spPr>
              <a:xfrm>
                <a:off x="205812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0">
                <a:extLst>
                  <a:ext uri="{FF2B5EF4-FFF2-40B4-BE49-F238E27FC236}">
                    <a16:creationId xmlns:a16="http://schemas.microsoft.com/office/drawing/2014/main" id="{8E579A99-51B4-A6F2-FDC2-283CFFDDF6F8}"/>
                  </a:ext>
                </a:extLst>
              </p:cNvPr>
              <p:cNvSpPr/>
              <p:nvPr/>
            </p:nvSpPr>
            <p:spPr>
              <a:xfrm>
                <a:off x="2057675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>
                <a:extLst>
                  <a:ext uri="{FF2B5EF4-FFF2-40B4-BE49-F238E27FC236}">
                    <a16:creationId xmlns:a16="http://schemas.microsoft.com/office/drawing/2014/main" id="{F023FF9A-BC25-7E9D-1A57-20D2DD4514C4}"/>
                  </a:ext>
                </a:extLst>
              </p:cNvPr>
              <p:cNvSpPr/>
              <p:nvPr/>
            </p:nvSpPr>
            <p:spPr>
              <a:xfrm>
                <a:off x="2057200" y="4541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>
                <a:extLst>
                  <a:ext uri="{FF2B5EF4-FFF2-40B4-BE49-F238E27FC236}">
                    <a16:creationId xmlns:a16="http://schemas.microsoft.com/office/drawing/2014/main" id="{61A370D4-95D1-E9F9-A146-C720506F4C48}"/>
                  </a:ext>
                </a:extLst>
              </p:cNvPr>
              <p:cNvSpPr/>
              <p:nvPr/>
            </p:nvSpPr>
            <p:spPr>
              <a:xfrm>
                <a:off x="2056725" y="4540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>
                <a:extLst>
                  <a:ext uri="{FF2B5EF4-FFF2-40B4-BE49-F238E27FC236}">
                    <a16:creationId xmlns:a16="http://schemas.microsoft.com/office/drawing/2014/main" id="{4849198B-C466-ED2C-C322-D7E8D502435C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D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0">
                <a:extLst>
                  <a:ext uri="{FF2B5EF4-FFF2-40B4-BE49-F238E27FC236}">
                    <a16:creationId xmlns:a16="http://schemas.microsoft.com/office/drawing/2014/main" id="{C3A1FA7D-BE7D-C875-06D3-70E87E2FD934}"/>
                  </a:ext>
                </a:extLst>
              </p:cNvPr>
              <p:cNvSpPr/>
              <p:nvPr/>
            </p:nvSpPr>
            <p:spPr>
              <a:xfrm>
                <a:off x="2036700" y="4533350"/>
                <a:ext cx="638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418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243" y="131"/>
                    </a:lnTo>
                    <a:lnTo>
                      <a:pt x="504" y="280"/>
                    </a:lnTo>
                    <a:lnTo>
                      <a:pt x="765" y="467"/>
                    </a:lnTo>
                    <a:lnTo>
                      <a:pt x="1026" y="672"/>
                    </a:lnTo>
                    <a:lnTo>
                      <a:pt x="1026" y="672"/>
                    </a:lnTo>
                    <a:lnTo>
                      <a:pt x="1305" y="765"/>
                    </a:lnTo>
                    <a:lnTo>
                      <a:pt x="1566" y="877"/>
                    </a:lnTo>
                    <a:lnTo>
                      <a:pt x="1566" y="877"/>
                    </a:lnTo>
                    <a:lnTo>
                      <a:pt x="1827" y="989"/>
                    </a:lnTo>
                    <a:lnTo>
                      <a:pt x="2070" y="1119"/>
                    </a:lnTo>
                    <a:lnTo>
                      <a:pt x="2555" y="1418"/>
                    </a:lnTo>
                    <a:lnTo>
                      <a:pt x="2555" y="1418"/>
                    </a:lnTo>
                    <a:lnTo>
                      <a:pt x="2163" y="1101"/>
                    </a:lnTo>
                    <a:lnTo>
                      <a:pt x="1734" y="802"/>
                    </a:lnTo>
                    <a:lnTo>
                      <a:pt x="1305" y="560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58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39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21" y="317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802" y="299"/>
                    </a:lnTo>
                    <a:lnTo>
                      <a:pt x="392" y="13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0">
                <a:extLst>
                  <a:ext uri="{FF2B5EF4-FFF2-40B4-BE49-F238E27FC236}">
                    <a16:creationId xmlns:a16="http://schemas.microsoft.com/office/drawing/2014/main" id="{E069A5F6-7953-423D-A91D-042C67FEFF4F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extrusionOk="0">
                    <a:moveTo>
                      <a:pt x="784" y="0"/>
                    </a:move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>
                <a:extLst>
                  <a:ext uri="{FF2B5EF4-FFF2-40B4-BE49-F238E27FC236}">
                    <a16:creationId xmlns:a16="http://schemas.microsoft.com/office/drawing/2014/main" id="{3416295B-FE82-4707-23AE-32527BBC4575}"/>
                  </a:ext>
                </a:extLst>
              </p:cNvPr>
              <p:cNvSpPr/>
              <p:nvPr/>
            </p:nvSpPr>
            <p:spPr>
              <a:xfrm>
                <a:off x="1915950" y="4601875"/>
                <a:ext cx="1960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90" fill="none" extrusionOk="0">
                    <a:moveTo>
                      <a:pt x="784" y="0"/>
                    </a:moveTo>
                    <a:lnTo>
                      <a:pt x="784" y="0"/>
                    </a:lnTo>
                    <a:lnTo>
                      <a:pt x="560" y="429"/>
                    </a:lnTo>
                    <a:lnTo>
                      <a:pt x="374" y="877"/>
                    </a:lnTo>
                    <a:lnTo>
                      <a:pt x="224" y="1362"/>
                    </a:lnTo>
                    <a:lnTo>
                      <a:pt x="113" y="1846"/>
                    </a:lnTo>
                    <a:lnTo>
                      <a:pt x="38" y="2350"/>
                    </a:lnTo>
                    <a:lnTo>
                      <a:pt x="1" y="2853"/>
                    </a:lnTo>
                    <a:lnTo>
                      <a:pt x="1" y="3375"/>
                    </a:lnTo>
                    <a:lnTo>
                      <a:pt x="38" y="3916"/>
                    </a:lnTo>
                    <a:lnTo>
                      <a:pt x="38" y="3916"/>
                    </a:lnTo>
                    <a:lnTo>
                      <a:pt x="94" y="4382"/>
                    </a:lnTo>
                    <a:lnTo>
                      <a:pt x="187" y="4849"/>
                    </a:lnTo>
                    <a:lnTo>
                      <a:pt x="187" y="4849"/>
                    </a:lnTo>
                    <a:lnTo>
                      <a:pt x="336" y="5091"/>
                    </a:lnTo>
                    <a:lnTo>
                      <a:pt x="485" y="5352"/>
                    </a:lnTo>
                    <a:lnTo>
                      <a:pt x="485" y="5352"/>
                    </a:lnTo>
                    <a:lnTo>
                      <a:pt x="523" y="5389"/>
                    </a:lnTo>
                    <a:lnTo>
                      <a:pt x="579" y="5389"/>
                    </a:lnTo>
                    <a:lnTo>
                      <a:pt x="579" y="5389"/>
                    </a:lnTo>
                    <a:lnTo>
                      <a:pt x="616" y="5389"/>
                    </a:lnTo>
                    <a:lnTo>
                      <a:pt x="653" y="5352"/>
                    </a:lnTo>
                    <a:lnTo>
                      <a:pt x="672" y="5315"/>
                    </a:lnTo>
                    <a:lnTo>
                      <a:pt x="672" y="5259"/>
                    </a:lnTo>
                    <a:lnTo>
                      <a:pt x="672" y="5259"/>
                    </a:lnTo>
                    <a:lnTo>
                      <a:pt x="467" y="4196"/>
                    </a:lnTo>
                    <a:lnTo>
                      <a:pt x="374" y="3674"/>
                    </a:lnTo>
                    <a:lnTo>
                      <a:pt x="299" y="3133"/>
                    </a:lnTo>
                    <a:lnTo>
                      <a:pt x="262" y="2611"/>
                    </a:lnTo>
                    <a:lnTo>
                      <a:pt x="262" y="2331"/>
                    </a:lnTo>
                    <a:lnTo>
                      <a:pt x="262" y="2070"/>
                    </a:lnTo>
                    <a:lnTo>
                      <a:pt x="280" y="1809"/>
                    </a:lnTo>
                    <a:lnTo>
                      <a:pt x="318" y="1529"/>
                    </a:lnTo>
                    <a:lnTo>
                      <a:pt x="374" y="1268"/>
                    </a:lnTo>
                    <a:lnTo>
                      <a:pt x="430" y="1007"/>
                    </a:lnTo>
                    <a:lnTo>
                      <a:pt x="430" y="1007"/>
                    </a:lnTo>
                    <a:lnTo>
                      <a:pt x="504" y="746"/>
                    </a:lnTo>
                    <a:lnTo>
                      <a:pt x="579" y="504"/>
                    </a:lnTo>
                    <a:lnTo>
                      <a:pt x="672" y="243"/>
                    </a:lnTo>
                    <a:lnTo>
                      <a:pt x="78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>
                <a:extLst>
                  <a:ext uri="{FF2B5EF4-FFF2-40B4-BE49-F238E27FC236}">
                    <a16:creationId xmlns:a16="http://schemas.microsoft.com/office/drawing/2014/main" id="{28E2AC32-90AF-F354-15E7-1691D86DD465}"/>
                  </a:ext>
                </a:extLst>
              </p:cNvPr>
              <p:cNvSpPr/>
              <p:nvPr/>
            </p:nvSpPr>
            <p:spPr>
              <a:xfrm>
                <a:off x="1907100" y="4552925"/>
                <a:ext cx="62025" cy="1701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6807" extrusionOk="0">
                    <a:moveTo>
                      <a:pt x="2443" y="1"/>
                    </a:moveTo>
                    <a:lnTo>
                      <a:pt x="2257" y="38"/>
                    </a:lnTo>
                    <a:lnTo>
                      <a:pt x="2051" y="94"/>
                    </a:lnTo>
                    <a:lnTo>
                      <a:pt x="1865" y="187"/>
                    </a:lnTo>
                    <a:lnTo>
                      <a:pt x="1697" y="299"/>
                    </a:lnTo>
                    <a:lnTo>
                      <a:pt x="1529" y="448"/>
                    </a:lnTo>
                    <a:lnTo>
                      <a:pt x="1362" y="616"/>
                    </a:lnTo>
                    <a:lnTo>
                      <a:pt x="1194" y="802"/>
                    </a:lnTo>
                    <a:lnTo>
                      <a:pt x="1045" y="989"/>
                    </a:lnTo>
                    <a:lnTo>
                      <a:pt x="914" y="1194"/>
                    </a:lnTo>
                    <a:lnTo>
                      <a:pt x="784" y="1399"/>
                    </a:lnTo>
                    <a:lnTo>
                      <a:pt x="560" y="1828"/>
                    </a:lnTo>
                    <a:lnTo>
                      <a:pt x="373" y="2257"/>
                    </a:lnTo>
                    <a:lnTo>
                      <a:pt x="243" y="2648"/>
                    </a:lnTo>
                    <a:lnTo>
                      <a:pt x="168" y="2909"/>
                    </a:lnTo>
                    <a:lnTo>
                      <a:pt x="112" y="3170"/>
                    </a:lnTo>
                    <a:lnTo>
                      <a:pt x="56" y="3431"/>
                    </a:lnTo>
                    <a:lnTo>
                      <a:pt x="19" y="3693"/>
                    </a:lnTo>
                    <a:lnTo>
                      <a:pt x="0" y="3972"/>
                    </a:lnTo>
                    <a:lnTo>
                      <a:pt x="0" y="4233"/>
                    </a:lnTo>
                    <a:lnTo>
                      <a:pt x="0" y="4494"/>
                    </a:lnTo>
                    <a:lnTo>
                      <a:pt x="0" y="4755"/>
                    </a:lnTo>
                    <a:lnTo>
                      <a:pt x="38" y="5035"/>
                    </a:lnTo>
                    <a:lnTo>
                      <a:pt x="75" y="5296"/>
                    </a:lnTo>
                    <a:lnTo>
                      <a:pt x="112" y="5557"/>
                    </a:lnTo>
                    <a:lnTo>
                      <a:pt x="168" y="5818"/>
                    </a:lnTo>
                    <a:lnTo>
                      <a:pt x="243" y="6061"/>
                    </a:lnTo>
                    <a:lnTo>
                      <a:pt x="336" y="6322"/>
                    </a:lnTo>
                    <a:lnTo>
                      <a:pt x="429" y="6564"/>
                    </a:lnTo>
                    <a:lnTo>
                      <a:pt x="541" y="6807"/>
                    </a:lnTo>
                    <a:lnTo>
                      <a:pt x="448" y="6340"/>
                    </a:lnTo>
                    <a:lnTo>
                      <a:pt x="392" y="5874"/>
                    </a:lnTo>
                    <a:lnTo>
                      <a:pt x="355" y="5333"/>
                    </a:lnTo>
                    <a:lnTo>
                      <a:pt x="355" y="4811"/>
                    </a:lnTo>
                    <a:lnTo>
                      <a:pt x="392" y="4308"/>
                    </a:lnTo>
                    <a:lnTo>
                      <a:pt x="467" y="3804"/>
                    </a:lnTo>
                    <a:lnTo>
                      <a:pt x="578" y="3320"/>
                    </a:lnTo>
                    <a:lnTo>
                      <a:pt x="728" y="2835"/>
                    </a:lnTo>
                    <a:lnTo>
                      <a:pt x="914" y="2387"/>
                    </a:lnTo>
                    <a:lnTo>
                      <a:pt x="1138" y="1958"/>
                    </a:lnTo>
                    <a:lnTo>
                      <a:pt x="1306" y="1641"/>
                    </a:lnTo>
                    <a:lnTo>
                      <a:pt x="1473" y="1324"/>
                    </a:lnTo>
                    <a:lnTo>
                      <a:pt x="1585" y="1157"/>
                    </a:lnTo>
                    <a:lnTo>
                      <a:pt x="1716" y="1007"/>
                    </a:lnTo>
                    <a:lnTo>
                      <a:pt x="1996" y="709"/>
                    </a:lnTo>
                    <a:lnTo>
                      <a:pt x="2257" y="392"/>
                    </a:lnTo>
                    <a:lnTo>
                      <a:pt x="2387" y="243"/>
                    </a:lnTo>
                    <a:lnTo>
                      <a:pt x="2480" y="56"/>
                    </a:lnTo>
                    <a:lnTo>
                      <a:pt x="2480" y="19"/>
                    </a:lnTo>
                    <a:lnTo>
                      <a:pt x="2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>
                <a:extLst>
                  <a:ext uri="{FF2B5EF4-FFF2-40B4-BE49-F238E27FC236}">
                    <a16:creationId xmlns:a16="http://schemas.microsoft.com/office/drawing/2014/main" id="{6E99CA4D-7DFD-688F-79B7-190B733AFF6D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extrusionOk="0">
                    <a:moveTo>
                      <a:pt x="168" y="1"/>
                    </a:move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>
                <a:extLst>
                  <a:ext uri="{FF2B5EF4-FFF2-40B4-BE49-F238E27FC236}">
                    <a16:creationId xmlns:a16="http://schemas.microsoft.com/office/drawing/2014/main" id="{48EFEB4B-FEDE-4603-7D99-C552ED267813}"/>
                  </a:ext>
                </a:extLst>
              </p:cNvPr>
              <p:cNvSpPr/>
              <p:nvPr/>
            </p:nvSpPr>
            <p:spPr>
              <a:xfrm>
                <a:off x="1941125" y="4757100"/>
                <a:ext cx="154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7" fill="none" extrusionOk="0">
                    <a:moveTo>
                      <a:pt x="168" y="1"/>
                    </a:moveTo>
                    <a:lnTo>
                      <a:pt x="168" y="1"/>
                    </a:lnTo>
                    <a:lnTo>
                      <a:pt x="112" y="19"/>
                    </a:lnTo>
                    <a:lnTo>
                      <a:pt x="75" y="38"/>
                    </a:lnTo>
                    <a:lnTo>
                      <a:pt x="38" y="75"/>
                    </a:lnTo>
                    <a:lnTo>
                      <a:pt x="19" y="131"/>
                    </a:lnTo>
                    <a:lnTo>
                      <a:pt x="19" y="131"/>
                    </a:lnTo>
                    <a:lnTo>
                      <a:pt x="1" y="262"/>
                    </a:lnTo>
                    <a:lnTo>
                      <a:pt x="1" y="411"/>
                    </a:lnTo>
                    <a:lnTo>
                      <a:pt x="38" y="541"/>
                    </a:lnTo>
                    <a:lnTo>
                      <a:pt x="94" y="691"/>
                    </a:lnTo>
                    <a:lnTo>
                      <a:pt x="168" y="803"/>
                    </a:lnTo>
                    <a:lnTo>
                      <a:pt x="262" y="896"/>
                    </a:lnTo>
                    <a:lnTo>
                      <a:pt x="374" y="970"/>
                    </a:lnTo>
                    <a:lnTo>
                      <a:pt x="504" y="1008"/>
                    </a:lnTo>
                    <a:lnTo>
                      <a:pt x="504" y="1008"/>
                    </a:lnTo>
                    <a:lnTo>
                      <a:pt x="523" y="1026"/>
                    </a:lnTo>
                    <a:lnTo>
                      <a:pt x="523" y="1026"/>
                    </a:lnTo>
                    <a:lnTo>
                      <a:pt x="560" y="1008"/>
                    </a:lnTo>
                    <a:lnTo>
                      <a:pt x="597" y="989"/>
                    </a:lnTo>
                    <a:lnTo>
                      <a:pt x="616" y="952"/>
                    </a:lnTo>
                    <a:lnTo>
                      <a:pt x="616" y="914"/>
                    </a:lnTo>
                    <a:lnTo>
                      <a:pt x="616" y="914"/>
                    </a:lnTo>
                    <a:lnTo>
                      <a:pt x="616" y="803"/>
                    </a:lnTo>
                    <a:lnTo>
                      <a:pt x="616" y="691"/>
                    </a:lnTo>
                    <a:lnTo>
                      <a:pt x="579" y="560"/>
                    </a:lnTo>
                    <a:lnTo>
                      <a:pt x="541" y="448"/>
                    </a:lnTo>
                    <a:lnTo>
                      <a:pt x="504" y="336"/>
                    </a:lnTo>
                    <a:lnTo>
                      <a:pt x="429" y="224"/>
                    </a:lnTo>
                    <a:lnTo>
                      <a:pt x="374" y="131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24" y="19"/>
                    </a:lnTo>
                    <a:lnTo>
                      <a:pt x="1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>
                <a:extLst>
                  <a:ext uri="{FF2B5EF4-FFF2-40B4-BE49-F238E27FC236}">
                    <a16:creationId xmlns:a16="http://schemas.microsoft.com/office/drawing/2014/main" id="{096C28B9-7703-F5BF-4C55-D27E5410C30E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extrusionOk="0">
                    <a:moveTo>
                      <a:pt x="392" y="1"/>
                    </a:move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30">
                <a:extLst>
                  <a:ext uri="{FF2B5EF4-FFF2-40B4-BE49-F238E27FC236}">
                    <a16:creationId xmlns:a16="http://schemas.microsoft.com/office/drawing/2014/main" id="{301C5C02-6B1F-1513-5075-9AA0B3836982}"/>
                  </a:ext>
                </a:extLst>
              </p:cNvPr>
              <p:cNvSpPr/>
              <p:nvPr/>
            </p:nvSpPr>
            <p:spPr>
              <a:xfrm>
                <a:off x="2129000" y="4588350"/>
                <a:ext cx="177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84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92" y="1"/>
                    </a:lnTo>
                    <a:lnTo>
                      <a:pt x="336" y="19"/>
                    </a:lnTo>
                    <a:lnTo>
                      <a:pt x="243" y="75"/>
                    </a:lnTo>
                    <a:lnTo>
                      <a:pt x="149" y="168"/>
                    </a:lnTo>
                    <a:lnTo>
                      <a:pt x="75" y="280"/>
                    </a:lnTo>
                    <a:lnTo>
                      <a:pt x="75" y="280"/>
                    </a:lnTo>
                    <a:lnTo>
                      <a:pt x="37" y="336"/>
                    </a:lnTo>
                    <a:lnTo>
                      <a:pt x="0" y="430"/>
                    </a:lnTo>
                    <a:lnTo>
                      <a:pt x="0" y="504"/>
                    </a:lnTo>
                    <a:lnTo>
                      <a:pt x="0" y="579"/>
                    </a:lnTo>
                    <a:lnTo>
                      <a:pt x="19" y="653"/>
                    </a:lnTo>
                    <a:lnTo>
                      <a:pt x="56" y="709"/>
                    </a:lnTo>
                    <a:lnTo>
                      <a:pt x="112" y="765"/>
                    </a:lnTo>
                    <a:lnTo>
                      <a:pt x="205" y="784"/>
                    </a:lnTo>
                    <a:lnTo>
                      <a:pt x="205" y="784"/>
                    </a:lnTo>
                    <a:lnTo>
                      <a:pt x="224" y="784"/>
                    </a:lnTo>
                    <a:lnTo>
                      <a:pt x="224" y="784"/>
                    </a:lnTo>
                    <a:lnTo>
                      <a:pt x="298" y="765"/>
                    </a:lnTo>
                    <a:lnTo>
                      <a:pt x="373" y="728"/>
                    </a:lnTo>
                    <a:lnTo>
                      <a:pt x="373" y="728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466" y="653"/>
                    </a:lnTo>
                    <a:lnTo>
                      <a:pt x="541" y="597"/>
                    </a:lnTo>
                    <a:lnTo>
                      <a:pt x="541" y="597"/>
                    </a:lnTo>
                    <a:lnTo>
                      <a:pt x="597" y="523"/>
                    </a:lnTo>
                    <a:lnTo>
                      <a:pt x="653" y="430"/>
                    </a:lnTo>
                    <a:lnTo>
                      <a:pt x="709" y="336"/>
                    </a:lnTo>
                    <a:lnTo>
                      <a:pt x="709" y="243"/>
                    </a:lnTo>
                    <a:lnTo>
                      <a:pt x="709" y="243"/>
                    </a:lnTo>
                    <a:lnTo>
                      <a:pt x="709" y="150"/>
                    </a:lnTo>
                    <a:lnTo>
                      <a:pt x="671" y="94"/>
                    </a:lnTo>
                    <a:lnTo>
                      <a:pt x="615" y="38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30">
                <a:extLst>
                  <a:ext uri="{FF2B5EF4-FFF2-40B4-BE49-F238E27FC236}">
                    <a16:creationId xmlns:a16="http://schemas.microsoft.com/office/drawing/2014/main" id="{432E0115-C0A6-A9FC-BD7B-C182AADC211F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extrusionOk="0">
                    <a:moveTo>
                      <a:pt x="3040" y="0"/>
                    </a:move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>
                <a:extLst>
                  <a:ext uri="{FF2B5EF4-FFF2-40B4-BE49-F238E27FC236}">
                    <a16:creationId xmlns:a16="http://schemas.microsoft.com/office/drawing/2014/main" id="{157C629F-E9F0-CD3B-BE37-D6D1333DE50A}"/>
                  </a:ext>
                </a:extLst>
              </p:cNvPr>
              <p:cNvSpPr/>
              <p:nvPr/>
            </p:nvSpPr>
            <p:spPr>
              <a:xfrm>
                <a:off x="2156950" y="4541275"/>
                <a:ext cx="974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567" fill="none" extrusionOk="0">
                    <a:moveTo>
                      <a:pt x="3040" y="0"/>
                    </a:moveTo>
                    <a:lnTo>
                      <a:pt x="3040" y="0"/>
                    </a:lnTo>
                    <a:lnTo>
                      <a:pt x="2649" y="19"/>
                    </a:lnTo>
                    <a:lnTo>
                      <a:pt x="2276" y="75"/>
                    </a:lnTo>
                    <a:lnTo>
                      <a:pt x="1922" y="168"/>
                    </a:lnTo>
                    <a:lnTo>
                      <a:pt x="1549" y="299"/>
                    </a:lnTo>
                    <a:lnTo>
                      <a:pt x="1549" y="299"/>
                    </a:lnTo>
                    <a:lnTo>
                      <a:pt x="1101" y="485"/>
                    </a:lnTo>
                    <a:lnTo>
                      <a:pt x="877" y="616"/>
                    </a:lnTo>
                    <a:lnTo>
                      <a:pt x="654" y="746"/>
                    </a:lnTo>
                    <a:lnTo>
                      <a:pt x="448" y="895"/>
                    </a:lnTo>
                    <a:lnTo>
                      <a:pt x="262" y="1082"/>
                    </a:lnTo>
                    <a:lnTo>
                      <a:pt x="113" y="1287"/>
                    </a:lnTo>
                    <a:lnTo>
                      <a:pt x="57" y="1380"/>
                    </a:lnTo>
                    <a:lnTo>
                      <a:pt x="1" y="1511"/>
                    </a:lnTo>
                    <a:lnTo>
                      <a:pt x="1" y="1511"/>
                    </a:lnTo>
                    <a:lnTo>
                      <a:pt x="1" y="1529"/>
                    </a:lnTo>
                    <a:lnTo>
                      <a:pt x="20" y="1548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57" y="1567"/>
                    </a:lnTo>
                    <a:lnTo>
                      <a:pt x="281" y="1511"/>
                    </a:lnTo>
                    <a:lnTo>
                      <a:pt x="504" y="1418"/>
                    </a:lnTo>
                    <a:lnTo>
                      <a:pt x="709" y="1287"/>
                    </a:lnTo>
                    <a:lnTo>
                      <a:pt x="933" y="1156"/>
                    </a:lnTo>
                    <a:lnTo>
                      <a:pt x="1343" y="895"/>
                    </a:lnTo>
                    <a:lnTo>
                      <a:pt x="1567" y="784"/>
                    </a:lnTo>
                    <a:lnTo>
                      <a:pt x="1772" y="690"/>
                    </a:lnTo>
                    <a:lnTo>
                      <a:pt x="1772" y="690"/>
                    </a:lnTo>
                    <a:lnTo>
                      <a:pt x="2294" y="504"/>
                    </a:lnTo>
                    <a:lnTo>
                      <a:pt x="2817" y="355"/>
                    </a:lnTo>
                    <a:lnTo>
                      <a:pt x="3339" y="243"/>
                    </a:lnTo>
                    <a:lnTo>
                      <a:pt x="3879" y="150"/>
                    </a:lnTo>
                    <a:lnTo>
                      <a:pt x="3879" y="150"/>
                    </a:lnTo>
                    <a:lnTo>
                      <a:pt x="3898" y="150"/>
                    </a:lnTo>
                    <a:lnTo>
                      <a:pt x="3898" y="131"/>
                    </a:lnTo>
                    <a:lnTo>
                      <a:pt x="3898" y="94"/>
                    </a:lnTo>
                    <a:lnTo>
                      <a:pt x="3879" y="94"/>
                    </a:lnTo>
                    <a:lnTo>
                      <a:pt x="3879" y="94"/>
                    </a:lnTo>
                    <a:lnTo>
                      <a:pt x="3451" y="19"/>
                    </a:lnTo>
                    <a:lnTo>
                      <a:pt x="304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>
                <a:extLst>
                  <a:ext uri="{FF2B5EF4-FFF2-40B4-BE49-F238E27FC236}">
                    <a16:creationId xmlns:a16="http://schemas.microsoft.com/office/drawing/2014/main" id="{254F25A1-5974-9727-94A0-157A3AE4D32F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extrusionOk="0">
                    <a:moveTo>
                      <a:pt x="4979" y="0"/>
                    </a:move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30">
                <a:extLst>
                  <a:ext uri="{FF2B5EF4-FFF2-40B4-BE49-F238E27FC236}">
                    <a16:creationId xmlns:a16="http://schemas.microsoft.com/office/drawing/2014/main" id="{F56E74E7-8E76-D5C6-D3B1-8AB07634606D}"/>
                  </a:ext>
                </a:extLst>
              </p:cNvPr>
              <p:cNvSpPr/>
              <p:nvPr/>
            </p:nvSpPr>
            <p:spPr>
              <a:xfrm>
                <a:off x="2154175" y="4753850"/>
                <a:ext cx="1263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464" fill="none" extrusionOk="0">
                    <a:moveTo>
                      <a:pt x="4979" y="0"/>
                    </a:moveTo>
                    <a:lnTo>
                      <a:pt x="4979" y="0"/>
                    </a:lnTo>
                    <a:lnTo>
                      <a:pt x="4941" y="19"/>
                    </a:lnTo>
                    <a:lnTo>
                      <a:pt x="4941" y="19"/>
                    </a:lnTo>
                    <a:lnTo>
                      <a:pt x="4624" y="354"/>
                    </a:lnTo>
                    <a:lnTo>
                      <a:pt x="4345" y="709"/>
                    </a:lnTo>
                    <a:lnTo>
                      <a:pt x="4065" y="1063"/>
                    </a:lnTo>
                    <a:lnTo>
                      <a:pt x="3804" y="1436"/>
                    </a:lnTo>
                    <a:lnTo>
                      <a:pt x="3282" y="2200"/>
                    </a:lnTo>
                    <a:lnTo>
                      <a:pt x="3002" y="2555"/>
                    </a:lnTo>
                    <a:lnTo>
                      <a:pt x="2704" y="2909"/>
                    </a:lnTo>
                    <a:lnTo>
                      <a:pt x="2704" y="2909"/>
                    </a:lnTo>
                    <a:lnTo>
                      <a:pt x="2387" y="3226"/>
                    </a:lnTo>
                    <a:lnTo>
                      <a:pt x="2051" y="3543"/>
                    </a:lnTo>
                    <a:lnTo>
                      <a:pt x="1361" y="4121"/>
                    </a:lnTo>
                    <a:lnTo>
                      <a:pt x="1007" y="4401"/>
                    </a:lnTo>
                    <a:lnTo>
                      <a:pt x="671" y="4699"/>
                    </a:lnTo>
                    <a:lnTo>
                      <a:pt x="336" y="4997"/>
                    </a:lnTo>
                    <a:lnTo>
                      <a:pt x="19" y="5333"/>
                    </a:lnTo>
                    <a:lnTo>
                      <a:pt x="19" y="5333"/>
                    </a:lnTo>
                    <a:lnTo>
                      <a:pt x="0" y="5370"/>
                    </a:lnTo>
                    <a:lnTo>
                      <a:pt x="19" y="5408"/>
                    </a:lnTo>
                    <a:lnTo>
                      <a:pt x="37" y="5445"/>
                    </a:lnTo>
                    <a:lnTo>
                      <a:pt x="75" y="5464"/>
                    </a:lnTo>
                    <a:lnTo>
                      <a:pt x="75" y="5464"/>
                    </a:lnTo>
                    <a:lnTo>
                      <a:pt x="93" y="5464"/>
                    </a:lnTo>
                    <a:lnTo>
                      <a:pt x="93" y="5464"/>
                    </a:lnTo>
                    <a:lnTo>
                      <a:pt x="298" y="5389"/>
                    </a:lnTo>
                    <a:lnTo>
                      <a:pt x="503" y="5296"/>
                    </a:lnTo>
                    <a:lnTo>
                      <a:pt x="709" y="5203"/>
                    </a:lnTo>
                    <a:lnTo>
                      <a:pt x="895" y="5091"/>
                    </a:lnTo>
                    <a:lnTo>
                      <a:pt x="1287" y="4830"/>
                    </a:lnTo>
                    <a:lnTo>
                      <a:pt x="1660" y="4531"/>
                    </a:lnTo>
                    <a:lnTo>
                      <a:pt x="2033" y="4214"/>
                    </a:lnTo>
                    <a:lnTo>
                      <a:pt x="2368" y="3879"/>
                    </a:lnTo>
                    <a:lnTo>
                      <a:pt x="3002" y="3226"/>
                    </a:lnTo>
                    <a:lnTo>
                      <a:pt x="3002" y="3226"/>
                    </a:lnTo>
                    <a:lnTo>
                      <a:pt x="3617" y="2555"/>
                    </a:lnTo>
                    <a:lnTo>
                      <a:pt x="3916" y="2182"/>
                    </a:lnTo>
                    <a:lnTo>
                      <a:pt x="4214" y="1790"/>
                    </a:lnTo>
                    <a:lnTo>
                      <a:pt x="4494" y="1380"/>
                    </a:lnTo>
                    <a:lnTo>
                      <a:pt x="4736" y="970"/>
                    </a:lnTo>
                    <a:lnTo>
                      <a:pt x="4829" y="746"/>
                    </a:lnTo>
                    <a:lnTo>
                      <a:pt x="4923" y="541"/>
                    </a:lnTo>
                    <a:lnTo>
                      <a:pt x="4997" y="317"/>
                    </a:lnTo>
                    <a:lnTo>
                      <a:pt x="5053" y="93"/>
                    </a:lnTo>
                    <a:lnTo>
                      <a:pt x="5053" y="93"/>
                    </a:lnTo>
                    <a:lnTo>
                      <a:pt x="5053" y="56"/>
                    </a:lnTo>
                    <a:lnTo>
                      <a:pt x="5035" y="19"/>
                    </a:lnTo>
                    <a:lnTo>
                      <a:pt x="5016" y="0"/>
                    </a:lnTo>
                    <a:lnTo>
                      <a:pt x="497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30">
                <a:extLst>
                  <a:ext uri="{FF2B5EF4-FFF2-40B4-BE49-F238E27FC236}">
                    <a16:creationId xmlns:a16="http://schemas.microsoft.com/office/drawing/2014/main" id="{A1899666-147E-4840-4586-3E4B5E3231AA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extrusionOk="0">
                    <a:moveTo>
                      <a:pt x="448" y="0"/>
                    </a:move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CCF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30">
                <a:extLst>
                  <a:ext uri="{FF2B5EF4-FFF2-40B4-BE49-F238E27FC236}">
                    <a16:creationId xmlns:a16="http://schemas.microsoft.com/office/drawing/2014/main" id="{1D45B914-612A-1EDC-9D1B-D28C32783F35}"/>
                  </a:ext>
                </a:extLst>
              </p:cNvPr>
              <p:cNvSpPr/>
              <p:nvPr/>
            </p:nvSpPr>
            <p:spPr>
              <a:xfrm>
                <a:off x="2282825" y="4711425"/>
                <a:ext cx="1727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026" fill="none" extrusionOk="0">
                    <a:moveTo>
                      <a:pt x="504" y="0"/>
                    </a:moveTo>
                    <a:lnTo>
                      <a:pt x="504" y="0"/>
                    </a:lnTo>
                    <a:lnTo>
                      <a:pt x="448" y="0"/>
                    </a:lnTo>
                    <a:lnTo>
                      <a:pt x="392" y="19"/>
                    </a:lnTo>
                    <a:lnTo>
                      <a:pt x="317" y="75"/>
                    </a:lnTo>
                    <a:lnTo>
                      <a:pt x="243" y="168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94" y="411"/>
                    </a:lnTo>
                    <a:lnTo>
                      <a:pt x="38" y="578"/>
                    </a:lnTo>
                    <a:lnTo>
                      <a:pt x="19" y="672"/>
                    </a:lnTo>
                    <a:lnTo>
                      <a:pt x="0" y="765"/>
                    </a:lnTo>
                    <a:lnTo>
                      <a:pt x="19" y="858"/>
                    </a:lnTo>
                    <a:lnTo>
                      <a:pt x="56" y="933"/>
                    </a:lnTo>
                    <a:lnTo>
                      <a:pt x="56" y="933"/>
                    </a:lnTo>
                    <a:lnTo>
                      <a:pt x="112" y="1007"/>
                    </a:lnTo>
                    <a:lnTo>
                      <a:pt x="150" y="1026"/>
                    </a:lnTo>
                    <a:lnTo>
                      <a:pt x="187" y="1026"/>
                    </a:lnTo>
                    <a:lnTo>
                      <a:pt x="187" y="1026"/>
                    </a:lnTo>
                    <a:lnTo>
                      <a:pt x="206" y="1026"/>
                    </a:lnTo>
                    <a:lnTo>
                      <a:pt x="206" y="1026"/>
                    </a:lnTo>
                    <a:lnTo>
                      <a:pt x="280" y="1007"/>
                    </a:lnTo>
                    <a:lnTo>
                      <a:pt x="355" y="970"/>
                    </a:lnTo>
                    <a:lnTo>
                      <a:pt x="411" y="933"/>
                    </a:lnTo>
                    <a:lnTo>
                      <a:pt x="467" y="858"/>
                    </a:lnTo>
                    <a:lnTo>
                      <a:pt x="541" y="709"/>
                    </a:lnTo>
                    <a:lnTo>
                      <a:pt x="616" y="560"/>
                    </a:lnTo>
                    <a:lnTo>
                      <a:pt x="616" y="560"/>
                    </a:lnTo>
                    <a:lnTo>
                      <a:pt x="653" y="429"/>
                    </a:lnTo>
                    <a:lnTo>
                      <a:pt x="690" y="261"/>
                    </a:lnTo>
                    <a:lnTo>
                      <a:pt x="672" y="187"/>
                    </a:lnTo>
                    <a:lnTo>
                      <a:pt x="653" y="131"/>
                    </a:lnTo>
                    <a:lnTo>
                      <a:pt x="634" y="56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41" y="0"/>
                    </a:lnTo>
                    <a:lnTo>
                      <a:pt x="5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30">
                <a:extLst>
                  <a:ext uri="{FF2B5EF4-FFF2-40B4-BE49-F238E27FC236}">
                    <a16:creationId xmlns:a16="http://schemas.microsoft.com/office/drawing/2014/main" id="{9BB9C750-7C49-E910-DC94-6884F1A351C0}"/>
                  </a:ext>
                </a:extLst>
              </p:cNvPr>
              <p:cNvSpPr/>
              <p:nvPr/>
            </p:nvSpPr>
            <p:spPr>
              <a:xfrm>
                <a:off x="1874000" y="4090025"/>
                <a:ext cx="188350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7348" extrusionOk="0">
                    <a:moveTo>
                      <a:pt x="1063" y="1"/>
                    </a:moveTo>
                    <a:lnTo>
                      <a:pt x="933" y="19"/>
                    </a:lnTo>
                    <a:lnTo>
                      <a:pt x="784" y="94"/>
                    </a:lnTo>
                    <a:lnTo>
                      <a:pt x="653" y="168"/>
                    </a:lnTo>
                    <a:lnTo>
                      <a:pt x="541" y="280"/>
                    </a:lnTo>
                    <a:lnTo>
                      <a:pt x="429" y="411"/>
                    </a:lnTo>
                    <a:lnTo>
                      <a:pt x="355" y="541"/>
                    </a:lnTo>
                    <a:lnTo>
                      <a:pt x="280" y="709"/>
                    </a:lnTo>
                    <a:lnTo>
                      <a:pt x="224" y="858"/>
                    </a:lnTo>
                    <a:lnTo>
                      <a:pt x="187" y="1007"/>
                    </a:lnTo>
                    <a:lnTo>
                      <a:pt x="94" y="1436"/>
                    </a:lnTo>
                    <a:lnTo>
                      <a:pt x="38" y="1865"/>
                    </a:lnTo>
                    <a:lnTo>
                      <a:pt x="0" y="2294"/>
                    </a:lnTo>
                    <a:lnTo>
                      <a:pt x="0" y="2742"/>
                    </a:lnTo>
                    <a:lnTo>
                      <a:pt x="19" y="3189"/>
                    </a:lnTo>
                    <a:lnTo>
                      <a:pt x="56" y="3637"/>
                    </a:lnTo>
                    <a:lnTo>
                      <a:pt x="112" y="4084"/>
                    </a:lnTo>
                    <a:lnTo>
                      <a:pt x="187" y="4532"/>
                    </a:lnTo>
                    <a:lnTo>
                      <a:pt x="355" y="5240"/>
                    </a:lnTo>
                    <a:lnTo>
                      <a:pt x="541" y="5930"/>
                    </a:lnTo>
                    <a:lnTo>
                      <a:pt x="765" y="6639"/>
                    </a:lnTo>
                    <a:lnTo>
                      <a:pt x="989" y="7347"/>
                    </a:lnTo>
                    <a:lnTo>
                      <a:pt x="1418" y="7310"/>
                    </a:lnTo>
                    <a:lnTo>
                      <a:pt x="1828" y="7254"/>
                    </a:lnTo>
                    <a:lnTo>
                      <a:pt x="2238" y="7161"/>
                    </a:lnTo>
                    <a:lnTo>
                      <a:pt x="2648" y="7068"/>
                    </a:lnTo>
                    <a:lnTo>
                      <a:pt x="3040" y="6937"/>
                    </a:lnTo>
                    <a:lnTo>
                      <a:pt x="3450" y="6788"/>
                    </a:lnTo>
                    <a:lnTo>
                      <a:pt x="3842" y="6639"/>
                    </a:lnTo>
                    <a:lnTo>
                      <a:pt x="4233" y="6452"/>
                    </a:lnTo>
                    <a:lnTo>
                      <a:pt x="4606" y="6247"/>
                    </a:lnTo>
                    <a:lnTo>
                      <a:pt x="4960" y="6023"/>
                    </a:lnTo>
                    <a:lnTo>
                      <a:pt x="5315" y="5781"/>
                    </a:lnTo>
                    <a:lnTo>
                      <a:pt x="5669" y="5520"/>
                    </a:lnTo>
                    <a:lnTo>
                      <a:pt x="6005" y="5240"/>
                    </a:lnTo>
                    <a:lnTo>
                      <a:pt x="6322" y="4942"/>
                    </a:lnTo>
                    <a:lnTo>
                      <a:pt x="6620" y="4625"/>
                    </a:lnTo>
                    <a:lnTo>
                      <a:pt x="6918" y="4308"/>
                    </a:lnTo>
                    <a:lnTo>
                      <a:pt x="7086" y="4084"/>
                    </a:lnTo>
                    <a:lnTo>
                      <a:pt x="7235" y="3860"/>
                    </a:lnTo>
                    <a:lnTo>
                      <a:pt x="7366" y="3637"/>
                    </a:lnTo>
                    <a:lnTo>
                      <a:pt x="7478" y="3376"/>
                    </a:lnTo>
                    <a:lnTo>
                      <a:pt x="7515" y="3245"/>
                    </a:lnTo>
                    <a:lnTo>
                      <a:pt x="7534" y="3114"/>
                    </a:lnTo>
                    <a:lnTo>
                      <a:pt x="7534" y="2965"/>
                    </a:lnTo>
                    <a:lnTo>
                      <a:pt x="7534" y="2835"/>
                    </a:lnTo>
                    <a:lnTo>
                      <a:pt x="7496" y="2704"/>
                    </a:lnTo>
                    <a:lnTo>
                      <a:pt x="7459" y="2592"/>
                    </a:lnTo>
                    <a:lnTo>
                      <a:pt x="7403" y="2462"/>
                    </a:lnTo>
                    <a:lnTo>
                      <a:pt x="7329" y="2369"/>
                    </a:lnTo>
                    <a:lnTo>
                      <a:pt x="7235" y="2257"/>
                    </a:lnTo>
                    <a:lnTo>
                      <a:pt x="7105" y="2164"/>
                    </a:lnTo>
                    <a:lnTo>
                      <a:pt x="6974" y="2089"/>
                    </a:lnTo>
                    <a:lnTo>
                      <a:pt x="6825" y="2052"/>
                    </a:lnTo>
                    <a:lnTo>
                      <a:pt x="6676" y="2014"/>
                    </a:lnTo>
                    <a:lnTo>
                      <a:pt x="6527" y="1996"/>
                    </a:lnTo>
                    <a:lnTo>
                      <a:pt x="6210" y="1977"/>
                    </a:lnTo>
                    <a:lnTo>
                      <a:pt x="5967" y="1996"/>
                    </a:lnTo>
                    <a:lnTo>
                      <a:pt x="5725" y="2014"/>
                    </a:lnTo>
                    <a:lnTo>
                      <a:pt x="5483" y="2052"/>
                    </a:lnTo>
                    <a:lnTo>
                      <a:pt x="5240" y="2089"/>
                    </a:lnTo>
                    <a:lnTo>
                      <a:pt x="5016" y="2145"/>
                    </a:lnTo>
                    <a:lnTo>
                      <a:pt x="4774" y="2219"/>
                    </a:lnTo>
                    <a:lnTo>
                      <a:pt x="4550" y="2294"/>
                    </a:lnTo>
                    <a:lnTo>
                      <a:pt x="4326" y="2387"/>
                    </a:lnTo>
                    <a:lnTo>
                      <a:pt x="3898" y="2592"/>
                    </a:lnTo>
                    <a:lnTo>
                      <a:pt x="3487" y="2835"/>
                    </a:lnTo>
                    <a:lnTo>
                      <a:pt x="3301" y="2984"/>
                    </a:lnTo>
                    <a:lnTo>
                      <a:pt x="3114" y="3114"/>
                    </a:lnTo>
                    <a:lnTo>
                      <a:pt x="2928" y="3282"/>
                    </a:lnTo>
                    <a:lnTo>
                      <a:pt x="2760" y="3431"/>
                    </a:lnTo>
                    <a:lnTo>
                      <a:pt x="2779" y="3170"/>
                    </a:lnTo>
                    <a:lnTo>
                      <a:pt x="2779" y="2891"/>
                    </a:lnTo>
                    <a:lnTo>
                      <a:pt x="2779" y="2630"/>
                    </a:lnTo>
                    <a:lnTo>
                      <a:pt x="2742" y="2350"/>
                    </a:lnTo>
                    <a:lnTo>
                      <a:pt x="2723" y="2089"/>
                    </a:lnTo>
                    <a:lnTo>
                      <a:pt x="2667" y="1828"/>
                    </a:lnTo>
                    <a:lnTo>
                      <a:pt x="2592" y="1567"/>
                    </a:lnTo>
                    <a:lnTo>
                      <a:pt x="2518" y="1306"/>
                    </a:lnTo>
                    <a:lnTo>
                      <a:pt x="2425" y="1045"/>
                    </a:lnTo>
                    <a:lnTo>
                      <a:pt x="2313" y="784"/>
                    </a:lnTo>
                    <a:lnTo>
                      <a:pt x="2163" y="541"/>
                    </a:lnTo>
                    <a:lnTo>
                      <a:pt x="2070" y="429"/>
                    </a:lnTo>
                    <a:lnTo>
                      <a:pt x="1977" y="336"/>
                    </a:lnTo>
                    <a:lnTo>
                      <a:pt x="1865" y="243"/>
                    </a:lnTo>
                    <a:lnTo>
                      <a:pt x="1735" y="168"/>
                    </a:lnTo>
                    <a:lnTo>
                      <a:pt x="1623" y="94"/>
                    </a:lnTo>
                    <a:lnTo>
                      <a:pt x="1474" y="38"/>
                    </a:ln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30">
                <a:extLst>
                  <a:ext uri="{FF2B5EF4-FFF2-40B4-BE49-F238E27FC236}">
                    <a16:creationId xmlns:a16="http://schemas.microsoft.com/office/drawing/2014/main" id="{1664FB5A-3504-C0EB-F705-A9688DC56E33}"/>
                  </a:ext>
                </a:extLst>
              </p:cNvPr>
              <p:cNvSpPr/>
              <p:nvPr/>
            </p:nvSpPr>
            <p:spPr>
              <a:xfrm>
                <a:off x="1719225" y="4843800"/>
                <a:ext cx="18182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7721" extrusionOk="0">
                    <a:moveTo>
                      <a:pt x="5296" y="1"/>
                    </a:moveTo>
                    <a:lnTo>
                      <a:pt x="5166" y="20"/>
                    </a:lnTo>
                    <a:lnTo>
                      <a:pt x="5017" y="76"/>
                    </a:lnTo>
                    <a:lnTo>
                      <a:pt x="4886" y="132"/>
                    </a:lnTo>
                    <a:lnTo>
                      <a:pt x="4774" y="225"/>
                    </a:lnTo>
                    <a:lnTo>
                      <a:pt x="4644" y="318"/>
                    </a:lnTo>
                    <a:lnTo>
                      <a:pt x="4551" y="430"/>
                    </a:lnTo>
                    <a:lnTo>
                      <a:pt x="4457" y="560"/>
                    </a:lnTo>
                    <a:lnTo>
                      <a:pt x="4290" y="821"/>
                    </a:lnTo>
                    <a:lnTo>
                      <a:pt x="4178" y="1027"/>
                    </a:lnTo>
                    <a:lnTo>
                      <a:pt x="4066" y="1250"/>
                    </a:lnTo>
                    <a:lnTo>
                      <a:pt x="3991" y="1474"/>
                    </a:lnTo>
                    <a:lnTo>
                      <a:pt x="3917" y="1698"/>
                    </a:lnTo>
                    <a:lnTo>
                      <a:pt x="3842" y="1922"/>
                    </a:lnTo>
                    <a:lnTo>
                      <a:pt x="3786" y="2164"/>
                    </a:lnTo>
                    <a:lnTo>
                      <a:pt x="3749" y="2406"/>
                    </a:lnTo>
                    <a:lnTo>
                      <a:pt x="3730" y="2630"/>
                    </a:lnTo>
                    <a:lnTo>
                      <a:pt x="3711" y="2873"/>
                    </a:lnTo>
                    <a:lnTo>
                      <a:pt x="3711" y="3115"/>
                    </a:lnTo>
                    <a:lnTo>
                      <a:pt x="3711" y="3357"/>
                    </a:lnTo>
                    <a:lnTo>
                      <a:pt x="3730" y="3581"/>
                    </a:lnTo>
                    <a:lnTo>
                      <a:pt x="3767" y="3824"/>
                    </a:lnTo>
                    <a:lnTo>
                      <a:pt x="3823" y="4066"/>
                    </a:lnTo>
                    <a:lnTo>
                      <a:pt x="3879" y="4290"/>
                    </a:lnTo>
                    <a:lnTo>
                      <a:pt x="3954" y="4513"/>
                    </a:lnTo>
                    <a:lnTo>
                      <a:pt x="3711" y="4383"/>
                    </a:lnTo>
                    <a:lnTo>
                      <a:pt x="3469" y="4252"/>
                    </a:lnTo>
                    <a:lnTo>
                      <a:pt x="3227" y="4141"/>
                    </a:lnTo>
                    <a:lnTo>
                      <a:pt x="2966" y="4029"/>
                    </a:lnTo>
                    <a:lnTo>
                      <a:pt x="2705" y="3935"/>
                    </a:lnTo>
                    <a:lnTo>
                      <a:pt x="2444" y="3842"/>
                    </a:lnTo>
                    <a:lnTo>
                      <a:pt x="2182" y="3768"/>
                    </a:lnTo>
                    <a:lnTo>
                      <a:pt x="1921" y="3712"/>
                    </a:lnTo>
                    <a:lnTo>
                      <a:pt x="1642" y="3674"/>
                    </a:lnTo>
                    <a:lnTo>
                      <a:pt x="1343" y="3656"/>
                    </a:lnTo>
                    <a:lnTo>
                      <a:pt x="1064" y="3656"/>
                    </a:lnTo>
                    <a:lnTo>
                      <a:pt x="933" y="3674"/>
                    </a:lnTo>
                    <a:lnTo>
                      <a:pt x="784" y="3712"/>
                    </a:lnTo>
                    <a:lnTo>
                      <a:pt x="653" y="3768"/>
                    </a:lnTo>
                    <a:lnTo>
                      <a:pt x="523" y="3842"/>
                    </a:lnTo>
                    <a:lnTo>
                      <a:pt x="411" y="3917"/>
                    </a:lnTo>
                    <a:lnTo>
                      <a:pt x="299" y="4010"/>
                    </a:lnTo>
                    <a:lnTo>
                      <a:pt x="206" y="4103"/>
                    </a:lnTo>
                    <a:lnTo>
                      <a:pt x="113" y="4234"/>
                    </a:lnTo>
                    <a:lnTo>
                      <a:pt x="57" y="4346"/>
                    </a:lnTo>
                    <a:lnTo>
                      <a:pt x="19" y="4495"/>
                    </a:lnTo>
                    <a:lnTo>
                      <a:pt x="1" y="4663"/>
                    </a:lnTo>
                    <a:lnTo>
                      <a:pt x="19" y="4830"/>
                    </a:lnTo>
                    <a:lnTo>
                      <a:pt x="75" y="4998"/>
                    </a:lnTo>
                    <a:lnTo>
                      <a:pt x="150" y="5147"/>
                    </a:lnTo>
                    <a:lnTo>
                      <a:pt x="243" y="5297"/>
                    </a:lnTo>
                    <a:lnTo>
                      <a:pt x="355" y="5427"/>
                    </a:lnTo>
                    <a:lnTo>
                      <a:pt x="467" y="5558"/>
                    </a:lnTo>
                    <a:lnTo>
                      <a:pt x="598" y="5688"/>
                    </a:lnTo>
                    <a:lnTo>
                      <a:pt x="952" y="5987"/>
                    </a:lnTo>
                    <a:lnTo>
                      <a:pt x="1325" y="6266"/>
                    </a:lnTo>
                    <a:lnTo>
                      <a:pt x="1716" y="6509"/>
                    </a:lnTo>
                    <a:lnTo>
                      <a:pt x="2127" y="6714"/>
                    </a:lnTo>
                    <a:lnTo>
                      <a:pt x="2555" y="6919"/>
                    </a:lnTo>
                    <a:lnTo>
                      <a:pt x="2984" y="7087"/>
                    </a:lnTo>
                    <a:lnTo>
                      <a:pt x="3432" y="7217"/>
                    </a:lnTo>
                    <a:lnTo>
                      <a:pt x="3898" y="7348"/>
                    </a:lnTo>
                    <a:lnTo>
                      <a:pt x="4252" y="7422"/>
                    </a:lnTo>
                    <a:lnTo>
                      <a:pt x="4607" y="7497"/>
                    </a:lnTo>
                    <a:lnTo>
                      <a:pt x="5352" y="7609"/>
                    </a:lnTo>
                    <a:lnTo>
                      <a:pt x="6080" y="7665"/>
                    </a:lnTo>
                    <a:lnTo>
                      <a:pt x="6825" y="7721"/>
                    </a:lnTo>
                    <a:lnTo>
                      <a:pt x="6937" y="7310"/>
                    </a:lnTo>
                    <a:lnTo>
                      <a:pt x="7049" y="6900"/>
                    </a:lnTo>
                    <a:lnTo>
                      <a:pt x="7124" y="6509"/>
                    </a:lnTo>
                    <a:lnTo>
                      <a:pt x="7180" y="6098"/>
                    </a:lnTo>
                    <a:lnTo>
                      <a:pt x="7236" y="5670"/>
                    </a:lnTo>
                    <a:lnTo>
                      <a:pt x="7273" y="5259"/>
                    </a:lnTo>
                    <a:lnTo>
                      <a:pt x="7273" y="4849"/>
                    </a:lnTo>
                    <a:lnTo>
                      <a:pt x="7273" y="4439"/>
                    </a:lnTo>
                    <a:lnTo>
                      <a:pt x="7254" y="4029"/>
                    </a:lnTo>
                    <a:lnTo>
                      <a:pt x="7217" y="3618"/>
                    </a:lnTo>
                    <a:lnTo>
                      <a:pt x="7161" y="3208"/>
                    </a:lnTo>
                    <a:lnTo>
                      <a:pt x="7087" y="2798"/>
                    </a:lnTo>
                    <a:lnTo>
                      <a:pt x="6993" y="2388"/>
                    </a:lnTo>
                    <a:lnTo>
                      <a:pt x="6881" y="1996"/>
                    </a:lnTo>
                    <a:lnTo>
                      <a:pt x="6751" y="1605"/>
                    </a:lnTo>
                    <a:lnTo>
                      <a:pt x="6620" y="1213"/>
                    </a:lnTo>
                    <a:lnTo>
                      <a:pt x="6508" y="989"/>
                    </a:lnTo>
                    <a:lnTo>
                      <a:pt x="6397" y="765"/>
                    </a:lnTo>
                    <a:lnTo>
                      <a:pt x="6266" y="542"/>
                    </a:lnTo>
                    <a:lnTo>
                      <a:pt x="6098" y="355"/>
                    </a:lnTo>
                    <a:lnTo>
                      <a:pt x="6005" y="262"/>
                    </a:lnTo>
                    <a:lnTo>
                      <a:pt x="5893" y="187"/>
                    </a:lnTo>
                    <a:lnTo>
                      <a:pt x="5781" y="132"/>
                    </a:lnTo>
                    <a:lnTo>
                      <a:pt x="5669" y="76"/>
                    </a:lnTo>
                    <a:lnTo>
                      <a:pt x="5557" y="38"/>
                    </a:lnTo>
                    <a:lnTo>
                      <a:pt x="5427" y="20"/>
                    </a:lnTo>
                    <a:lnTo>
                      <a:pt x="5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>
                <a:extLst>
                  <a:ext uri="{FF2B5EF4-FFF2-40B4-BE49-F238E27FC236}">
                    <a16:creationId xmlns:a16="http://schemas.microsoft.com/office/drawing/2014/main" id="{A63FA2E0-351D-C1AF-CC82-13C645744B83}"/>
                  </a:ext>
                </a:extLst>
              </p:cNvPr>
              <p:cNvSpPr/>
              <p:nvPr/>
            </p:nvSpPr>
            <p:spPr>
              <a:xfrm>
                <a:off x="1723900" y="4205625"/>
                <a:ext cx="5177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997" extrusionOk="0">
                    <a:moveTo>
                      <a:pt x="1623" y="1"/>
                    </a:moveTo>
                    <a:lnTo>
                      <a:pt x="1548" y="19"/>
                    </a:lnTo>
                    <a:lnTo>
                      <a:pt x="1436" y="38"/>
                    </a:lnTo>
                    <a:lnTo>
                      <a:pt x="1343" y="94"/>
                    </a:lnTo>
                    <a:lnTo>
                      <a:pt x="1212" y="225"/>
                    </a:lnTo>
                    <a:lnTo>
                      <a:pt x="1082" y="355"/>
                    </a:lnTo>
                    <a:lnTo>
                      <a:pt x="989" y="504"/>
                    </a:lnTo>
                    <a:lnTo>
                      <a:pt x="933" y="672"/>
                    </a:lnTo>
                    <a:lnTo>
                      <a:pt x="802" y="523"/>
                    </a:lnTo>
                    <a:lnTo>
                      <a:pt x="728" y="448"/>
                    </a:lnTo>
                    <a:lnTo>
                      <a:pt x="634" y="392"/>
                    </a:lnTo>
                    <a:lnTo>
                      <a:pt x="560" y="374"/>
                    </a:lnTo>
                    <a:lnTo>
                      <a:pt x="504" y="374"/>
                    </a:lnTo>
                    <a:lnTo>
                      <a:pt x="392" y="392"/>
                    </a:lnTo>
                    <a:lnTo>
                      <a:pt x="280" y="430"/>
                    </a:lnTo>
                    <a:lnTo>
                      <a:pt x="205" y="486"/>
                    </a:lnTo>
                    <a:lnTo>
                      <a:pt x="131" y="579"/>
                    </a:lnTo>
                    <a:lnTo>
                      <a:pt x="56" y="672"/>
                    </a:lnTo>
                    <a:lnTo>
                      <a:pt x="19" y="765"/>
                    </a:lnTo>
                    <a:lnTo>
                      <a:pt x="0" y="877"/>
                    </a:lnTo>
                    <a:lnTo>
                      <a:pt x="0" y="989"/>
                    </a:lnTo>
                    <a:lnTo>
                      <a:pt x="0" y="1082"/>
                    </a:lnTo>
                    <a:lnTo>
                      <a:pt x="38" y="1194"/>
                    </a:lnTo>
                    <a:lnTo>
                      <a:pt x="75" y="1287"/>
                    </a:lnTo>
                    <a:lnTo>
                      <a:pt x="131" y="1381"/>
                    </a:lnTo>
                    <a:lnTo>
                      <a:pt x="205" y="1455"/>
                    </a:lnTo>
                    <a:lnTo>
                      <a:pt x="373" y="1604"/>
                    </a:lnTo>
                    <a:lnTo>
                      <a:pt x="560" y="1735"/>
                    </a:lnTo>
                    <a:lnTo>
                      <a:pt x="765" y="1828"/>
                    </a:lnTo>
                    <a:lnTo>
                      <a:pt x="989" y="1903"/>
                    </a:lnTo>
                    <a:lnTo>
                      <a:pt x="1212" y="1959"/>
                    </a:lnTo>
                    <a:lnTo>
                      <a:pt x="1455" y="1996"/>
                    </a:lnTo>
                    <a:lnTo>
                      <a:pt x="1585" y="1847"/>
                    </a:lnTo>
                    <a:lnTo>
                      <a:pt x="1697" y="1679"/>
                    </a:lnTo>
                    <a:lnTo>
                      <a:pt x="1809" y="1511"/>
                    </a:lnTo>
                    <a:lnTo>
                      <a:pt x="1884" y="1343"/>
                    </a:lnTo>
                    <a:lnTo>
                      <a:pt x="1958" y="1120"/>
                    </a:lnTo>
                    <a:lnTo>
                      <a:pt x="2014" y="877"/>
                    </a:lnTo>
                    <a:lnTo>
                      <a:pt x="2051" y="728"/>
                    </a:lnTo>
                    <a:lnTo>
                      <a:pt x="2070" y="579"/>
                    </a:lnTo>
                    <a:lnTo>
                      <a:pt x="2051" y="448"/>
                    </a:lnTo>
                    <a:lnTo>
                      <a:pt x="2014" y="299"/>
                    </a:lnTo>
                    <a:lnTo>
                      <a:pt x="1995" y="225"/>
                    </a:lnTo>
                    <a:lnTo>
                      <a:pt x="1940" y="169"/>
                    </a:lnTo>
                    <a:lnTo>
                      <a:pt x="1902" y="113"/>
                    </a:lnTo>
                    <a:lnTo>
                      <a:pt x="1828" y="75"/>
                    </a:lnTo>
                    <a:lnTo>
                      <a:pt x="1772" y="38"/>
                    </a:lnTo>
                    <a:lnTo>
                      <a:pt x="1697" y="19"/>
                    </a:lnTo>
                    <a:lnTo>
                      <a:pt x="16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>
                <a:extLst>
                  <a:ext uri="{FF2B5EF4-FFF2-40B4-BE49-F238E27FC236}">
                    <a16:creationId xmlns:a16="http://schemas.microsoft.com/office/drawing/2014/main" id="{8B8ACD5B-D0EA-BCF8-C09B-B9C64E7F46EB}"/>
                  </a:ext>
                </a:extLst>
              </p:cNvPr>
              <p:cNvSpPr/>
              <p:nvPr/>
            </p:nvSpPr>
            <p:spPr>
              <a:xfrm>
                <a:off x="1995675" y="4950575"/>
                <a:ext cx="5782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69" extrusionOk="0">
                    <a:moveTo>
                      <a:pt x="970" y="0"/>
                    </a:moveTo>
                    <a:lnTo>
                      <a:pt x="839" y="37"/>
                    </a:lnTo>
                    <a:lnTo>
                      <a:pt x="709" y="93"/>
                    </a:lnTo>
                    <a:lnTo>
                      <a:pt x="578" y="168"/>
                    </a:lnTo>
                    <a:lnTo>
                      <a:pt x="448" y="280"/>
                    </a:lnTo>
                    <a:lnTo>
                      <a:pt x="355" y="392"/>
                    </a:lnTo>
                    <a:lnTo>
                      <a:pt x="261" y="522"/>
                    </a:lnTo>
                    <a:lnTo>
                      <a:pt x="187" y="653"/>
                    </a:lnTo>
                    <a:lnTo>
                      <a:pt x="112" y="783"/>
                    </a:lnTo>
                    <a:lnTo>
                      <a:pt x="75" y="914"/>
                    </a:lnTo>
                    <a:lnTo>
                      <a:pt x="38" y="1063"/>
                    </a:lnTo>
                    <a:lnTo>
                      <a:pt x="19" y="1212"/>
                    </a:lnTo>
                    <a:lnTo>
                      <a:pt x="0" y="1343"/>
                    </a:lnTo>
                    <a:lnTo>
                      <a:pt x="0" y="1622"/>
                    </a:lnTo>
                    <a:lnTo>
                      <a:pt x="56" y="1883"/>
                    </a:lnTo>
                    <a:lnTo>
                      <a:pt x="131" y="2144"/>
                    </a:lnTo>
                    <a:lnTo>
                      <a:pt x="243" y="2368"/>
                    </a:lnTo>
                    <a:lnTo>
                      <a:pt x="671" y="2294"/>
                    </a:lnTo>
                    <a:lnTo>
                      <a:pt x="877" y="2256"/>
                    </a:lnTo>
                    <a:lnTo>
                      <a:pt x="1082" y="2200"/>
                    </a:lnTo>
                    <a:lnTo>
                      <a:pt x="1343" y="2088"/>
                    </a:lnTo>
                    <a:lnTo>
                      <a:pt x="1604" y="1977"/>
                    </a:lnTo>
                    <a:lnTo>
                      <a:pt x="1753" y="1902"/>
                    </a:lnTo>
                    <a:lnTo>
                      <a:pt x="1902" y="1827"/>
                    </a:lnTo>
                    <a:lnTo>
                      <a:pt x="2033" y="1734"/>
                    </a:lnTo>
                    <a:lnTo>
                      <a:pt x="2163" y="1622"/>
                    </a:lnTo>
                    <a:lnTo>
                      <a:pt x="2256" y="1473"/>
                    </a:lnTo>
                    <a:lnTo>
                      <a:pt x="2294" y="1399"/>
                    </a:lnTo>
                    <a:lnTo>
                      <a:pt x="2312" y="1305"/>
                    </a:lnTo>
                    <a:lnTo>
                      <a:pt x="2312" y="1231"/>
                    </a:lnTo>
                    <a:lnTo>
                      <a:pt x="2312" y="1156"/>
                    </a:lnTo>
                    <a:lnTo>
                      <a:pt x="2294" y="1082"/>
                    </a:lnTo>
                    <a:lnTo>
                      <a:pt x="2256" y="1007"/>
                    </a:lnTo>
                    <a:lnTo>
                      <a:pt x="2182" y="932"/>
                    </a:lnTo>
                    <a:lnTo>
                      <a:pt x="2089" y="876"/>
                    </a:lnTo>
                    <a:lnTo>
                      <a:pt x="1902" y="802"/>
                    </a:lnTo>
                    <a:lnTo>
                      <a:pt x="1716" y="783"/>
                    </a:lnTo>
                    <a:lnTo>
                      <a:pt x="1511" y="783"/>
                    </a:lnTo>
                    <a:lnTo>
                      <a:pt x="1305" y="839"/>
                    </a:lnTo>
                    <a:lnTo>
                      <a:pt x="1417" y="615"/>
                    </a:lnTo>
                    <a:lnTo>
                      <a:pt x="1473" y="485"/>
                    </a:lnTo>
                    <a:lnTo>
                      <a:pt x="1511" y="354"/>
                    </a:lnTo>
                    <a:lnTo>
                      <a:pt x="1511" y="298"/>
                    </a:lnTo>
                    <a:lnTo>
                      <a:pt x="1492" y="224"/>
                    </a:lnTo>
                    <a:lnTo>
                      <a:pt x="1455" y="168"/>
                    </a:lnTo>
                    <a:lnTo>
                      <a:pt x="1417" y="131"/>
                    </a:lnTo>
                    <a:lnTo>
                      <a:pt x="1343" y="56"/>
                    </a:lnTo>
                    <a:lnTo>
                      <a:pt x="1231" y="19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>
                <a:extLst>
                  <a:ext uri="{FF2B5EF4-FFF2-40B4-BE49-F238E27FC236}">
                    <a16:creationId xmlns:a16="http://schemas.microsoft.com/office/drawing/2014/main" id="{B510005F-B83D-B8A1-BE33-42A48BF72111}"/>
                  </a:ext>
                </a:extLst>
              </p:cNvPr>
              <p:cNvSpPr/>
              <p:nvPr/>
            </p:nvSpPr>
            <p:spPr>
              <a:xfrm>
                <a:off x="1371950" y="4633575"/>
                <a:ext cx="114700" cy="2410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9641" extrusionOk="0">
                    <a:moveTo>
                      <a:pt x="317" y="0"/>
                    </a:moveTo>
                    <a:lnTo>
                      <a:pt x="299" y="19"/>
                    </a:lnTo>
                    <a:lnTo>
                      <a:pt x="187" y="299"/>
                    </a:lnTo>
                    <a:lnTo>
                      <a:pt x="93" y="578"/>
                    </a:lnTo>
                    <a:lnTo>
                      <a:pt x="37" y="877"/>
                    </a:lnTo>
                    <a:lnTo>
                      <a:pt x="0" y="1194"/>
                    </a:lnTo>
                    <a:lnTo>
                      <a:pt x="0" y="1492"/>
                    </a:lnTo>
                    <a:lnTo>
                      <a:pt x="0" y="1809"/>
                    </a:lnTo>
                    <a:lnTo>
                      <a:pt x="19" y="2126"/>
                    </a:lnTo>
                    <a:lnTo>
                      <a:pt x="75" y="2443"/>
                    </a:lnTo>
                    <a:lnTo>
                      <a:pt x="131" y="2760"/>
                    </a:lnTo>
                    <a:lnTo>
                      <a:pt x="205" y="3077"/>
                    </a:lnTo>
                    <a:lnTo>
                      <a:pt x="299" y="3375"/>
                    </a:lnTo>
                    <a:lnTo>
                      <a:pt x="392" y="3692"/>
                    </a:lnTo>
                    <a:lnTo>
                      <a:pt x="597" y="4270"/>
                    </a:lnTo>
                    <a:lnTo>
                      <a:pt x="821" y="4811"/>
                    </a:lnTo>
                    <a:lnTo>
                      <a:pt x="988" y="5165"/>
                    </a:lnTo>
                    <a:lnTo>
                      <a:pt x="1156" y="5501"/>
                    </a:lnTo>
                    <a:lnTo>
                      <a:pt x="1343" y="5837"/>
                    </a:lnTo>
                    <a:lnTo>
                      <a:pt x="1548" y="6154"/>
                    </a:lnTo>
                    <a:lnTo>
                      <a:pt x="1958" y="6788"/>
                    </a:lnTo>
                    <a:lnTo>
                      <a:pt x="2406" y="7403"/>
                    </a:lnTo>
                    <a:lnTo>
                      <a:pt x="2890" y="8000"/>
                    </a:lnTo>
                    <a:lnTo>
                      <a:pt x="3412" y="8559"/>
                    </a:lnTo>
                    <a:lnTo>
                      <a:pt x="3935" y="9100"/>
                    </a:lnTo>
                    <a:lnTo>
                      <a:pt x="4494" y="9622"/>
                    </a:lnTo>
                    <a:lnTo>
                      <a:pt x="4531" y="9641"/>
                    </a:lnTo>
                    <a:lnTo>
                      <a:pt x="4569" y="9622"/>
                    </a:lnTo>
                    <a:lnTo>
                      <a:pt x="4587" y="9585"/>
                    </a:lnTo>
                    <a:lnTo>
                      <a:pt x="4587" y="9547"/>
                    </a:lnTo>
                    <a:lnTo>
                      <a:pt x="4233" y="9007"/>
                    </a:lnTo>
                    <a:lnTo>
                      <a:pt x="3860" y="8485"/>
                    </a:lnTo>
                    <a:lnTo>
                      <a:pt x="3114" y="7422"/>
                    </a:lnTo>
                    <a:lnTo>
                      <a:pt x="2741" y="6900"/>
                    </a:lnTo>
                    <a:lnTo>
                      <a:pt x="2387" y="6359"/>
                    </a:lnTo>
                    <a:lnTo>
                      <a:pt x="2033" y="5818"/>
                    </a:lnTo>
                    <a:lnTo>
                      <a:pt x="1716" y="5259"/>
                    </a:lnTo>
                    <a:lnTo>
                      <a:pt x="1380" y="4625"/>
                    </a:lnTo>
                    <a:lnTo>
                      <a:pt x="1231" y="4308"/>
                    </a:lnTo>
                    <a:lnTo>
                      <a:pt x="1100" y="3972"/>
                    </a:lnTo>
                    <a:lnTo>
                      <a:pt x="970" y="3655"/>
                    </a:lnTo>
                    <a:lnTo>
                      <a:pt x="858" y="3319"/>
                    </a:lnTo>
                    <a:lnTo>
                      <a:pt x="765" y="2965"/>
                    </a:lnTo>
                    <a:lnTo>
                      <a:pt x="671" y="2630"/>
                    </a:lnTo>
                    <a:lnTo>
                      <a:pt x="597" y="2294"/>
                    </a:lnTo>
                    <a:lnTo>
                      <a:pt x="560" y="1977"/>
                    </a:lnTo>
                    <a:lnTo>
                      <a:pt x="485" y="1324"/>
                    </a:lnTo>
                    <a:lnTo>
                      <a:pt x="448" y="672"/>
                    </a:lnTo>
                    <a:lnTo>
                      <a:pt x="410" y="355"/>
                    </a:lnTo>
                    <a:lnTo>
                      <a:pt x="373" y="19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>
                <a:extLst>
                  <a:ext uri="{FF2B5EF4-FFF2-40B4-BE49-F238E27FC236}">
                    <a16:creationId xmlns:a16="http://schemas.microsoft.com/office/drawing/2014/main" id="{69DAA343-E39B-6F8A-1A8D-49AA5D28477E}"/>
                  </a:ext>
                </a:extLst>
              </p:cNvPr>
              <p:cNvSpPr/>
              <p:nvPr/>
            </p:nvSpPr>
            <p:spPr>
              <a:xfrm>
                <a:off x="1915025" y="4637775"/>
                <a:ext cx="80200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7981" extrusionOk="0">
                    <a:moveTo>
                      <a:pt x="224" y="0"/>
                    </a:moveTo>
                    <a:lnTo>
                      <a:pt x="187" y="37"/>
                    </a:lnTo>
                    <a:lnTo>
                      <a:pt x="131" y="280"/>
                    </a:lnTo>
                    <a:lnTo>
                      <a:pt x="94" y="541"/>
                    </a:lnTo>
                    <a:lnTo>
                      <a:pt x="56" y="802"/>
                    </a:lnTo>
                    <a:lnTo>
                      <a:pt x="19" y="1063"/>
                    </a:lnTo>
                    <a:lnTo>
                      <a:pt x="0" y="1622"/>
                    </a:lnTo>
                    <a:lnTo>
                      <a:pt x="19" y="2163"/>
                    </a:lnTo>
                    <a:lnTo>
                      <a:pt x="94" y="2741"/>
                    </a:lnTo>
                    <a:lnTo>
                      <a:pt x="187" y="3301"/>
                    </a:lnTo>
                    <a:lnTo>
                      <a:pt x="336" y="3860"/>
                    </a:lnTo>
                    <a:lnTo>
                      <a:pt x="504" y="4419"/>
                    </a:lnTo>
                    <a:lnTo>
                      <a:pt x="728" y="4960"/>
                    </a:lnTo>
                    <a:lnTo>
                      <a:pt x="970" y="5482"/>
                    </a:lnTo>
                    <a:lnTo>
                      <a:pt x="1250" y="5986"/>
                    </a:lnTo>
                    <a:lnTo>
                      <a:pt x="1548" y="6452"/>
                    </a:lnTo>
                    <a:lnTo>
                      <a:pt x="1902" y="6899"/>
                    </a:lnTo>
                    <a:lnTo>
                      <a:pt x="2070" y="7105"/>
                    </a:lnTo>
                    <a:lnTo>
                      <a:pt x="2257" y="7291"/>
                    </a:lnTo>
                    <a:lnTo>
                      <a:pt x="2462" y="7477"/>
                    </a:lnTo>
                    <a:lnTo>
                      <a:pt x="2648" y="7645"/>
                    </a:lnTo>
                    <a:lnTo>
                      <a:pt x="2853" y="7813"/>
                    </a:lnTo>
                    <a:lnTo>
                      <a:pt x="3077" y="7962"/>
                    </a:lnTo>
                    <a:lnTo>
                      <a:pt x="3096" y="7981"/>
                    </a:lnTo>
                    <a:lnTo>
                      <a:pt x="3133" y="7981"/>
                    </a:lnTo>
                    <a:lnTo>
                      <a:pt x="3170" y="7944"/>
                    </a:lnTo>
                    <a:lnTo>
                      <a:pt x="3208" y="7888"/>
                    </a:lnTo>
                    <a:lnTo>
                      <a:pt x="3208" y="7869"/>
                    </a:lnTo>
                    <a:lnTo>
                      <a:pt x="3189" y="7832"/>
                    </a:lnTo>
                    <a:lnTo>
                      <a:pt x="2611" y="6955"/>
                    </a:lnTo>
                    <a:lnTo>
                      <a:pt x="2033" y="6079"/>
                    </a:lnTo>
                    <a:lnTo>
                      <a:pt x="1772" y="5631"/>
                    </a:lnTo>
                    <a:lnTo>
                      <a:pt x="1511" y="5184"/>
                    </a:lnTo>
                    <a:lnTo>
                      <a:pt x="1287" y="4699"/>
                    </a:lnTo>
                    <a:lnTo>
                      <a:pt x="1082" y="4214"/>
                    </a:lnTo>
                    <a:lnTo>
                      <a:pt x="895" y="3711"/>
                    </a:lnTo>
                    <a:lnTo>
                      <a:pt x="765" y="3189"/>
                    </a:lnTo>
                    <a:lnTo>
                      <a:pt x="653" y="2667"/>
                    </a:lnTo>
                    <a:lnTo>
                      <a:pt x="560" y="2163"/>
                    </a:lnTo>
                    <a:lnTo>
                      <a:pt x="485" y="1641"/>
                    </a:lnTo>
                    <a:lnTo>
                      <a:pt x="429" y="1119"/>
                    </a:lnTo>
                    <a:lnTo>
                      <a:pt x="299" y="56"/>
                    </a:lnTo>
                    <a:lnTo>
                      <a:pt x="299" y="19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>
                <a:extLst>
                  <a:ext uri="{FF2B5EF4-FFF2-40B4-BE49-F238E27FC236}">
                    <a16:creationId xmlns:a16="http://schemas.microsoft.com/office/drawing/2014/main" id="{F800C1BD-1BDD-4EBE-46E3-819E5A5E439E}"/>
                  </a:ext>
                </a:extLst>
              </p:cNvPr>
              <p:cNvSpPr/>
              <p:nvPr/>
            </p:nvSpPr>
            <p:spPr>
              <a:xfrm>
                <a:off x="2008250" y="4848950"/>
                <a:ext cx="298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119" extrusionOk="0">
                    <a:moveTo>
                      <a:pt x="113" y="0"/>
                    </a:moveTo>
                    <a:lnTo>
                      <a:pt x="57" y="19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38" y="317"/>
                    </a:lnTo>
                    <a:lnTo>
                      <a:pt x="57" y="410"/>
                    </a:lnTo>
                    <a:lnTo>
                      <a:pt x="94" y="504"/>
                    </a:lnTo>
                    <a:lnTo>
                      <a:pt x="150" y="597"/>
                    </a:lnTo>
                    <a:lnTo>
                      <a:pt x="224" y="709"/>
                    </a:lnTo>
                    <a:lnTo>
                      <a:pt x="392" y="876"/>
                    </a:lnTo>
                    <a:lnTo>
                      <a:pt x="467" y="951"/>
                    </a:lnTo>
                    <a:lnTo>
                      <a:pt x="560" y="1007"/>
                    </a:lnTo>
                    <a:lnTo>
                      <a:pt x="635" y="1044"/>
                    </a:lnTo>
                    <a:lnTo>
                      <a:pt x="728" y="1082"/>
                    </a:lnTo>
                    <a:lnTo>
                      <a:pt x="933" y="1119"/>
                    </a:lnTo>
                    <a:lnTo>
                      <a:pt x="1157" y="1119"/>
                    </a:lnTo>
                    <a:lnTo>
                      <a:pt x="1194" y="1100"/>
                    </a:lnTo>
                    <a:lnTo>
                      <a:pt x="1194" y="1063"/>
                    </a:lnTo>
                    <a:lnTo>
                      <a:pt x="1194" y="1026"/>
                    </a:lnTo>
                    <a:lnTo>
                      <a:pt x="989" y="746"/>
                    </a:lnTo>
                    <a:lnTo>
                      <a:pt x="877" y="615"/>
                    </a:lnTo>
                    <a:lnTo>
                      <a:pt x="747" y="485"/>
                    </a:lnTo>
                    <a:lnTo>
                      <a:pt x="467" y="243"/>
                    </a:lnTo>
                    <a:lnTo>
                      <a:pt x="168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30">
                <a:extLst>
                  <a:ext uri="{FF2B5EF4-FFF2-40B4-BE49-F238E27FC236}">
                    <a16:creationId xmlns:a16="http://schemas.microsoft.com/office/drawing/2014/main" id="{60F5DDBF-6D33-3814-B789-378F3D8F285A}"/>
                  </a:ext>
                </a:extLst>
              </p:cNvPr>
              <p:cNvSpPr/>
              <p:nvPr/>
            </p:nvSpPr>
            <p:spPr>
              <a:xfrm>
                <a:off x="2213375" y="4562725"/>
                <a:ext cx="102575" cy="14312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25" extrusionOk="0">
                    <a:moveTo>
                      <a:pt x="1194" y="0"/>
                    </a:moveTo>
                    <a:lnTo>
                      <a:pt x="970" y="19"/>
                    </a:lnTo>
                    <a:lnTo>
                      <a:pt x="746" y="75"/>
                    </a:lnTo>
                    <a:lnTo>
                      <a:pt x="541" y="168"/>
                    </a:lnTo>
                    <a:lnTo>
                      <a:pt x="336" y="280"/>
                    </a:lnTo>
                    <a:lnTo>
                      <a:pt x="168" y="448"/>
                    </a:lnTo>
                    <a:lnTo>
                      <a:pt x="0" y="634"/>
                    </a:lnTo>
                    <a:lnTo>
                      <a:pt x="0" y="690"/>
                    </a:lnTo>
                    <a:lnTo>
                      <a:pt x="19" y="727"/>
                    </a:lnTo>
                    <a:lnTo>
                      <a:pt x="56" y="746"/>
                    </a:lnTo>
                    <a:lnTo>
                      <a:pt x="93" y="746"/>
                    </a:lnTo>
                    <a:lnTo>
                      <a:pt x="504" y="634"/>
                    </a:lnTo>
                    <a:lnTo>
                      <a:pt x="709" y="578"/>
                    </a:lnTo>
                    <a:lnTo>
                      <a:pt x="914" y="541"/>
                    </a:lnTo>
                    <a:lnTo>
                      <a:pt x="1138" y="504"/>
                    </a:lnTo>
                    <a:lnTo>
                      <a:pt x="1343" y="504"/>
                    </a:lnTo>
                    <a:lnTo>
                      <a:pt x="1548" y="522"/>
                    </a:lnTo>
                    <a:lnTo>
                      <a:pt x="1772" y="560"/>
                    </a:lnTo>
                    <a:lnTo>
                      <a:pt x="2051" y="653"/>
                    </a:lnTo>
                    <a:lnTo>
                      <a:pt x="2312" y="783"/>
                    </a:lnTo>
                    <a:lnTo>
                      <a:pt x="2555" y="951"/>
                    </a:lnTo>
                    <a:lnTo>
                      <a:pt x="2778" y="1156"/>
                    </a:lnTo>
                    <a:lnTo>
                      <a:pt x="2965" y="1380"/>
                    </a:lnTo>
                    <a:lnTo>
                      <a:pt x="3133" y="1622"/>
                    </a:lnTo>
                    <a:lnTo>
                      <a:pt x="3263" y="1865"/>
                    </a:lnTo>
                    <a:lnTo>
                      <a:pt x="3375" y="2144"/>
                    </a:lnTo>
                    <a:lnTo>
                      <a:pt x="3450" y="2350"/>
                    </a:lnTo>
                    <a:lnTo>
                      <a:pt x="3487" y="2573"/>
                    </a:lnTo>
                    <a:lnTo>
                      <a:pt x="3543" y="2778"/>
                    </a:lnTo>
                    <a:lnTo>
                      <a:pt x="3562" y="3002"/>
                    </a:lnTo>
                    <a:lnTo>
                      <a:pt x="3580" y="3431"/>
                    </a:lnTo>
                    <a:lnTo>
                      <a:pt x="3562" y="3879"/>
                    </a:lnTo>
                    <a:lnTo>
                      <a:pt x="3524" y="4307"/>
                    </a:lnTo>
                    <a:lnTo>
                      <a:pt x="3468" y="4755"/>
                    </a:lnTo>
                    <a:lnTo>
                      <a:pt x="3375" y="5631"/>
                    </a:lnTo>
                    <a:lnTo>
                      <a:pt x="3375" y="5669"/>
                    </a:lnTo>
                    <a:lnTo>
                      <a:pt x="3394" y="5687"/>
                    </a:lnTo>
                    <a:lnTo>
                      <a:pt x="3412" y="5725"/>
                    </a:lnTo>
                    <a:lnTo>
                      <a:pt x="3524" y="5725"/>
                    </a:lnTo>
                    <a:lnTo>
                      <a:pt x="3562" y="5706"/>
                    </a:lnTo>
                    <a:lnTo>
                      <a:pt x="3580" y="5687"/>
                    </a:lnTo>
                    <a:lnTo>
                      <a:pt x="3711" y="5408"/>
                    </a:lnTo>
                    <a:lnTo>
                      <a:pt x="3804" y="5109"/>
                    </a:lnTo>
                    <a:lnTo>
                      <a:pt x="3897" y="4811"/>
                    </a:lnTo>
                    <a:lnTo>
                      <a:pt x="3972" y="4513"/>
                    </a:lnTo>
                    <a:lnTo>
                      <a:pt x="4046" y="4214"/>
                    </a:lnTo>
                    <a:lnTo>
                      <a:pt x="4084" y="3897"/>
                    </a:lnTo>
                    <a:lnTo>
                      <a:pt x="4102" y="3580"/>
                    </a:lnTo>
                    <a:lnTo>
                      <a:pt x="4102" y="3282"/>
                    </a:lnTo>
                    <a:lnTo>
                      <a:pt x="4084" y="2965"/>
                    </a:lnTo>
                    <a:lnTo>
                      <a:pt x="4046" y="2667"/>
                    </a:lnTo>
                    <a:lnTo>
                      <a:pt x="3991" y="2368"/>
                    </a:lnTo>
                    <a:lnTo>
                      <a:pt x="3897" y="2070"/>
                    </a:lnTo>
                    <a:lnTo>
                      <a:pt x="3785" y="1790"/>
                    </a:lnTo>
                    <a:lnTo>
                      <a:pt x="3655" y="1510"/>
                    </a:lnTo>
                    <a:lnTo>
                      <a:pt x="3487" y="1231"/>
                    </a:lnTo>
                    <a:lnTo>
                      <a:pt x="3301" y="988"/>
                    </a:lnTo>
                    <a:lnTo>
                      <a:pt x="3151" y="821"/>
                    </a:lnTo>
                    <a:lnTo>
                      <a:pt x="2984" y="653"/>
                    </a:lnTo>
                    <a:lnTo>
                      <a:pt x="2797" y="522"/>
                    </a:lnTo>
                    <a:lnTo>
                      <a:pt x="2592" y="392"/>
                    </a:lnTo>
                    <a:lnTo>
                      <a:pt x="2368" y="261"/>
                    </a:lnTo>
                    <a:lnTo>
                      <a:pt x="2144" y="168"/>
                    </a:lnTo>
                    <a:lnTo>
                      <a:pt x="1902" y="93"/>
                    </a:lnTo>
                    <a:lnTo>
                      <a:pt x="1678" y="37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30">
                <a:extLst>
                  <a:ext uri="{FF2B5EF4-FFF2-40B4-BE49-F238E27FC236}">
                    <a16:creationId xmlns:a16="http://schemas.microsoft.com/office/drawing/2014/main" id="{D18E35CD-99C8-C5AD-C84C-D58C19536AA1}"/>
                  </a:ext>
                </a:extLst>
              </p:cNvPr>
              <p:cNvSpPr/>
              <p:nvPr/>
            </p:nvSpPr>
            <p:spPr>
              <a:xfrm>
                <a:off x="1654425" y="4565500"/>
                <a:ext cx="1245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6285" extrusionOk="0">
                    <a:moveTo>
                      <a:pt x="2201" y="1"/>
                    </a:moveTo>
                    <a:lnTo>
                      <a:pt x="1940" y="20"/>
                    </a:lnTo>
                    <a:lnTo>
                      <a:pt x="1679" y="57"/>
                    </a:lnTo>
                    <a:lnTo>
                      <a:pt x="1399" y="150"/>
                    </a:lnTo>
                    <a:lnTo>
                      <a:pt x="1157" y="262"/>
                    </a:lnTo>
                    <a:lnTo>
                      <a:pt x="896" y="411"/>
                    </a:lnTo>
                    <a:lnTo>
                      <a:pt x="654" y="598"/>
                    </a:lnTo>
                    <a:lnTo>
                      <a:pt x="430" y="803"/>
                    </a:lnTo>
                    <a:lnTo>
                      <a:pt x="206" y="1027"/>
                    </a:lnTo>
                    <a:lnTo>
                      <a:pt x="20" y="1306"/>
                    </a:lnTo>
                    <a:lnTo>
                      <a:pt x="1" y="1325"/>
                    </a:lnTo>
                    <a:lnTo>
                      <a:pt x="20" y="1362"/>
                    </a:lnTo>
                    <a:lnTo>
                      <a:pt x="76" y="1362"/>
                    </a:lnTo>
                    <a:lnTo>
                      <a:pt x="318" y="1213"/>
                    </a:lnTo>
                    <a:lnTo>
                      <a:pt x="579" y="1064"/>
                    </a:lnTo>
                    <a:lnTo>
                      <a:pt x="821" y="915"/>
                    </a:lnTo>
                    <a:lnTo>
                      <a:pt x="1064" y="765"/>
                    </a:lnTo>
                    <a:lnTo>
                      <a:pt x="1325" y="635"/>
                    </a:lnTo>
                    <a:lnTo>
                      <a:pt x="1586" y="542"/>
                    </a:lnTo>
                    <a:lnTo>
                      <a:pt x="1866" y="486"/>
                    </a:lnTo>
                    <a:lnTo>
                      <a:pt x="2015" y="467"/>
                    </a:lnTo>
                    <a:lnTo>
                      <a:pt x="2164" y="467"/>
                    </a:lnTo>
                    <a:lnTo>
                      <a:pt x="2350" y="486"/>
                    </a:lnTo>
                    <a:lnTo>
                      <a:pt x="2518" y="523"/>
                    </a:lnTo>
                    <a:lnTo>
                      <a:pt x="2705" y="579"/>
                    </a:lnTo>
                    <a:lnTo>
                      <a:pt x="2873" y="654"/>
                    </a:lnTo>
                    <a:lnTo>
                      <a:pt x="3022" y="747"/>
                    </a:lnTo>
                    <a:lnTo>
                      <a:pt x="3171" y="859"/>
                    </a:lnTo>
                    <a:lnTo>
                      <a:pt x="3301" y="989"/>
                    </a:lnTo>
                    <a:lnTo>
                      <a:pt x="3432" y="1120"/>
                    </a:lnTo>
                    <a:lnTo>
                      <a:pt x="3562" y="1269"/>
                    </a:lnTo>
                    <a:lnTo>
                      <a:pt x="3674" y="1437"/>
                    </a:lnTo>
                    <a:lnTo>
                      <a:pt x="3879" y="1772"/>
                    </a:lnTo>
                    <a:lnTo>
                      <a:pt x="4047" y="2108"/>
                    </a:lnTo>
                    <a:lnTo>
                      <a:pt x="4196" y="2462"/>
                    </a:lnTo>
                    <a:lnTo>
                      <a:pt x="4271" y="2686"/>
                    </a:lnTo>
                    <a:lnTo>
                      <a:pt x="4327" y="2910"/>
                    </a:lnTo>
                    <a:lnTo>
                      <a:pt x="4383" y="3152"/>
                    </a:lnTo>
                    <a:lnTo>
                      <a:pt x="4439" y="3376"/>
                    </a:lnTo>
                    <a:lnTo>
                      <a:pt x="4476" y="3842"/>
                    </a:lnTo>
                    <a:lnTo>
                      <a:pt x="4495" y="4308"/>
                    </a:lnTo>
                    <a:lnTo>
                      <a:pt x="4476" y="4775"/>
                    </a:lnTo>
                    <a:lnTo>
                      <a:pt x="4439" y="5259"/>
                    </a:lnTo>
                    <a:lnTo>
                      <a:pt x="4364" y="5725"/>
                    </a:lnTo>
                    <a:lnTo>
                      <a:pt x="4271" y="6192"/>
                    </a:lnTo>
                    <a:lnTo>
                      <a:pt x="4290" y="6248"/>
                    </a:lnTo>
                    <a:lnTo>
                      <a:pt x="4327" y="6266"/>
                    </a:lnTo>
                    <a:lnTo>
                      <a:pt x="4364" y="6285"/>
                    </a:lnTo>
                    <a:lnTo>
                      <a:pt x="4402" y="6248"/>
                    </a:lnTo>
                    <a:lnTo>
                      <a:pt x="4569" y="5931"/>
                    </a:lnTo>
                    <a:lnTo>
                      <a:pt x="4719" y="5614"/>
                    </a:lnTo>
                    <a:lnTo>
                      <a:pt x="4812" y="5297"/>
                    </a:lnTo>
                    <a:lnTo>
                      <a:pt x="4905" y="4961"/>
                    </a:lnTo>
                    <a:lnTo>
                      <a:pt x="4942" y="4607"/>
                    </a:lnTo>
                    <a:lnTo>
                      <a:pt x="4980" y="4271"/>
                    </a:lnTo>
                    <a:lnTo>
                      <a:pt x="4980" y="3917"/>
                    </a:lnTo>
                    <a:lnTo>
                      <a:pt x="4942" y="3581"/>
                    </a:lnTo>
                    <a:lnTo>
                      <a:pt x="4905" y="3227"/>
                    </a:lnTo>
                    <a:lnTo>
                      <a:pt x="4830" y="2891"/>
                    </a:lnTo>
                    <a:lnTo>
                      <a:pt x="4737" y="2556"/>
                    </a:lnTo>
                    <a:lnTo>
                      <a:pt x="4607" y="2220"/>
                    </a:lnTo>
                    <a:lnTo>
                      <a:pt x="4476" y="1903"/>
                    </a:lnTo>
                    <a:lnTo>
                      <a:pt x="4327" y="1586"/>
                    </a:lnTo>
                    <a:lnTo>
                      <a:pt x="4140" y="1288"/>
                    </a:lnTo>
                    <a:lnTo>
                      <a:pt x="3954" y="1008"/>
                    </a:lnTo>
                    <a:lnTo>
                      <a:pt x="3730" y="728"/>
                    </a:lnTo>
                    <a:lnTo>
                      <a:pt x="3488" y="504"/>
                    </a:lnTo>
                    <a:lnTo>
                      <a:pt x="3245" y="318"/>
                    </a:lnTo>
                    <a:lnTo>
                      <a:pt x="3003" y="187"/>
                    </a:lnTo>
                    <a:lnTo>
                      <a:pt x="2742" y="76"/>
                    </a:lnTo>
                    <a:lnTo>
                      <a:pt x="2481" y="20"/>
                    </a:lnTo>
                    <a:lnTo>
                      <a:pt x="22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4" name="Google Shape;1524;p30">
            <a:extLst>
              <a:ext uri="{FF2B5EF4-FFF2-40B4-BE49-F238E27FC236}">
                <a16:creationId xmlns:a16="http://schemas.microsoft.com/office/drawing/2014/main" id="{FB1CCD31-CFA3-5843-9B29-7F802C57A5E9}"/>
              </a:ext>
            </a:extLst>
          </p:cNvPr>
          <p:cNvGrpSpPr/>
          <p:nvPr/>
        </p:nvGrpSpPr>
        <p:grpSpPr>
          <a:xfrm>
            <a:off x="236858" y="4718391"/>
            <a:ext cx="1207709" cy="275921"/>
            <a:chOff x="236858" y="4651716"/>
            <a:chExt cx="1207709" cy="275921"/>
          </a:xfrm>
        </p:grpSpPr>
        <p:sp>
          <p:nvSpPr>
            <p:cNvPr id="1525" name="Google Shape;1525;p30">
              <a:extLst>
                <a:ext uri="{FF2B5EF4-FFF2-40B4-BE49-F238E27FC236}">
                  <a16:creationId xmlns:a16="http://schemas.microsoft.com/office/drawing/2014/main" id="{3D3E3424-3BFF-D94A-AB32-22F363E1CA89}"/>
                </a:ext>
              </a:extLst>
            </p:cNvPr>
            <p:cNvSpPr/>
            <p:nvPr/>
          </p:nvSpPr>
          <p:spPr>
            <a:xfrm>
              <a:off x="244575" y="4652513"/>
              <a:ext cx="1192262" cy="274328"/>
            </a:xfrm>
            <a:custGeom>
              <a:avLst/>
              <a:gdLst/>
              <a:ahLst/>
              <a:cxnLst/>
              <a:rect l="l" t="t" r="r" b="b"/>
              <a:pathLst>
                <a:path w="41470" h="9471" extrusionOk="0">
                  <a:moveTo>
                    <a:pt x="20735" y="500"/>
                  </a:moveTo>
                  <a:lnTo>
                    <a:pt x="20939" y="523"/>
                  </a:lnTo>
                  <a:lnTo>
                    <a:pt x="21144" y="545"/>
                  </a:lnTo>
                  <a:lnTo>
                    <a:pt x="21325" y="591"/>
                  </a:lnTo>
                  <a:lnTo>
                    <a:pt x="21507" y="659"/>
                  </a:lnTo>
                  <a:lnTo>
                    <a:pt x="21666" y="750"/>
                  </a:lnTo>
                  <a:lnTo>
                    <a:pt x="21848" y="841"/>
                  </a:lnTo>
                  <a:lnTo>
                    <a:pt x="22007" y="954"/>
                  </a:lnTo>
                  <a:lnTo>
                    <a:pt x="22143" y="1068"/>
                  </a:lnTo>
                  <a:lnTo>
                    <a:pt x="22279" y="1204"/>
                  </a:lnTo>
                  <a:lnTo>
                    <a:pt x="22415" y="1340"/>
                  </a:lnTo>
                  <a:lnTo>
                    <a:pt x="22552" y="1499"/>
                  </a:lnTo>
                  <a:lnTo>
                    <a:pt x="22665" y="1658"/>
                  </a:lnTo>
                  <a:lnTo>
                    <a:pt x="22870" y="1976"/>
                  </a:lnTo>
                  <a:lnTo>
                    <a:pt x="23006" y="2294"/>
                  </a:lnTo>
                  <a:lnTo>
                    <a:pt x="23119" y="2612"/>
                  </a:lnTo>
                  <a:lnTo>
                    <a:pt x="23210" y="2907"/>
                  </a:lnTo>
                  <a:lnTo>
                    <a:pt x="23278" y="3225"/>
                  </a:lnTo>
                  <a:lnTo>
                    <a:pt x="23324" y="3520"/>
                  </a:lnTo>
                  <a:lnTo>
                    <a:pt x="23346" y="3838"/>
                  </a:lnTo>
                  <a:lnTo>
                    <a:pt x="23369" y="4179"/>
                  </a:lnTo>
                  <a:lnTo>
                    <a:pt x="23392" y="4792"/>
                  </a:lnTo>
                  <a:lnTo>
                    <a:pt x="23369" y="4792"/>
                  </a:lnTo>
                  <a:lnTo>
                    <a:pt x="23301" y="4769"/>
                  </a:lnTo>
                  <a:lnTo>
                    <a:pt x="23233" y="4769"/>
                  </a:lnTo>
                  <a:lnTo>
                    <a:pt x="23142" y="4815"/>
                  </a:lnTo>
                  <a:lnTo>
                    <a:pt x="23097" y="4860"/>
                  </a:lnTo>
                  <a:lnTo>
                    <a:pt x="22847" y="4679"/>
                  </a:lnTo>
                  <a:lnTo>
                    <a:pt x="22597" y="4497"/>
                  </a:lnTo>
                  <a:lnTo>
                    <a:pt x="22370" y="4293"/>
                  </a:lnTo>
                  <a:lnTo>
                    <a:pt x="22143" y="4065"/>
                  </a:lnTo>
                  <a:lnTo>
                    <a:pt x="21916" y="3816"/>
                  </a:lnTo>
                  <a:lnTo>
                    <a:pt x="21689" y="3566"/>
                  </a:lnTo>
                  <a:lnTo>
                    <a:pt x="21484" y="3316"/>
                  </a:lnTo>
                  <a:lnTo>
                    <a:pt x="21302" y="3043"/>
                  </a:lnTo>
                  <a:lnTo>
                    <a:pt x="21121" y="2748"/>
                  </a:lnTo>
                  <a:lnTo>
                    <a:pt x="20985" y="2498"/>
                  </a:lnTo>
                  <a:lnTo>
                    <a:pt x="20848" y="2203"/>
                  </a:lnTo>
                  <a:lnTo>
                    <a:pt x="20735" y="1885"/>
                  </a:lnTo>
                  <a:lnTo>
                    <a:pt x="20644" y="1613"/>
                  </a:lnTo>
                  <a:lnTo>
                    <a:pt x="20576" y="1317"/>
                  </a:lnTo>
                  <a:lnTo>
                    <a:pt x="20576" y="1045"/>
                  </a:lnTo>
                  <a:lnTo>
                    <a:pt x="20553" y="750"/>
                  </a:lnTo>
                  <a:lnTo>
                    <a:pt x="20576" y="568"/>
                  </a:lnTo>
                  <a:lnTo>
                    <a:pt x="20598" y="523"/>
                  </a:lnTo>
                  <a:lnTo>
                    <a:pt x="20621" y="523"/>
                  </a:lnTo>
                  <a:lnTo>
                    <a:pt x="20712" y="500"/>
                  </a:lnTo>
                  <a:close/>
                  <a:moveTo>
                    <a:pt x="26004" y="727"/>
                  </a:moveTo>
                  <a:lnTo>
                    <a:pt x="26163" y="750"/>
                  </a:lnTo>
                  <a:lnTo>
                    <a:pt x="26299" y="795"/>
                  </a:lnTo>
                  <a:lnTo>
                    <a:pt x="26435" y="841"/>
                  </a:lnTo>
                  <a:lnTo>
                    <a:pt x="26549" y="931"/>
                  </a:lnTo>
                  <a:lnTo>
                    <a:pt x="26662" y="1068"/>
                  </a:lnTo>
                  <a:lnTo>
                    <a:pt x="26753" y="1227"/>
                  </a:lnTo>
                  <a:lnTo>
                    <a:pt x="26844" y="1386"/>
                  </a:lnTo>
                  <a:lnTo>
                    <a:pt x="26889" y="1545"/>
                  </a:lnTo>
                  <a:lnTo>
                    <a:pt x="26935" y="1726"/>
                  </a:lnTo>
                  <a:lnTo>
                    <a:pt x="26957" y="1908"/>
                  </a:lnTo>
                  <a:lnTo>
                    <a:pt x="26957" y="2090"/>
                  </a:lnTo>
                  <a:lnTo>
                    <a:pt x="26957" y="2271"/>
                  </a:lnTo>
                  <a:lnTo>
                    <a:pt x="26935" y="2476"/>
                  </a:lnTo>
                  <a:lnTo>
                    <a:pt x="26889" y="2657"/>
                  </a:lnTo>
                  <a:lnTo>
                    <a:pt x="26844" y="2862"/>
                  </a:lnTo>
                  <a:lnTo>
                    <a:pt x="26753" y="3021"/>
                  </a:lnTo>
                  <a:lnTo>
                    <a:pt x="26685" y="3225"/>
                  </a:lnTo>
                  <a:lnTo>
                    <a:pt x="26594" y="3361"/>
                  </a:lnTo>
                  <a:lnTo>
                    <a:pt x="26480" y="3520"/>
                  </a:lnTo>
                  <a:lnTo>
                    <a:pt x="26367" y="3679"/>
                  </a:lnTo>
                  <a:lnTo>
                    <a:pt x="26140" y="3906"/>
                  </a:lnTo>
                  <a:lnTo>
                    <a:pt x="25890" y="4111"/>
                  </a:lnTo>
                  <a:lnTo>
                    <a:pt x="25595" y="4293"/>
                  </a:lnTo>
                  <a:lnTo>
                    <a:pt x="25277" y="4474"/>
                  </a:lnTo>
                  <a:lnTo>
                    <a:pt x="24959" y="4656"/>
                  </a:lnTo>
                  <a:lnTo>
                    <a:pt x="24618" y="4769"/>
                  </a:lnTo>
                  <a:lnTo>
                    <a:pt x="24028" y="5019"/>
                  </a:lnTo>
                  <a:lnTo>
                    <a:pt x="24005" y="4951"/>
                  </a:lnTo>
                  <a:lnTo>
                    <a:pt x="23982" y="4928"/>
                  </a:lnTo>
                  <a:lnTo>
                    <a:pt x="23982" y="4747"/>
                  </a:lnTo>
                  <a:lnTo>
                    <a:pt x="23960" y="4656"/>
                  </a:lnTo>
                  <a:lnTo>
                    <a:pt x="23937" y="4633"/>
                  </a:lnTo>
                  <a:lnTo>
                    <a:pt x="23960" y="4338"/>
                  </a:lnTo>
                  <a:lnTo>
                    <a:pt x="24050" y="3975"/>
                  </a:lnTo>
                  <a:lnTo>
                    <a:pt x="24119" y="3611"/>
                  </a:lnTo>
                  <a:lnTo>
                    <a:pt x="24209" y="3271"/>
                  </a:lnTo>
                  <a:lnTo>
                    <a:pt x="24323" y="2907"/>
                  </a:lnTo>
                  <a:lnTo>
                    <a:pt x="24437" y="2567"/>
                  </a:lnTo>
                  <a:lnTo>
                    <a:pt x="24550" y="2226"/>
                  </a:lnTo>
                  <a:lnTo>
                    <a:pt x="24686" y="1885"/>
                  </a:lnTo>
                  <a:lnTo>
                    <a:pt x="24868" y="1522"/>
                  </a:lnTo>
                  <a:lnTo>
                    <a:pt x="24959" y="1363"/>
                  </a:lnTo>
                  <a:lnTo>
                    <a:pt x="25072" y="1204"/>
                  </a:lnTo>
                  <a:lnTo>
                    <a:pt x="25209" y="1068"/>
                  </a:lnTo>
                  <a:lnTo>
                    <a:pt x="25345" y="954"/>
                  </a:lnTo>
                  <a:lnTo>
                    <a:pt x="25504" y="863"/>
                  </a:lnTo>
                  <a:lnTo>
                    <a:pt x="25663" y="818"/>
                  </a:lnTo>
                  <a:lnTo>
                    <a:pt x="25845" y="750"/>
                  </a:lnTo>
                  <a:lnTo>
                    <a:pt x="26004" y="727"/>
                  </a:lnTo>
                  <a:close/>
                  <a:moveTo>
                    <a:pt x="20712" y="0"/>
                  </a:moveTo>
                  <a:lnTo>
                    <a:pt x="20621" y="23"/>
                  </a:lnTo>
                  <a:lnTo>
                    <a:pt x="20508" y="46"/>
                  </a:lnTo>
                  <a:lnTo>
                    <a:pt x="20417" y="68"/>
                  </a:lnTo>
                  <a:lnTo>
                    <a:pt x="20303" y="137"/>
                  </a:lnTo>
                  <a:lnTo>
                    <a:pt x="20212" y="205"/>
                  </a:lnTo>
                  <a:lnTo>
                    <a:pt x="20167" y="273"/>
                  </a:lnTo>
                  <a:lnTo>
                    <a:pt x="20122" y="341"/>
                  </a:lnTo>
                  <a:lnTo>
                    <a:pt x="20099" y="454"/>
                  </a:lnTo>
                  <a:lnTo>
                    <a:pt x="20076" y="591"/>
                  </a:lnTo>
                  <a:lnTo>
                    <a:pt x="20076" y="704"/>
                  </a:lnTo>
                  <a:lnTo>
                    <a:pt x="20076" y="1045"/>
                  </a:lnTo>
                  <a:lnTo>
                    <a:pt x="20099" y="1408"/>
                  </a:lnTo>
                  <a:lnTo>
                    <a:pt x="20167" y="1749"/>
                  </a:lnTo>
                  <a:lnTo>
                    <a:pt x="20281" y="2090"/>
                  </a:lnTo>
                  <a:lnTo>
                    <a:pt x="20394" y="2408"/>
                  </a:lnTo>
                  <a:lnTo>
                    <a:pt x="20553" y="2726"/>
                  </a:lnTo>
                  <a:lnTo>
                    <a:pt x="20712" y="3043"/>
                  </a:lnTo>
                  <a:lnTo>
                    <a:pt x="20916" y="3361"/>
                  </a:lnTo>
                  <a:lnTo>
                    <a:pt x="21121" y="3657"/>
                  </a:lnTo>
                  <a:lnTo>
                    <a:pt x="21348" y="3929"/>
                  </a:lnTo>
                  <a:lnTo>
                    <a:pt x="21598" y="4202"/>
                  </a:lnTo>
                  <a:lnTo>
                    <a:pt x="21848" y="4474"/>
                  </a:lnTo>
                  <a:lnTo>
                    <a:pt x="22097" y="4701"/>
                  </a:lnTo>
                  <a:lnTo>
                    <a:pt x="22370" y="4928"/>
                  </a:lnTo>
                  <a:lnTo>
                    <a:pt x="22620" y="5133"/>
                  </a:lnTo>
                  <a:lnTo>
                    <a:pt x="22711" y="5201"/>
                  </a:lnTo>
                  <a:lnTo>
                    <a:pt x="12763" y="5178"/>
                  </a:lnTo>
                  <a:lnTo>
                    <a:pt x="12627" y="5019"/>
                  </a:lnTo>
                  <a:lnTo>
                    <a:pt x="12150" y="4588"/>
                  </a:lnTo>
                  <a:lnTo>
                    <a:pt x="11673" y="4156"/>
                  </a:lnTo>
                  <a:lnTo>
                    <a:pt x="11196" y="3725"/>
                  </a:lnTo>
                  <a:lnTo>
                    <a:pt x="10697" y="3293"/>
                  </a:lnTo>
                  <a:lnTo>
                    <a:pt x="10220" y="2862"/>
                  </a:lnTo>
                  <a:lnTo>
                    <a:pt x="9766" y="2430"/>
                  </a:lnTo>
                  <a:lnTo>
                    <a:pt x="9561" y="2226"/>
                  </a:lnTo>
                  <a:lnTo>
                    <a:pt x="9379" y="1999"/>
                  </a:lnTo>
                  <a:lnTo>
                    <a:pt x="6700" y="1999"/>
                  </a:lnTo>
                  <a:lnTo>
                    <a:pt x="6632" y="1931"/>
                  </a:lnTo>
                  <a:lnTo>
                    <a:pt x="6450" y="1726"/>
                  </a:lnTo>
                  <a:lnTo>
                    <a:pt x="6382" y="1658"/>
                  </a:lnTo>
                  <a:lnTo>
                    <a:pt x="6291" y="1635"/>
                  </a:lnTo>
                  <a:lnTo>
                    <a:pt x="6200" y="1658"/>
                  </a:lnTo>
                  <a:lnTo>
                    <a:pt x="6109" y="1681"/>
                  </a:lnTo>
                  <a:lnTo>
                    <a:pt x="6041" y="1772"/>
                  </a:lnTo>
                  <a:lnTo>
                    <a:pt x="6018" y="1863"/>
                  </a:lnTo>
                  <a:lnTo>
                    <a:pt x="6018" y="1953"/>
                  </a:lnTo>
                  <a:lnTo>
                    <a:pt x="6064" y="1999"/>
                  </a:lnTo>
                  <a:lnTo>
                    <a:pt x="4860" y="1999"/>
                  </a:lnTo>
                  <a:lnTo>
                    <a:pt x="4656" y="1726"/>
                  </a:lnTo>
                  <a:lnTo>
                    <a:pt x="4565" y="1658"/>
                  </a:lnTo>
                  <a:lnTo>
                    <a:pt x="4497" y="1635"/>
                  </a:lnTo>
                  <a:lnTo>
                    <a:pt x="4406" y="1658"/>
                  </a:lnTo>
                  <a:lnTo>
                    <a:pt x="4315" y="1681"/>
                  </a:lnTo>
                  <a:lnTo>
                    <a:pt x="4247" y="1772"/>
                  </a:lnTo>
                  <a:lnTo>
                    <a:pt x="4202" y="1840"/>
                  </a:lnTo>
                  <a:lnTo>
                    <a:pt x="4224" y="1931"/>
                  </a:lnTo>
                  <a:lnTo>
                    <a:pt x="4247" y="1999"/>
                  </a:lnTo>
                  <a:lnTo>
                    <a:pt x="3111" y="1999"/>
                  </a:lnTo>
                  <a:lnTo>
                    <a:pt x="3043" y="1931"/>
                  </a:lnTo>
                  <a:lnTo>
                    <a:pt x="2839" y="1772"/>
                  </a:lnTo>
                  <a:lnTo>
                    <a:pt x="2703" y="1658"/>
                  </a:lnTo>
                  <a:lnTo>
                    <a:pt x="2634" y="1635"/>
                  </a:lnTo>
                  <a:lnTo>
                    <a:pt x="2544" y="1635"/>
                  </a:lnTo>
                  <a:lnTo>
                    <a:pt x="2453" y="1658"/>
                  </a:lnTo>
                  <a:lnTo>
                    <a:pt x="2385" y="1726"/>
                  </a:lnTo>
                  <a:lnTo>
                    <a:pt x="2339" y="1794"/>
                  </a:lnTo>
                  <a:lnTo>
                    <a:pt x="2317" y="1885"/>
                  </a:lnTo>
                  <a:lnTo>
                    <a:pt x="2339" y="1976"/>
                  </a:lnTo>
                  <a:lnTo>
                    <a:pt x="2362" y="1999"/>
                  </a:lnTo>
                  <a:lnTo>
                    <a:pt x="0" y="1999"/>
                  </a:lnTo>
                  <a:lnTo>
                    <a:pt x="23" y="2021"/>
                  </a:lnTo>
                  <a:lnTo>
                    <a:pt x="136" y="2112"/>
                  </a:lnTo>
                  <a:lnTo>
                    <a:pt x="477" y="2385"/>
                  </a:lnTo>
                  <a:lnTo>
                    <a:pt x="1431" y="3339"/>
                  </a:lnTo>
                  <a:lnTo>
                    <a:pt x="3180" y="5178"/>
                  </a:lnTo>
                  <a:lnTo>
                    <a:pt x="1749" y="5178"/>
                  </a:lnTo>
                  <a:lnTo>
                    <a:pt x="1658" y="5201"/>
                  </a:lnTo>
                  <a:lnTo>
                    <a:pt x="1567" y="5269"/>
                  </a:lnTo>
                  <a:lnTo>
                    <a:pt x="1544" y="5337"/>
                  </a:lnTo>
                  <a:lnTo>
                    <a:pt x="1522" y="5428"/>
                  </a:lnTo>
                  <a:lnTo>
                    <a:pt x="1544" y="5519"/>
                  </a:lnTo>
                  <a:lnTo>
                    <a:pt x="1567" y="5610"/>
                  </a:lnTo>
                  <a:lnTo>
                    <a:pt x="1658" y="5655"/>
                  </a:lnTo>
                  <a:lnTo>
                    <a:pt x="1749" y="5678"/>
                  </a:lnTo>
                  <a:lnTo>
                    <a:pt x="3066" y="5678"/>
                  </a:lnTo>
                  <a:lnTo>
                    <a:pt x="2975" y="5769"/>
                  </a:lnTo>
                  <a:lnTo>
                    <a:pt x="2498" y="6314"/>
                  </a:lnTo>
                  <a:lnTo>
                    <a:pt x="1522" y="7540"/>
                  </a:lnTo>
                  <a:lnTo>
                    <a:pt x="704" y="8562"/>
                  </a:lnTo>
                  <a:lnTo>
                    <a:pt x="454" y="8880"/>
                  </a:lnTo>
                  <a:lnTo>
                    <a:pt x="341" y="8994"/>
                  </a:lnTo>
                  <a:lnTo>
                    <a:pt x="2703" y="8994"/>
                  </a:lnTo>
                  <a:lnTo>
                    <a:pt x="2725" y="9039"/>
                  </a:lnTo>
                  <a:lnTo>
                    <a:pt x="2771" y="9084"/>
                  </a:lnTo>
                  <a:lnTo>
                    <a:pt x="2862" y="9107"/>
                  </a:lnTo>
                  <a:lnTo>
                    <a:pt x="2907" y="9130"/>
                  </a:lnTo>
                  <a:lnTo>
                    <a:pt x="2998" y="9107"/>
                  </a:lnTo>
                  <a:lnTo>
                    <a:pt x="3066" y="9084"/>
                  </a:lnTo>
                  <a:lnTo>
                    <a:pt x="3134" y="8994"/>
                  </a:lnTo>
                  <a:lnTo>
                    <a:pt x="5133" y="8994"/>
                  </a:lnTo>
                  <a:lnTo>
                    <a:pt x="5178" y="9062"/>
                  </a:lnTo>
                  <a:lnTo>
                    <a:pt x="5246" y="9107"/>
                  </a:lnTo>
                  <a:lnTo>
                    <a:pt x="5360" y="9107"/>
                  </a:lnTo>
                  <a:lnTo>
                    <a:pt x="5405" y="9084"/>
                  </a:lnTo>
                  <a:lnTo>
                    <a:pt x="5496" y="9016"/>
                  </a:lnTo>
                  <a:lnTo>
                    <a:pt x="5519" y="8994"/>
                  </a:lnTo>
                  <a:lnTo>
                    <a:pt x="7290" y="8994"/>
                  </a:lnTo>
                  <a:lnTo>
                    <a:pt x="7290" y="9016"/>
                  </a:lnTo>
                  <a:lnTo>
                    <a:pt x="7358" y="9107"/>
                  </a:lnTo>
                  <a:lnTo>
                    <a:pt x="7426" y="9107"/>
                  </a:lnTo>
                  <a:lnTo>
                    <a:pt x="7472" y="9130"/>
                  </a:lnTo>
                  <a:lnTo>
                    <a:pt x="7563" y="9107"/>
                  </a:lnTo>
                  <a:lnTo>
                    <a:pt x="7608" y="9107"/>
                  </a:lnTo>
                  <a:lnTo>
                    <a:pt x="7653" y="9062"/>
                  </a:lnTo>
                  <a:lnTo>
                    <a:pt x="7699" y="9016"/>
                  </a:lnTo>
                  <a:lnTo>
                    <a:pt x="7699" y="8994"/>
                  </a:lnTo>
                  <a:lnTo>
                    <a:pt x="10583" y="8994"/>
                  </a:lnTo>
                  <a:lnTo>
                    <a:pt x="10878" y="8539"/>
                  </a:lnTo>
                  <a:lnTo>
                    <a:pt x="11196" y="8108"/>
                  </a:lnTo>
                  <a:lnTo>
                    <a:pt x="11787" y="7222"/>
                  </a:lnTo>
                  <a:lnTo>
                    <a:pt x="12400" y="6336"/>
                  </a:lnTo>
                  <a:lnTo>
                    <a:pt x="12718" y="5905"/>
                  </a:lnTo>
                  <a:lnTo>
                    <a:pt x="12854" y="5678"/>
                  </a:lnTo>
                  <a:lnTo>
                    <a:pt x="23392" y="5678"/>
                  </a:lnTo>
                  <a:lnTo>
                    <a:pt x="23324" y="5860"/>
                  </a:lnTo>
                  <a:lnTo>
                    <a:pt x="23233" y="6087"/>
                  </a:lnTo>
                  <a:lnTo>
                    <a:pt x="23142" y="6291"/>
                  </a:lnTo>
                  <a:lnTo>
                    <a:pt x="23051" y="6473"/>
                  </a:lnTo>
                  <a:lnTo>
                    <a:pt x="22938" y="6700"/>
                  </a:lnTo>
                  <a:lnTo>
                    <a:pt x="22801" y="6859"/>
                  </a:lnTo>
                  <a:lnTo>
                    <a:pt x="22665" y="7063"/>
                  </a:lnTo>
                  <a:lnTo>
                    <a:pt x="22506" y="7199"/>
                  </a:lnTo>
                  <a:lnTo>
                    <a:pt x="22347" y="7381"/>
                  </a:lnTo>
                  <a:lnTo>
                    <a:pt x="22165" y="7517"/>
                  </a:lnTo>
                  <a:lnTo>
                    <a:pt x="22007" y="7654"/>
                  </a:lnTo>
                  <a:lnTo>
                    <a:pt x="21802" y="7790"/>
                  </a:lnTo>
                  <a:lnTo>
                    <a:pt x="21757" y="7699"/>
                  </a:lnTo>
                  <a:lnTo>
                    <a:pt x="21666" y="7654"/>
                  </a:lnTo>
                  <a:lnTo>
                    <a:pt x="21598" y="7631"/>
                  </a:lnTo>
                  <a:lnTo>
                    <a:pt x="21507" y="7654"/>
                  </a:lnTo>
                  <a:lnTo>
                    <a:pt x="21416" y="7676"/>
                  </a:lnTo>
                  <a:lnTo>
                    <a:pt x="21302" y="7767"/>
                  </a:lnTo>
                  <a:lnTo>
                    <a:pt x="21257" y="7858"/>
                  </a:lnTo>
                  <a:lnTo>
                    <a:pt x="21212" y="7949"/>
                  </a:lnTo>
                  <a:lnTo>
                    <a:pt x="21189" y="8062"/>
                  </a:lnTo>
                  <a:lnTo>
                    <a:pt x="21189" y="8176"/>
                  </a:lnTo>
                  <a:lnTo>
                    <a:pt x="21234" y="8267"/>
                  </a:lnTo>
                  <a:lnTo>
                    <a:pt x="21302" y="8380"/>
                  </a:lnTo>
                  <a:lnTo>
                    <a:pt x="21325" y="8403"/>
                  </a:lnTo>
                  <a:lnTo>
                    <a:pt x="21393" y="8426"/>
                  </a:lnTo>
                  <a:lnTo>
                    <a:pt x="21416" y="8449"/>
                  </a:lnTo>
                  <a:lnTo>
                    <a:pt x="21484" y="8471"/>
                  </a:lnTo>
                  <a:lnTo>
                    <a:pt x="21575" y="8449"/>
                  </a:lnTo>
                  <a:lnTo>
                    <a:pt x="21848" y="8312"/>
                  </a:lnTo>
                  <a:lnTo>
                    <a:pt x="22097" y="8176"/>
                  </a:lnTo>
                  <a:lnTo>
                    <a:pt x="22347" y="8017"/>
                  </a:lnTo>
                  <a:lnTo>
                    <a:pt x="22574" y="7835"/>
                  </a:lnTo>
                  <a:lnTo>
                    <a:pt x="22779" y="7654"/>
                  </a:lnTo>
                  <a:lnTo>
                    <a:pt x="22983" y="7427"/>
                  </a:lnTo>
                  <a:lnTo>
                    <a:pt x="23187" y="7199"/>
                  </a:lnTo>
                  <a:lnTo>
                    <a:pt x="23346" y="6950"/>
                  </a:lnTo>
                  <a:lnTo>
                    <a:pt x="23483" y="6700"/>
                  </a:lnTo>
                  <a:lnTo>
                    <a:pt x="23619" y="6473"/>
                  </a:lnTo>
                  <a:lnTo>
                    <a:pt x="23710" y="6291"/>
                  </a:lnTo>
                  <a:lnTo>
                    <a:pt x="23710" y="6336"/>
                  </a:lnTo>
                  <a:lnTo>
                    <a:pt x="23801" y="6518"/>
                  </a:lnTo>
                  <a:lnTo>
                    <a:pt x="23891" y="6677"/>
                  </a:lnTo>
                  <a:lnTo>
                    <a:pt x="23982" y="6836"/>
                  </a:lnTo>
                  <a:lnTo>
                    <a:pt x="24096" y="6995"/>
                  </a:lnTo>
                  <a:lnTo>
                    <a:pt x="24209" y="7131"/>
                  </a:lnTo>
                  <a:lnTo>
                    <a:pt x="24323" y="7268"/>
                  </a:lnTo>
                  <a:lnTo>
                    <a:pt x="24482" y="7404"/>
                  </a:lnTo>
                  <a:lnTo>
                    <a:pt x="24618" y="7517"/>
                  </a:lnTo>
                  <a:lnTo>
                    <a:pt x="24777" y="7608"/>
                  </a:lnTo>
                  <a:lnTo>
                    <a:pt x="24913" y="7676"/>
                  </a:lnTo>
                  <a:lnTo>
                    <a:pt x="25072" y="7767"/>
                  </a:lnTo>
                  <a:lnTo>
                    <a:pt x="25254" y="7813"/>
                  </a:lnTo>
                  <a:lnTo>
                    <a:pt x="25390" y="7881"/>
                  </a:lnTo>
                  <a:lnTo>
                    <a:pt x="25754" y="7926"/>
                  </a:lnTo>
                  <a:lnTo>
                    <a:pt x="26094" y="7949"/>
                  </a:lnTo>
                  <a:lnTo>
                    <a:pt x="26276" y="7949"/>
                  </a:lnTo>
                  <a:lnTo>
                    <a:pt x="26480" y="7926"/>
                  </a:lnTo>
                  <a:lnTo>
                    <a:pt x="26685" y="7904"/>
                  </a:lnTo>
                  <a:lnTo>
                    <a:pt x="26867" y="7835"/>
                  </a:lnTo>
                  <a:lnTo>
                    <a:pt x="27071" y="7790"/>
                  </a:lnTo>
                  <a:lnTo>
                    <a:pt x="27230" y="7699"/>
                  </a:lnTo>
                  <a:lnTo>
                    <a:pt x="27434" y="7608"/>
                  </a:lnTo>
                  <a:lnTo>
                    <a:pt x="27571" y="7495"/>
                  </a:lnTo>
                  <a:lnTo>
                    <a:pt x="27661" y="7427"/>
                  </a:lnTo>
                  <a:lnTo>
                    <a:pt x="27684" y="7336"/>
                  </a:lnTo>
                  <a:lnTo>
                    <a:pt x="27684" y="7245"/>
                  </a:lnTo>
                  <a:lnTo>
                    <a:pt x="27639" y="7154"/>
                  </a:lnTo>
                  <a:lnTo>
                    <a:pt x="27571" y="7086"/>
                  </a:lnTo>
                  <a:lnTo>
                    <a:pt x="27480" y="7063"/>
                  </a:lnTo>
                  <a:lnTo>
                    <a:pt x="27389" y="7063"/>
                  </a:lnTo>
                  <a:lnTo>
                    <a:pt x="27298" y="7086"/>
                  </a:lnTo>
                  <a:lnTo>
                    <a:pt x="27184" y="7177"/>
                  </a:lnTo>
                  <a:lnTo>
                    <a:pt x="27048" y="7245"/>
                  </a:lnTo>
                  <a:lnTo>
                    <a:pt x="26753" y="7358"/>
                  </a:lnTo>
                  <a:lnTo>
                    <a:pt x="26480" y="7427"/>
                  </a:lnTo>
                  <a:lnTo>
                    <a:pt x="26185" y="7472"/>
                  </a:lnTo>
                  <a:lnTo>
                    <a:pt x="25867" y="7449"/>
                  </a:lnTo>
                  <a:lnTo>
                    <a:pt x="25595" y="7427"/>
                  </a:lnTo>
                  <a:lnTo>
                    <a:pt x="25300" y="7313"/>
                  </a:lnTo>
                  <a:lnTo>
                    <a:pt x="25163" y="7268"/>
                  </a:lnTo>
                  <a:lnTo>
                    <a:pt x="25027" y="7177"/>
                  </a:lnTo>
                  <a:lnTo>
                    <a:pt x="24913" y="7109"/>
                  </a:lnTo>
                  <a:lnTo>
                    <a:pt x="24800" y="7018"/>
                  </a:lnTo>
                  <a:lnTo>
                    <a:pt x="24573" y="6813"/>
                  </a:lnTo>
                  <a:lnTo>
                    <a:pt x="24391" y="6564"/>
                  </a:lnTo>
                  <a:lnTo>
                    <a:pt x="24232" y="6314"/>
                  </a:lnTo>
                  <a:lnTo>
                    <a:pt x="24141" y="6019"/>
                  </a:lnTo>
                  <a:lnTo>
                    <a:pt x="24073" y="5746"/>
                  </a:lnTo>
                  <a:lnTo>
                    <a:pt x="24050" y="5678"/>
                  </a:lnTo>
                  <a:lnTo>
                    <a:pt x="35156" y="5678"/>
                  </a:lnTo>
                  <a:lnTo>
                    <a:pt x="35020" y="5746"/>
                  </a:lnTo>
                  <a:lnTo>
                    <a:pt x="34770" y="5905"/>
                  </a:lnTo>
                  <a:lnTo>
                    <a:pt x="34520" y="6109"/>
                  </a:lnTo>
                  <a:lnTo>
                    <a:pt x="34293" y="6291"/>
                  </a:lnTo>
                  <a:lnTo>
                    <a:pt x="34111" y="6495"/>
                  </a:lnTo>
                  <a:lnTo>
                    <a:pt x="33929" y="6745"/>
                  </a:lnTo>
                  <a:lnTo>
                    <a:pt x="33816" y="6972"/>
                  </a:lnTo>
                  <a:lnTo>
                    <a:pt x="33725" y="7245"/>
                  </a:lnTo>
                  <a:lnTo>
                    <a:pt x="33680" y="7517"/>
                  </a:lnTo>
                  <a:lnTo>
                    <a:pt x="33657" y="7790"/>
                  </a:lnTo>
                  <a:lnTo>
                    <a:pt x="33702" y="8040"/>
                  </a:lnTo>
                  <a:lnTo>
                    <a:pt x="33702" y="8176"/>
                  </a:lnTo>
                  <a:lnTo>
                    <a:pt x="33771" y="8290"/>
                  </a:lnTo>
                  <a:lnTo>
                    <a:pt x="33816" y="8426"/>
                  </a:lnTo>
                  <a:lnTo>
                    <a:pt x="33884" y="8539"/>
                  </a:lnTo>
                  <a:lnTo>
                    <a:pt x="33952" y="8653"/>
                  </a:lnTo>
                  <a:lnTo>
                    <a:pt x="34066" y="8767"/>
                  </a:lnTo>
                  <a:lnTo>
                    <a:pt x="34202" y="8925"/>
                  </a:lnTo>
                  <a:lnTo>
                    <a:pt x="34361" y="9062"/>
                  </a:lnTo>
                  <a:lnTo>
                    <a:pt x="34543" y="9175"/>
                  </a:lnTo>
                  <a:lnTo>
                    <a:pt x="34770" y="9266"/>
                  </a:lnTo>
                  <a:lnTo>
                    <a:pt x="34974" y="9357"/>
                  </a:lnTo>
                  <a:lnTo>
                    <a:pt x="35179" y="9402"/>
                  </a:lnTo>
                  <a:lnTo>
                    <a:pt x="35406" y="9448"/>
                  </a:lnTo>
                  <a:lnTo>
                    <a:pt x="35655" y="9471"/>
                  </a:lnTo>
                  <a:lnTo>
                    <a:pt x="36382" y="9471"/>
                  </a:lnTo>
                  <a:lnTo>
                    <a:pt x="36609" y="9448"/>
                  </a:lnTo>
                  <a:lnTo>
                    <a:pt x="36859" y="9380"/>
                  </a:lnTo>
                  <a:lnTo>
                    <a:pt x="37086" y="9334"/>
                  </a:lnTo>
                  <a:lnTo>
                    <a:pt x="37313" y="9266"/>
                  </a:lnTo>
                  <a:lnTo>
                    <a:pt x="37540" y="9175"/>
                  </a:lnTo>
                  <a:lnTo>
                    <a:pt x="37768" y="9062"/>
                  </a:lnTo>
                  <a:lnTo>
                    <a:pt x="38040" y="8925"/>
                  </a:lnTo>
                  <a:lnTo>
                    <a:pt x="38290" y="8744"/>
                  </a:lnTo>
                  <a:lnTo>
                    <a:pt x="38585" y="8517"/>
                  </a:lnTo>
                  <a:lnTo>
                    <a:pt x="39198" y="8062"/>
                  </a:lnTo>
                  <a:lnTo>
                    <a:pt x="39812" y="7540"/>
                  </a:lnTo>
                  <a:lnTo>
                    <a:pt x="40379" y="7063"/>
                  </a:lnTo>
                  <a:lnTo>
                    <a:pt x="40879" y="6586"/>
                  </a:lnTo>
                  <a:lnTo>
                    <a:pt x="41265" y="6223"/>
                  </a:lnTo>
                  <a:lnTo>
                    <a:pt x="41469" y="5973"/>
                  </a:lnTo>
                  <a:lnTo>
                    <a:pt x="41379" y="5769"/>
                  </a:lnTo>
                  <a:lnTo>
                    <a:pt x="41265" y="5542"/>
                  </a:lnTo>
                  <a:lnTo>
                    <a:pt x="41038" y="5133"/>
                  </a:lnTo>
                  <a:lnTo>
                    <a:pt x="40743" y="4701"/>
                  </a:lnTo>
                  <a:lnTo>
                    <a:pt x="40447" y="4293"/>
                  </a:lnTo>
                  <a:lnTo>
                    <a:pt x="40107" y="3906"/>
                  </a:lnTo>
                  <a:lnTo>
                    <a:pt x="39789" y="3543"/>
                  </a:lnTo>
                  <a:lnTo>
                    <a:pt x="39107" y="2839"/>
                  </a:lnTo>
                  <a:lnTo>
                    <a:pt x="38721" y="2453"/>
                  </a:lnTo>
                  <a:lnTo>
                    <a:pt x="38517" y="2271"/>
                  </a:lnTo>
                  <a:lnTo>
                    <a:pt x="38267" y="2090"/>
                  </a:lnTo>
                  <a:lnTo>
                    <a:pt x="38040" y="1908"/>
                  </a:lnTo>
                  <a:lnTo>
                    <a:pt x="37768" y="1749"/>
                  </a:lnTo>
                  <a:lnTo>
                    <a:pt x="37518" y="1613"/>
                  </a:lnTo>
                  <a:lnTo>
                    <a:pt x="37223" y="1476"/>
                  </a:lnTo>
                  <a:lnTo>
                    <a:pt x="36950" y="1363"/>
                  </a:lnTo>
                  <a:lnTo>
                    <a:pt x="36677" y="1295"/>
                  </a:lnTo>
                  <a:lnTo>
                    <a:pt x="36382" y="1227"/>
                  </a:lnTo>
                  <a:lnTo>
                    <a:pt x="36110" y="1204"/>
                  </a:lnTo>
                  <a:lnTo>
                    <a:pt x="35837" y="1204"/>
                  </a:lnTo>
                  <a:lnTo>
                    <a:pt x="35542" y="1249"/>
                  </a:lnTo>
                  <a:lnTo>
                    <a:pt x="35269" y="1340"/>
                  </a:lnTo>
                  <a:lnTo>
                    <a:pt x="35020" y="1454"/>
                  </a:lnTo>
                  <a:lnTo>
                    <a:pt x="34792" y="1613"/>
                  </a:lnTo>
                  <a:lnTo>
                    <a:pt x="34611" y="1772"/>
                  </a:lnTo>
                  <a:lnTo>
                    <a:pt x="34429" y="1931"/>
                  </a:lnTo>
                  <a:lnTo>
                    <a:pt x="34293" y="2135"/>
                  </a:lnTo>
                  <a:lnTo>
                    <a:pt x="34179" y="2339"/>
                  </a:lnTo>
                  <a:lnTo>
                    <a:pt x="34088" y="2544"/>
                  </a:lnTo>
                  <a:lnTo>
                    <a:pt x="34020" y="2771"/>
                  </a:lnTo>
                  <a:lnTo>
                    <a:pt x="33975" y="2998"/>
                  </a:lnTo>
                  <a:lnTo>
                    <a:pt x="33975" y="3225"/>
                  </a:lnTo>
                  <a:lnTo>
                    <a:pt x="33975" y="3452"/>
                  </a:lnTo>
                  <a:lnTo>
                    <a:pt x="34043" y="3679"/>
                  </a:lnTo>
                  <a:lnTo>
                    <a:pt x="34088" y="3906"/>
                  </a:lnTo>
                  <a:lnTo>
                    <a:pt x="34179" y="4111"/>
                  </a:lnTo>
                  <a:lnTo>
                    <a:pt x="34316" y="4293"/>
                  </a:lnTo>
                  <a:lnTo>
                    <a:pt x="34475" y="4497"/>
                  </a:lnTo>
                  <a:lnTo>
                    <a:pt x="34656" y="4656"/>
                  </a:lnTo>
                  <a:lnTo>
                    <a:pt x="34906" y="4860"/>
                  </a:lnTo>
                  <a:lnTo>
                    <a:pt x="35247" y="5110"/>
                  </a:lnTo>
                  <a:lnTo>
                    <a:pt x="35383" y="5201"/>
                  </a:lnTo>
                  <a:lnTo>
                    <a:pt x="24913" y="5201"/>
                  </a:lnTo>
                  <a:lnTo>
                    <a:pt x="25209" y="5065"/>
                  </a:lnTo>
                  <a:lnTo>
                    <a:pt x="25549" y="4906"/>
                  </a:lnTo>
                  <a:lnTo>
                    <a:pt x="25890" y="4701"/>
                  </a:lnTo>
                  <a:lnTo>
                    <a:pt x="26208" y="4497"/>
                  </a:lnTo>
                  <a:lnTo>
                    <a:pt x="26503" y="4270"/>
                  </a:lnTo>
                  <a:lnTo>
                    <a:pt x="26639" y="4134"/>
                  </a:lnTo>
                  <a:lnTo>
                    <a:pt x="26753" y="3997"/>
                  </a:lnTo>
                  <a:lnTo>
                    <a:pt x="26889" y="3816"/>
                  </a:lnTo>
                  <a:lnTo>
                    <a:pt x="27026" y="3611"/>
                  </a:lnTo>
                  <a:lnTo>
                    <a:pt x="27116" y="3430"/>
                  </a:lnTo>
                  <a:lnTo>
                    <a:pt x="27207" y="3225"/>
                  </a:lnTo>
                  <a:lnTo>
                    <a:pt x="27321" y="2975"/>
                  </a:lnTo>
                  <a:lnTo>
                    <a:pt x="27366" y="2748"/>
                  </a:lnTo>
                  <a:lnTo>
                    <a:pt x="27412" y="2521"/>
                  </a:lnTo>
                  <a:lnTo>
                    <a:pt x="27434" y="2271"/>
                  </a:lnTo>
                  <a:lnTo>
                    <a:pt x="27434" y="2044"/>
                  </a:lnTo>
                  <a:lnTo>
                    <a:pt x="27434" y="1817"/>
                  </a:lnTo>
                  <a:lnTo>
                    <a:pt x="27412" y="1590"/>
                  </a:lnTo>
                  <a:lnTo>
                    <a:pt x="27343" y="1386"/>
                  </a:lnTo>
                  <a:lnTo>
                    <a:pt x="27275" y="1158"/>
                  </a:lnTo>
                  <a:lnTo>
                    <a:pt x="27184" y="954"/>
                  </a:lnTo>
                  <a:lnTo>
                    <a:pt x="27048" y="772"/>
                  </a:lnTo>
                  <a:lnTo>
                    <a:pt x="26889" y="591"/>
                  </a:lnTo>
                  <a:lnTo>
                    <a:pt x="26798" y="500"/>
                  </a:lnTo>
                  <a:lnTo>
                    <a:pt x="26708" y="454"/>
                  </a:lnTo>
                  <a:lnTo>
                    <a:pt x="26594" y="364"/>
                  </a:lnTo>
                  <a:lnTo>
                    <a:pt x="26480" y="318"/>
                  </a:lnTo>
                  <a:lnTo>
                    <a:pt x="26367" y="295"/>
                  </a:lnTo>
                  <a:lnTo>
                    <a:pt x="26231" y="273"/>
                  </a:lnTo>
                  <a:lnTo>
                    <a:pt x="26004" y="250"/>
                  </a:lnTo>
                  <a:lnTo>
                    <a:pt x="25754" y="273"/>
                  </a:lnTo>
                  <a:lnTo>
                    <a:pt x="25504" y="318"/>
                  </a:lnTo>
                  <a:lnTo>
                    <a:pt x="25277" y="454"/>
                  </a:lnTo>
                  <a:lnTo>
                    <a:pt x="25050" y="568"/>
                  </a:lnTo>
                  <a:lnTo>
                    <a:pt x="24891" y="704"/>
                  </a:lnTo>
                  <a:lnTo>
                    <a:pt x="24709" y="886"/>
                  </a:lnTo>
                  <a:lnTo>
                    <a:pt x="24573" y="1045"/>
                  </a:lnTo>
                  <a:lnTo>
                    <a:pt x="24459" y="1249"/>
                  </a:lnTo>
                  <a:lnTo>
                    <a:pt x="24346" y="1431"/>
                  </a:lnTo>
                  <a:lnTo>
                    <a:pt x="24255" y="1658"/>
                  </a:lnTo>
                  <a:lnTo>
                    <a:pt x="24073" y="2044"/>
                  </a:lnTo>
                  <a:lnTo>
                    <a:pt x="23960" y="2453"/>
                  </a:lnTo>
                  <a:lnTo>
                    <a:pt x="23823" y="2862"/>
                  </a:lnTo>
                  <a:lnTo>
                    <a:pt x="23755" y="3112"/>
                  </a:lnTo>
                  <a:lnTo>
                    <a:pt x="23710" y="2975"/>
                  </a:lnTo>
                  <a:lnTo>
                    <a:pt x="23619" y="2544"/>
                  </a:lnTo>
                  <a:lnTo>
                    <a:pt x="23460" y="2135"/>
                  </a:lnTo>
                  <a:lnTo>
                    <a:pt x="23392" y="1908"/>
                  </a:lnTo>
                  <a:lnTo>
                    <a:pt x="23301" y="1726"/>
                  </a:lnTo>
                  <a:lnTo>
                    <a:pt x="23187" y="1522"/>
                  </a:lnTo>
                  <a:lnTo>
                    <a:pt x="23051" y="1340"/>
                  </a:lnTo>
                  <a:lnTo>
                    <a:pt x="22915" y="1158"/>
                  </a:lnTo>
                  <a:lnTo>
                    <a:pt x="22756" y="1000"/>
                  </a:lnTo>
                  <a:lnTo>
                    <a:pt x="22620" y="818"/>
                  </a:lnTo>
                  <a:lnTo>
                    <a:pt x="22438" y="682"/>
                  </a:lnTo>
                  <a:lnTo>
                    <a:pt x="22256" y="523"/>
                  </a:lnTo>
                  <a:lnTo>
                    <a:pt x="22075" y="409"/>
                  </a:lnTo>
                  <a:lnTo>
                    <a:pt x="21870" y="295"/>
                  </a:lnTo>
                  <a:lnTo>
                    <a:pt x="21666" y="205"/>
                  </a:lnTo>
                  <a:lnTo>
                    <a:pt x="21439" y="114"/>
                  </a:lnTo>
                  <a:lnTo>
                    <a:pt x="21212" y="68"/>
                  </a:lnTo>
                  <a:lnTo>
                    <a:pt x="20985" y="23"/>
                  </a:lnTo>
                  <a:lnTo>
                    <a:pt x="20735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dist="19050" dir="246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6" name="Google Shape;1526;p30">
              <a:extLst>
                <a:ext uri="{FF2B5EF4-FFF2-40B4-BE49-F238E27FC236}">
                  <a16:creationId xmlns:a16="http://schemas.microsoft.com/office/drawing/2014/main" id="{4E3670ED-2596-B863-E007-38166DCEFC78}"/>
                </a:ext>
              </a:extLst>
            </p:cNvPr>
            <p:cNvGrpSpPr/>
            <p:nvPr/>
          </p:nvGrpSpPr>
          <p:grpSpPr>
            <a:xfrm>
              <a:off x="236858" y="4651716"/>
              <a:ext cx="1207709" cy="275921"/>
              <a:chOff x="2953625" y="1960600"/>
              <a:chExt cx="1012075" cy="231225"/>
            </a:xfrm>
          </p:grpSpPr>
          <p:sp>
            <p:nvSpPr>
              <p:cNvPr id="1527" name="Google Shape;1527;p30">
                <a:extLst>
                  <a:ext uri="{FF2B5EF4-FFF2-40B4-BE49-F238E27FC236}">
                    <a16:creationId xmlns:a16="http://schemas.microsoft.com/office/drawing/2014/main" id="{DA7E4B9C-3300-9AE5-F947-143FE0F2732B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extrusionOk="0">
                    <a:moveTo>
                      <a:pt x="1" y="0"/>
                    </a:move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284" y="3283"/>
                    </a:lnTo>
                    <a:lnTo>
                      <a:pt x="3284" y="328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30">
                <a:extLst>
                  <a:ext uri="{FF2B5EF4-FFF2-40B4-BE49-F238E27FC236}">
                    <a16:creationId xmlns:a16="http://schemas.microsoft.com/office/drawing/2014/main" id="{F5034815-02B0-0F20-D083-ECF32F2223D9}"/>
                  </a:ext>
                </a:extLst>
              </p:cNvPr>
              <p:cNvSpPr/>
              <p:nvPr/>
            </p:nvSpPr>
            <p:spPr>
              <a:xfrm>
                <a:off x="2953625" y="2009075"/>
                <a:ext cx="317500" cy="1711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844" fill="none" extrusionOk="0">
                    <a:moveTo>
                      <a:pt x="10350" y="6844"/>
                    </a:moveTo>
                    <a:lnTo>
                      <a:pt x="10350" y="6844"/>
                    </a:lnTo>
                    <a:lnTo>
                      <a:pt x="10629" y="6396"/>
                    </a:lnTo>
                    <a:lnTo>
                      <a:pt x="10928" y="5967"/>
                    </a:lnTo>
                    <a:lnTo>
                      <a:pt x="11524" y="5109"/>
                    </a:lnTo>
                    <a:lnTo>
                      <a:pt x="12121" y="4252"/>
                    </a:lnTo>
                    <a:lnTo>
                      <a:pt x="12419" y="3823"/>
                    </a:lnTo>
                    <a:lnTo>
                      <a:pt x="12699" y="3375"/>
                    </a:lnTo>
                    <a:lnTo>
                      <a:pt x="12699" y="3375"/>
                    </a:lnTo>
                    <a:lnTo>
                      <a:pt x="12513" y="3170"/>
                    </a:lnTo>
                    <a:lnTo>
                      <a:pt x="12326" y="2946"/>
                    </a:lnTo>
                    <a:lnTo>
                      <a:pt x="11879" y="2536"/>
                    </a:lnTo>
                    <a:lnTo>
                      <a:pt x="11413" y="2107"/>
                    </a:lnTo>
                    <a:lnTo>
                      <a:pt x="10928" y="1697"/>
                    </a:lnTo>
                    <a:lnTo>
                      <a:pt x="10443" y="1268"/>
                    </a:lnTo>
                    <a:lnTo>
                      <a:pt x="9977" y="839"/>
                    </a:lnTo>
                    <a:lnTo>
                      <a:pt x="9548" y="429"/>
                    </a:lnTo>
                    <a:lnTo>
                      <a:pt x="9343" y="224"/>
                    </a:lnTo>
                    <a:lnTo>
                      <a:pt x="915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" y="38"/>
                    </a:lnTo>
                    <a:lnTo>
                      <a:pt x="150" y="112"/>
                    </a:lnTo>
                    <a:lnTo>
                      <a:pt x="467" y="392"/>
                    </a:lnTo>
                    <a:lnTo>
                      <a:pt x="1399" y="1324"/>
                    </a:lnTo>
                    <a:lnTo>
                      <a:pt x="3301" y="3301"/>
                    </a:lnTo>
                    <a:lnTo>
                      <a:pt x="3301" y="3301"/>
                    </a:lnTo>
                    <a:lnTo>
                      <a:pt x="3301" y="3263"/>
                    </a:lnTo>
                    <a:lnTo>
                      <a:pt x="3301" y="3263"/>
                    </a:lnTo>
                    <a:lnTo>
                      <a:pt x="2910" y="3692"/>
                    </a:lnTo>
                    <a:lnTo>
                      <a:pt x="2444" y="4214"/>
                    </a:lnTo>
                    <a:lnTo>
                      <a:pt x="1493" y="5408"/>
                    </a:lnTo>
                    <a:lnTo>
                      <a:pt x="691" y="6415"/>
                    </a:lnTo>
                    <a:lnTo>
                      <a:pt x="448" y="6713"/>
                    </a:lnTo>
                    <a:lnTo>
                      <a:pt x="336" y="6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>
                <a:extLst>
                  <a:ext uri="{FF2B5EF4-FFF2-40B4-BE49-F238E27FC236}">
                    <a16:creationId xmlns:a16="http://schemas.microsoft.com/office/drawing/2014/main" id="{7224941F-9EEA-8AB2-2056-D519B94F38A4}"/>
                  </a:ext>
                </a:extLst>
              </p:cNvPr>
              <p:cNvSpPr/>
              <p:nvPr/>
            </p:nvSpPr>
            <p:spPr>
              <a:xfrm>
                <a:off x="2990925" y="2086925"/>
                <a:ext cx="8381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33527" h="486" extrusionOk="0">
                    <a:moveTo>
                      <a:pt x="224" y="0"/>
                    </a:moveTo>
                    <a:lnTo>
                      <a:pt x="131" y="19"/>
                    </a:lnTo>
                    <a:lnTo>
                      <a:pt x="56" y="75"/>
                    </a:lnTo>
                    <a:lnTo>
                      <a:pt x="19" y="149"/>
                    </a:lnTo>
                    <a:lnTo>
                      <a:pt x="1" y="243"/>
                    </a:lnTo>
                    <a:lnTo>
                      <a:pt x="19" y="336"/>
                    </a:lnTo>
                    <a:lnTo>
                      <a:pt x="56" y="410"/>
                    </a:lnTo>
                    <a:lnTo>
                      <a:pt x="131" y="466"/>
                    </a:lnTo>
                    <a:lnTo>
                      <a:pt x="224" y="485"/>
                    </a:lnTo>
                    <a:lnTo>
                      <a:pt x="33285" y="485"/>
                    </a:lnTo>
                    <a:lnTo>
                      <a:pt x="33378" y="466"/>
                    </a:lnTo>
                    <a:lnTo>
                      <a:pt x="33452" y="429"/>
                    </a:lnTo>
                    <a:lnTo>
                      <a:pt x="33508" y="355"/>
                    </a:lnTo>
                    <a:lnTo>
                      <a:pt x="33527" y="261"/>
                    </a:lnTo>
                    <a:lnTo>
                      <a:pt x="33508" y="168"/>
                    </a:lnTo>
                    <a:lnTo>
                      <a:pt x="33452" y="93"/>
                    </a:lnTo>
                    <a:lnTo>
                      <a:pt x="33378" y="38"/>
                    </a:lnTo>
                    <a:lnTo>
                      <a:pt x="33285" y="19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>
                <a:extLst>
                  <a:ext uri="{FF2B5EF4-FFF2-40B4-BE49-F238E27FC236}">
                    <a16:creationId xmlns:a16="http://schemas.microsoft.com/office/drawing/2014/main" id="{CD42539D-E698-96D3-97BB-EE57917C7CDA}"/>
                  </a:ext>
                </a:extLst>
              </p:cNvPr>
              <p:cNvSpPr/>
              <p:nvPr/>
            </p:nvSpPr>
            <p:spPr>
              <a:xfrm>
                <a:off x="3010500" y="2000200"/>
                <a:ext cx="946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7330" extrusionOk="0">
                    <a:moveTo>
                      <a:pt x="224" y="1"/>
                    </a:moveTo>
                    <a:lnTo>
                      <a:pt x="131" y="38"/>
                    </a:lnTo>
                    <a:lnTo>
                      <a:pt x="57" y="94"/>
                    </a:lnTo>
                    <a:lnTo>
                      <a:pt x="19" y="169"/>
                    </a:lnTo>
                    <a:lnTo>
                      <a:pt x="1" y="262"/>
                    </a:lnTo>
                    <a:lnTo>
                      <a:pt x="19" y="337"/>
                    </a:lnTo>
                    <a:lnTo>
                      <a:pt x="57" y="393"/>
                    </a:lnTo>
                    <a:lnTo>
                      <a:pt x="113" y="449"/>
                    </a:lnTo>
                    <a:lnTo>
                      <a:pt x="169" y="467"/>
                    </a:lnTo>
                    <a:lnTo>
                      <a:pt x="318" y="579"/>
                    </a:lnTo>
                    <a:lnTo>
                      <a:pt x="541" y="803"/>
                    </a:lnTo>
                    <a:lnTo>
                      <a:pt x="1157" y="1399"/>
                    </a:lnTo>
                    <a:lnTo>
                      <a:pt x="2537" y="2817"/>
                    </a:lnTo>
                    <a:lnTo>
                      <a:pt x="3208" y="3507"/>
                    </a:lnTo>
                    <a:lnTo>
                      <a:pt x="2704" y="4085"/>
                    </a:lnTo>
                    <a:lnTo>
                      <a:pt x="2126" y="4793"/>
                    </a:lnTo>
                    <a:lnTo>
                      <a:pt x="1026" y="6154"/>
                    </a:lnTo>
                    <a:lnTo>
                      <a:pt x="430" y="6900"/>
                    </a:lnTo>
                    <a:lnTo>
                      <a:pt x="392" y="6956"/>
                    </a:lnTo>
                    <a:lnTo>
                      <a:pt x="355" y="7012"/>
                    </a:lnTo>
                    <a:lnTo>
                      <a:pt x="355" y="7087"/>
                    </a:lnTo>
                    <a:lnTo>
                      <a:pt x="355" y="7161"/>
                    </a:lnTo>
                    <a:lnTo>
                      <a:pt x="392" y="7236"/>
                    </a:lnTo>
                    <a:lnTo>
                      <a:pt x="448" y="7273"/>
                    </a:lnTo>
                    <a:lnTo>
                      <a:pt x="523" y="7310"/>
                    </a:lnTo>
                    <a:lnTo>
                      <a:pt x="579" y="7329"/>
                    </a:lnTo>
                    <a:lnTo>
                      <a:pt x="672" y="7310"/>
                    </a:lnTo>
                    <a:lnTo>
                      <a:pt x="728" y="7273"/>
                    </a:lnTo>
                    <a:lnTo>
                      <a:pt x="821" y="7180"/>
                    </a:lnTo>
                    <a:lnTo>
                      <a:pt x="1399" y="6453"/>
                    </a:lnTo>
                    <a:lnTo>
                      <a:pt x="2593" y="4961"/>
                    </a:lnTo>
                    <a:lnTo>
                      <a:pt x="3208" y="4234"/>
                    </a:lnTo>
                    <a:lnTo>
                      <a:pt x="3469" y="3935"/>
                    </a:lnTo>
                    <a:lnTo>
                      <a:pt x="3711" y="3674"/>
                    </a:lnTo>
                    <a:lnTo>
                      <a:pt x="3767" y="3581"/>
                    </a:lnTo>
                    <a:lnTo>
                      <a:pt x="3786" y="3507"/>
                    </a:lnTo>
                    <a:lnTo>
                      <a:pt x="3767" y="3413"/>
                    </a:lnTo>
                    <a:lnTo>
                      <a:pt x="3711" y="3339"/>
                    </a:lnTo>
                    <a:lnTo>
                      <a:pt x="3674" y="3283"/>
                    </a:lnTo>
                    <a:lnTo>
                      <a:pt x="2891" y="2481"/>
                    </a:lnTo>
                    <a:lnTo>
                      <a:pt x="1474" y="1045"/>
                    </a:lnTo>
                    <a:lnTo>
                      <a:pt x="1026" y="598"/>
                    </a:lnTo>
                    <a:lnTo>
                      <a:pt x="709" y="299"/>
                    </a:lnTo>
                    <a:lnTo>
                      <a:pt x="504" y="132"/>
                    </a:lnTo>
                    <a:lnTo>
                      <a:pt x="374" y="38"/>
                    </a:lnTo>
                    <a:lnTo>
                      <a:pt x="299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>
                <a:extLst>
                  <a:ext uri="{FF2B5EF4-FFF2-40B4-BE49-F238E27FC236}">
                    <a16:creationId xmlns:a16="http://schemas.microsoft.com/office/drawing/2014/main" id="{7EB1FC01-63A5-3DBF-D365-9DC060692750}"/>
                  </a:ext>
                </a:extLst>
              </p:cNvPr>
              <p:cNvSpPr/>
              <p:nvPr/>
            </p:nvSpPr>
            <p:spPr>
              <a:xfrm>
                <a:off x="3077625" y="2088775"/>
                <a:ext cx="625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3749" extrusionOk="0">
                    <a:moveTo>
                      <a:pt x="2201" y="1"/>
                    </a:moveTo>
                    <a:lnTo>
                      <a:pt x="2127" y="38"/>
                    </a:lnTo>
                    <a:lnTo>
                      <a:pt x="2052" y="113"/>
                    </a:lnTo>
                    <a:lnTo>
                      <a:pt x="840" y="2164"/>
                    </a:lnTo>
                    <a:lnTo>
                      <a:pt x="374" y="2928"/>
                    </a:lnTo>
                    <a:lnTo>
                      <a:pt x="94" y="3320"/>
                    </a:lnTo>
                    <a:lnTo>
                      <a:pt x="57" y="3376"/>
                    </a:lnTo>
                    <a:lnTo>
                      <a:pt x="19" y="3432"/>
                    </a:lnTo>
                    <a:lnTo>
                      <a:pt x="1" y="3488"/>
                    </a:lnTo>
                    <a:lnTo>
                      <a:pt x="1" y="3562"/>
                    </a:lnTo>
                    <a:lnTo>
                      <a:pt x="38" y="3637"/>
                    </a:lnTo>
                    <a:lnTo>
                      <a:pt x="94" y="3711"/>
                    </a:lnTo>
                    <a:lnTo>
                      <a:pt x="169" y="3749"/>
                    </a:lnTo>
                    <a:lnTo>
                      <a:pt x="281" y="3749"/>
                    </a:lnTo>
                    <a:lnTo>
                      <a:pt x="336" y="3730"/>
                    </a:lnTo>
                    <a:lnTo>
                      <a:pt x="411" y="3674"/>
                    </a:lnTo>
                    <a:lnTo>
                      <a:pt x="523" y="3544"/>
                    </a:lnTo>
                    <a:lnTo>
                      <a:pt x="691" y="3301"/>
                    </a:lnTo>
                    <a:lnTo>
                      <a:pt x="952" y="2891"/>
                    </a:lnTo>
                    <a:lnTo>
                      <a:pt x="1325" y="2294"/>
                    </a:lnTo>
                    <a:lnTo>
                      <a:pt x="2481" y="355"/>
                    </a:lnTo>
                    <a:lnTo>
                      <a:pt x="2499" y="262"/>
                    </a:lnTo>
                    <a:lnTo>
                      <a:pt x="2499" y="169"/>
                    </a:lnTo>
                    <a:lnTo>
                      <a:pt x="2462" y="94"/>
                    </a:lnTo>
                    <a:lnTo>
                      <a:pt x="2388" y="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30">
                <a:extLst>
                  <a:ext uri="{FF2B5EF4-FFF2-40B4-BE49-F238E27FC236}">
                    <a16:creationId xmlns:a16="http://schemas.microsoft.com/office/drawing/2014/main" id="{69B21835-01BB-3FB6-664D-51194897F1A6}"/>
                  </a:ext>
                </a:extLst>
              </p:cNvPr>
              <p:cNvSpPr/>
              <p:nvPr/>
            </p:nvSpPr>
            <p:spPr>
              <a:xfrm>
                <a:off x="3100950" y="2000200"/>
                <a:ext cx="100250" cy="18325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330" extrusionOk="0">
                    <a:moveTo>
                      <a:pt x="261" y="1"/>
                    </a:moveTo>
                    <a:lnTo>
                      <a:pt x="168" y="20"/>
                    </a:lnTo>
                    <a:lnTo>
                      <a:pt x="75" y="57"/>
                    </a:lnTo>
                    <a:lnTo>
                      <a:pt x="19" y="132"/>
                    </a:lnTo>
                    <a:lnTo>
                      <a:pt x="0" y="225"/>
                    </a:lnTo>
                    <a:lnTo>
                      <a:pt x="0" y="318"/>
                    </a:lnTo>
                    <a:lnTo>
                      <a:pt x="56" y="393"/>
                    </a:lnTo>
                    <a:lnTo>
                      <a:pt x="243" y="616"/>
                    </a:lnTo>
                    <a:lnTo>
                      <a:pt x="448" y="821"/>
                    </a:lnTo>
                    <a:lnTo>
                      <a:pt x="877" y="1269"/>
                    </a:lnTo>
                    <a:lnTo>
                      <a:pt x="1361" y="1698"/>
                    </a:lnTo>
                    <a:lnTo>
                      <a:pt x="1846" y="2108"/>
                    </a:lnTo>
                    <a:lnTo>
                      <a:pt x="2275" y="2500"/>
                    </a:lnTo>
                    <a:lnTo>
                      <a:pt x="2704" y="2873"/>
                    </a:lnTo>
                    <a:lnTo>
                      <a:pt x="3114" y="3264"/>
                    </a:lnTo>
                    <a:lnTo>
                      <a:pt x="3468" y="3637"/>
                    </a:lnTo>
                    <a:lnTo>
                      <a:pt x="3207" y="4047"/>
                    </a:lnTo>
                    <a:lnTo>
                      <a:pt x="2946" y="4439"/>
                    </a:lnTo>
                    <a:lnTo>
                      <a:pt x="2406" y="5203"/>
                    </a:lnTo>
                    <a:lnTo>
                      <a:pt x="1809" y="6061"/>
                    </a:lnTo>
                    <a:lnTo>
                      <a:pt x="1511" y="6509"/>
                    </a:lnTo>
                    <a:lnTo>
                      <a:pt x="1212" y="6956"/>
                    </a:lnTo>
                    <a:lnTo>
                      <a:pt x="1194" y="7049"/>
                    </a:lnTo>
                    <a:lnTo>
                      <a:pt x="1194" y="7143"/>
                    </a:lnTo>
                    <a:lnTo>
                      <a:pt x="1231" y="7217"/>
                    </a:lnTo>
                    <a:lnTo>
                      <a:pt x="1305" y="7292"/>
                    </a:lnTo>
                    <a:lnTo>
                      <a:pt x="1361" y="7310"/>
                    </a:lnTo>
                    <a:lnTo>
                      <a:pt x="1417" y="7329"/>
                    </a:lnTo>
                    <a:lnTo>
                      <a:pt x="1492" y="7310"/>
                    </a:lnTo>
                    <a:lnTo>
                      <a:pt x="1548" y="7292"/>
                    </a:lnTo>
                    <a:lnTo>
                      <a:pt x="1585" y="7254"/>
                    </a:lnTo>
                    <a:lnTo>
                      <a:pt x="1622" y="7217"/>
                    </a:lnTo>
                    <a:lnTo>
                      <a:pt x="1902" y="6770"/>
                    </a:lnTo>
                    <a:lnTo>
                      <a:pt x="2200" y="6341"/>
                    </a:lnTo>
                    <a:lnTo>
                      <a:pt x="2797" y="5483"/>
                    </a:lnTo>
                    <a:lnTo>
                      <a:pt x="3394" y="4625"/>
                    </a:lnTo>
                    <a:lnTo>
                      <a:pt x="3692" y="4196"/>
                    </a:lnTo>
                    <a:lnTo>
                      <a:pt x="3972" y="3749"/>
                    </a:lnTo>
                    <a:lnTo>
                      <a:pt x="4009" y="3674"/>
                    </a:lnTo>
                    <a:lnTo>
                      <a:pt x="4009" y="3600"/>
                    </a:lnTo>
                    <a:lnTo>
                      <a:pt x="3990" y="3525"/>
                    </a:lnTo>
                    <a:lnTo>
                      <a:pt x="3953" y="3469"/>
                    </a:lnTo>
                    <a:lnTo>
                      <a:pt x="3767" y="3245"/>
                    </a:lnTo>
                    <a:lnTo>
                      <a:pt x="3562" y="3022"/>
                    </a:lnTo>
                    <a:lnTo>
                      <a:pt x="3114" y="2593"/>
                    </a:lnTo>
                    <a:lnTo>
                      <a:pt x="2648" y="2164"/>
                    </a:lnTo>
                    <a:lnTo>
                      <a:pt x="2163" y="1754"/>
                    </a:lnTo>
                    <a:lnTo>
                      <a:pt x="1678" y="1344"/>
                    </a:lnTo>
                    <a:lnTo>
                      <a:pt x="1212" y="915"/>
                    </a:lnTo>
                    <a:lnTo>
                      <a:pt x="783" y="504"/>
                    </a:lnTo>
                    <a:lnTo>
                      <a:pt x="597" y="299"/>
                    </a:lnTo>
                    <a:lnTo>
                      <a:pt x="410" y="94"/>
                    </a:lnTo>
                    <a:lnTo>
                      <a:pt x="354" y="38"/>
                    </a:lnTo>
                    <a:lnTo>
                      <a:pt x="261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30">
                <a:extLst>
                  <a:ext uri="{FF2B5EF4-FFF2-40B4-BE49-F238E27FC236}">
                    <a16:creationId xmlns:a16="http://schemas.microsoft.com/office/drawing/2014/main" id="{7B34DEA9-0004-399D-B9F6-8E462608F3DC}"/>
                  </a:ext>
                </a:extLst>
              </p:cNvPr>
              <p:cNvSpPr/>
              <p:nvPr/>
            </p:nvSpPr>
            <p:spPr>
              <a:xfrm>
                <a:off x="3056650" y="2000200"/>
                <a:ext cx="867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3861" extrusionOk="0">
                    <a:moveTo>
                      <a:pt x="280" y="1"/>
                    </a:moveTo>
                    <a:lnTo>
                      <a:pt x="187" y="20"/>
                    </a:lnTo>
                    <a:lnTo>
                      <a:pt x="94" y="57"/>
                    </a:lnTo>
                    <a:lnTo>
                      <a:pt x="38" y="132"/>
                    </a:lnTo>
                    <a:lnTo>
                      <a:pt x="1" y="206"/>
                    </a:lnTo>
                    <a:lnTo>
                      <a:pt x="19" y="299"/>
                    </a:lnTo>
                    <a:lnTo>
                      <a:pt x="57" y="393"/>
                    </a:lnTo>
                    <a:lnTo>
                      <a:pt x="336" y="747"/>
                    </a:lnTo>
                    <a:lnTo>
                      <a:pt x="672" y="1101"/>
                    </a:lnTo>
                    <a:lnTo>
                      <a:pt x="1381" y="1847"/>
                    </a:lnTo>
                    <a:lnTo>
                      <a:pt x="1847" y="2332"/>
                    </a:lnTo>
                    <a:lnTo>
                      <a:pt x="2294" y="2798"/>
                    </a:lnTo>
                    <a:lnTo>
                      <a:pt x="2499" y="3040"/>
                    </a:lnTo>
                    <a:lnTo>
                      <a:pt x="2704" y="3283"/>
                    </a:lnTo>
                    <a:lnTo>
                      <a:pt x="2872" y="3507"/>
                    </a:lnTo>
                    <a:lnTo>
                      <a:pt x="3021" y="3749"/>
                    </a:lnTo>
                    <a:lnTo>
                      <a:pt x="3077" y="3805"/>
                    </a:lnTo>
                    <a:lnTo>
                      <a:pt x="3115" y="3842"/>
                    </a:lnTo>
                    <a:lnTo>
                      <a:pt x="3171" y="3861"/>
                    </a:lnTo>
                    <a:lnTo>
                      <a:pt x="3301" y="3861"/>
                    </a:lnTo>
                    <a:lnTo>
                      <a:pt x="3357" y="3824"/>
                    </a:lnTo>
                    <a:lnTo>
                      <a:pt x="3432" y="3768"/>
                    </a:lnTo>
                    <a:lnTo>
                      <a:pt x="3469" y="3674"/>
                    </a:lnTo>
                    <a:lnTo>
                      <a:pt x="3469" y="3581"/>
                    </a:lnTo>
                    <a:lnTo>
                      <a:pt x="3432" y="3507"/>
                    </a:lnTo>
                    <a:lnTo>
                      <a:pt x="3283" y="3245"/>
                    </a:lnTo>
                    <a:lnTo>
                      <a:pt x="3096" y="3003"/>
                    </a:lnTo>
                    <a:lnTo>
                      <a:pt x="2891" y="2742"/>
                    </a:lnTo>
                    <a:lnTo>
                      <a:pt x="2667" y="2500"/>
                    </a:lnTo>
                    <a:lnTo>
                      <a:pt x="2201" y="1996"/>
                    </a:lnTo>
                    <a:lnTo>
                      <a:pt x="1716" y="1511"/>
                    </a:lnTo>
                    <a:lnTo>
                      <a:pt x="1026" y="784"/>
                    </a:lnTo>
                    <a:lnTo>
                      <a:pt x="709" y="449"/>
                    </a:lnTo>
                    <a:lnTo>
                      <a:pt x="430" y="94"/>
                    </a:lnTo>
                    <a:lnTo>
                      <a:pt x="355" y="3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30">
                <a:extLst>
                  <a:ext uri="{FF2B5EF4-FFF2-40B4-BE49-F238E27FC236}">
                    <a16:creationId xmlns:a16="http://schemas.microsoft.com/office/drawing/2014/main" id="{E615CAB3-6F3A-B778-9E81-971AF6508754}"/>
                  </a:ext>
                </a:extLst>
              </p:cNvPr>
              <p:cNvSpPr/>
              <p:nvPr/>
            </p:nvSpPr>
            <p:spPr>
              <a:xfrm>
                <a:off x="3775025" y="1989950"/>
                <a:ext cx="190675" cy="20187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075" extrusionOk="0">
                    <a:moveTo>
                      <a:pt x="2126" y="1"/>
                    </a:moveTo>
                    <a:lnTo>
                      <a:pt x="1846" y="38"/>
                    </a:lnTo>
                    <a:lnTo>
                      <a:pt x="1585" y="131"/>
                    </a:lnTo>
                    <a:lnTo>
                      <a:pt x="1324" y="243"/>
                    </a:lnTo>
                    <a:lnTo>
                      <a:pt x="1119" y="392"/>
                    </a:lnTo>
                    <a:lnTo>
                      <a:pt x="932" y="542"/>
                    </a:lnTo>
                    <a:lnTo>
                      <a:pt x="765" y="709"/>
                    </a:lnTo>
                    <a:lnTo>
                      <a:pt x="634" y="896"/>
                    </a:lnTo>
                    <a:lnTo>
                      <a:pt x="522" y="1101"/>
                    </a:lnTo>
                    <a:lnTo>
                      <a:pt x="429" y="1306"/>
                    </a:lnTo>
                    <a:lnTo>
                      <a:pt x="354" y="1530"/>
                    </a:lnTo>
                    <a:lnTo>
                      <a:pt x="317" y="1754"/>
                    </a:lnTo>
                    <a:lnTo>
                      <a:pt x="317" y="1977"/>
                    </a:lnTo>
                    <a:lnTo>
                      <a:pt x="317" y="2182"/>
                    </a:lnTo>
                    <a:lnTo>
                      <a:pt x="373" y="2406"/>
                    </a:lnTo>
                    <a:lnTo>
                      <a:pt x="429" y="2630"/>
                    </a:lnTo>
                    <a:lnTo>
                      <a:pt x="522" y="2835"/>
                    </a:lnTo>
                    <a:lnTo>
                      <a:pt x="653" y="3022"/>
                    </a:lnTo>
                    <a:lnTo>
                      <a:pt x="802" y="3208"/>
                    </a:lnTo>
                    <a:lnTo>
                      <a:pt x="988" y="3376"/>
                    </a:lnTo>
                    <a:lnTo>
                      <a:pt x="1212" y="3562"/>
                    </a:lnTo>
                    <a:lnTo>
                      <a:pt x="1548" y="3805"/>
                    </a:lnTo>
                    <a:lnTo>
                      <a:pt x="1715" y="3917"/>
                    </a:lnTo>
                    <a:lnTo>
                      <a:pt x="1883" y="3991"/>
                    </a:lnTo>
                    <a:lnTo>
                      <a:pt x="2032" y="4047"/>
                    </a:lnTo>
                    <a:lnTo>
                      <a:pt x="2107" y="4047"/>
                    </a:lnTo>
                    <a:lnTo>
                      <a:pt x="2163" y="4028"/>
                    </a:lnTo>
                    <a:lnTo>
                      <a:pt x="1883" y="4159"/>
                    </a:lnTo>
                    <a:lnTo>
                      <a:pt x="1604" y="4289"/>
                    </a:lnTo>
                    <a:lnTo>
                      <a:pt x="1324" y="4439"/>
                    </a:lnTo>
                    <a:lnTo>
                      <a:pt x="1082" y="4588"/>
                    </a:lnTo>
                    <a:lnTo>
                      <a:pt x="839" y="4774"/>
                    </a:lnTo>
                    <a:lnTo>
                      <a:pt x="634" y="4961"/>
                    </a:lnTo>
                    <a:lnTo>
                      <a:pt x="448" y="5166"/>
                    </a:lnTo>
                    <a:lnTo>
                      <a:pt x="280" y="5408"/>
                    </a:lnTo>
                    <a:lnTo>
                      <a:pt x="168" y="5632"/>
                    </a:lnTo>
                    <a:lnTo>
                      <a:pt x="75" y="5893"/>
                    </a:lnTo>
                    <a:lnTo>
                      <a:pt x="19" y="6154"/>
                    </a:lnTo>
                    <a:lnTo>
                      <a:pt x="0" y="6415"/>
                    </a:lnTo>
                    <a:lnTo>
                      <a:pt x="37" y="6676"/>
                    </a:lnTo>
                    <a:lnTo>
                      <a:pt x="56" y="6807"/>
                    </a:lnTo>
                    <a:lnTo>
                      <a:pt x="112" y="6919"/>
                    </a:lnTo>
                    <a:lnTo>
                      <a:pt x="149" y="7049"/>
                    </a:lnTo>
                    <a:lnTo>
                      <a:pt x="224" y="7161"/>
                    </a:lnTo>
                    <a:lnTo>
                      <a:pt x="298" y="7273"/>
                    </a:lnTo>
                    <a:lnTo>
                      <a:pt x="392" y="7385"/>
                    </a:lnTo>
                    <a:lnTo>
                      <a:pt x="541" y="7534"/>
                    </a:lnTo>
                    <a:lnTo>
                      <a:pt x="690" y="7664"/>
                    </a:lnTo>
                    <a:lnTo>
                      <a:pt x="876" y="7776"/>
                    </a:lnTo>
                    <a:lnTo>
                      <a:pt x="1082" y="7870"/>
                    </a:lnTo>
                    <a:lnTo>
                      <a:pt x="1287" y="7944"/>
                    </a:lnTo>
                    <a:lnTo>
                      <a:pt x="1492" y="8000"/>
                    </a:lnTo>
                    <a:lnTo>
                      <a:pt x="1715" y="8037"/>
                    </a:lnTo>
                    <a:lnTo>
                      <a:pt x="1958" y="8075"/>
                    </a:lnTo>
                    <a:lnTo>
                      <a:pt x="2424" y="8075"/>
                    </a:lnTo>
                    <a:lnTo>
                      <a:pt x="2666" y="8056"/>
                    </a:lnTo>
                    <a:lnTo>
                      <a:pt x="2890" y="8037"/>
                    </a:lnTo>
                    <a:lnTo>
                      <a:pt x="3133" y="7981"/>
                    </a:lnTo>
                    <a:lnTo>
                      <a:pt x="3356" y="7926"/>
                    </a:lnTo>
                    <a:lnTo>
                      <a:pt x="3580" y="7870"/>
                    </a:lnTo>
                    <a:lnTo>
                      <a:pt x="3804" y="7776"/>
                    </a:lnTo>
                    <a:lnTo>
                      <a:pt x="4009" y="7664"/>
                    </a:lnTo>
                    <a:lnTo>
                      <a:pt x="4270" y="7534"/>
                    </a:lnTo>
                    <a:lnTo>
                      <a:pt x="4531" y="7348"/>
                    </a:lnTo>
                    <a:lnTo>
                      <a:pt x="4811" y="7142"/>
                    </a:lnTo>
                    <a:lnTo>
                      <a:pt x="5408" y="6695"/>
                    </a:lnTo>
                    <a:lnTo>
                      <a:pt x="6004" y="6191"/>
                    </a:lnTo>
                    <a:lnTo>
                      <a:pt x="6564" y="5707"/>
                    </a:lnTo>
                    <a:lnTo>
                      <a:pt x="7048" y="5259"/>
                    </a:lnTo>
                    <a:lnTo>
                      <a:pt x="7421" y="4886"/>
                    </a:lnTo>
                    <a:lnTo>
                      <a:pt x="7626" y="4662"/>
                    </a:lnTo>
                    <a:lnTo>
                      <a:pt x="7533" y="4457"/>
                    </a:lnTo>
                    <a:lnTo>
                      <a:pt x="7421" y="4234"/>
                    </a:lnTo>
                    <a:lnTo>
                      <a:pt x="7198" y="3823"/>
                    </a:lnTo>
                    <a:lnTo>
                      <a:pt x="6918" y="3413"/>
                    </a:lnTo>
                    <a:lnTo>
                      <a:pt x="6620" y="3022"/>
                    </a:lnTo>
                    <a:lnTo>
                      <a:pt x="6303" y="2630"/>
                    </a:lnTo>
                    <a:lnTo>
                      <a:pt x="5986" y="2276"/>
                    </a:lnTo>
                    <a:lnTo>
                      <a:pt x="5333" y="1586"/>
                    </a:lnTo>
                    <a:lnTo>
                      <a:pt x="4941" y="1213"/>
                    </a:lnTo>
                    <a:lnTo>
                      <a:pt x="4736" y="1045"/>
                    </a:lnTo>
                    <a:lnTo>
                      <a:pt x="4512" y="859"/>
                    </a:lnTo>
                    <a:lnTo>
                      <a:pt x="4270" y="691"/>
                    </a:lnTo>
                    <a:lnTo>
                      <a:pt x="4009" y="523"/>
                    </a:lnTo>
                    <a:lnTo>
                      <a:pt x="3767" y="392"/>
                    </a:lnTo>
                    <a:lnTo>
                      <a:pt x="3487" y="262"/>
                    </a:lnTo>
                    <a:lnTo>
                      <a:pt x="3226" y="150"/>
                    </a:lnTo>
                    <a:lnTo>
                      <a:pt x="2946" y="75"/>
                    </a:lnTo>
                    <a:lnTo>
                      <a:pt x="2666" y="1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30">
                <a:extLst>
                  <a:ext uri="{FF2B5EF4-FFF2-40B4-BE49-F238E27FC236}">
                    <a16:creationId xmlns:a16="http://schemas.microsoft.com/office/drawing/2014/main" id="{B4D3EA0C-24A9-C08E-4D00-2071B5A23E03}"/>
                  </a:ext>
                </a:extLst>
              </p:cNvPr>
              <p:cNvSpPr/>
              <p:nvPr/>
            </p:nvSpPr>
            <p:spPr>
              <a:xfrm>
                <a:off x="3808100" y="2012800"/>
                <a:ext cx="350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25" extrusionOk="0">
                    <a:moveTo>
                      <a:pt x="709" y="0"/>
                    </a:moveTo>
                    <a:lnTo>
                      <a:pt x="523" y="38"/>
                    </a:lnTo>
                    <a:lnTo>
                      <a:pt x="392" y="94"/>
                    </a:lnTo>
                    <a:lnTo>
                      <a:pt x="281" y="150"/>
                    </a:lnTo>
                    <a:lnTo>
                      <a:pt x="187" y="243"/>
                    </a:lnTo>
                    <a:lnTo>
                      <a:pt x="113" y="336"/>
                    </a:lnTo>
                    <a:lnTo>
                      <a:pt x="57" y="429"/>
                    </a:lnTo>
                    <a:lnTo>
                      <a:pt x="20" y="541"/>
                    </a:lnTo>
                    <a:lnTo>
                      <a:pt x="1" y="653"/>
                    </a:lnTo>
                    <a:lnTo>
                      <a:pt x="1" y="765"/>
                    </a:lnTo>
                    <a:lnTo>
                      <a:pt x="20" y="877"/>
                    </a:lnTo>
                    <a:lnTo>
                      <a:pt x="57" y="989"/>
                    </a:lnTo>
                    <a:lnTo>
                      <a:pt x="113" y="1082"/>
                    </a:lnTo>
                    <a:lnTo>
                      <a:pt x="187" y="1175"/>
                    </a:lnTo>
                    <a:lnTo>
                      <a:pt x="281" y="1231"/>
                    </a:lnTo>
                    <a:lnTo>
                      <a:pt x="392" y="1287"/>
                    </a:lnTo>
                    <a:lnTo>
                      <a:pt x="523" y="1324"/>
                    </a:lnTo>
                    <a:lnTo>
                      <a:pt x="672" y="1324"/>
                    </a:lnTo>
                    <a:lnTo>
                      <a:pt x="859" y="1306"/>
                    </a:lnTo>
                    <a:lnTo>
                      <a:pt x="1008" y="1250"/>
                    </a:lnTo>
                    <a:lnTo>
                      <a:pt x="1138" y="1175"/>
                    </a:lnTo>
                    <a:lnTo>
                      <a:pt x="1250" y="1063"/>
                    </a:lnTo>
                    <a:lnTo>
                      <a:pt x="1325" y="951"/>
                    </a:lnTo>
                    <a:lnTo>
                      <a:pt x="1381" y="821"/>
                    </a:lnTo>
                    <a:lnTo>
                      <a:pt x="1399" y="690"/>
                    </a:lnTo>
                    <a:lnTo>
                      <a:pt x="1399" y="560"/>
                    </a:lnTo>
                    <a:lnTo>
                      <a:pt x="1381" y="429"/>
                    </a:lnTo>
                    <a:lnTo>
                      <a:pt x="1325" y="299"/>
                    </a:lnTo>
                    <a:lnTo>
                      <a:pt x="1250" y="206"/>
                    </a:lnTo>
                    <a:lnTo>
                      <a:pt x="1157" y="112"/>
                    </a:lnTo>
                    <a:lnTo>
                      <a:pt x="1026" y="38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30">
                <a:extLst>
                  <a:ext uri="{FF2B5EF4-FFF2-40B4-BE49-F238E27FC236}">
                    <a16:creationId xmlns:a16="http://schemas.microsoft.com/office/drawing/2014/main" id="{9F0A51D6-8602-57BB-CE73-40DCAA4EB1F6}"/>
                  </a:ext>
                </a:extLst>
              </p:cNvPr>
              <p:cNvSpPr/>
              <p:nvPr/>
            </p:nvSpPr>
            <p:spPr>
              <a:xfrm>
                <a:off x="3443575" y="1960600"/>
                <a:ext cx="93250" cy="141250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5650" extrusionOk="0">
                    <a:moveTo>
                      <a:pt x="653" y="485"/>
                    </a:moveTo>
                    <a:lnTo>
                      <a:pt x="858" y="503"/>
                    </a:lnTo>
                    <a:lnTo>
                      <a:pt x="1045" y="522"/>
                    </a:lnTo>
                    <a:lnTo>
                      <a:pt x="1231" y="578"/>
                    </a:lnTo>
                    <a:lnTo>
                      <a:pt x="1399" y="634"/>
                    </a:lnTo>
                    <a:lnTo>
                      <a:pt x="1567" y="727"/>
                    </a:lnTo>
                    <a:lnTo>
                      <a:pt x="1734" y="820"/>
                    </a:lnTo>
                    <a:lnTo>
                      <a:pt x="1884" y="932"/>
                    </a:lnTo>
                    <a:lnTo>
                      <a:pt x="2033" y="1044"/>
                    </a:lnTo>
                    <a:lnTo>
                      <a:pt x="2163" y="1175"/>
                    </a:lnTo>
                    <a:lnTo>
                      <a:pt x="2294" y="1305"/>
                    </a:lnTo>
                    <a:lnTo>
                      <a:pt x="2424" y="1454"/>
                    </a:lnTo>
                    <a:lnTo>
                      <a:pt x="2536" y="1604"/>
                    </a:lnTo>
                    <a:lnTo>
                      <a:pt x="2723" y="1921"/>
                    </a:lnTo>
                    <a:lnTo>
                      <a:pt x="2872" y="2238"/>
                    </a:lnTo>
                    <a:lnTo>
                      <a:pt x="2984" y="2536"/>
                    </a:lnTo>
                    <a:lnTo>
                      <a:pt x="3058" y="2834"/>
                    </a:lnTo>
                    <a:lnTo>
                      <a:pt x="3133" y="3133"/>
                    </a:lnTo>
                    <a:lnTo>
                      <a:pt x="3170" y="3431"/>
                    </a:lnTo>
                    <a:lnTo>
                      <a:pt x="3208" y="3748"/>
                    </a:lnTo>
                    <a:lnTo>
                      <a:pt x="3226" y="4065"/>
                    </a:lnTo>
                    <a:lnTo>
                      <a:pt x="3245" y="4680"/>
                    </a:lnTo>
                    <a:lnTo>
                      <a:pt x="3226" y="4680"/>
                    </a:lnTo>
                    <a:lnTo>
                      <a:pt x="3152" y="4662"/>
                    </a:lnTo>
                    <a:lnTo>
                      <a:pt x="3077" y="4662"/>
                    </a:lnTo>
                    <a:lnTo>
                      <a:pt x="3002" y="4699"/>
                    </a:lnTo>
                    <a:lnTo>
                      <a:pt x="2946" y="4736"/>
                    </a:lnTo>
                    <a:lnTo>
                      <a:pt x="2704" y="4568"/>
                    </a:lnTo>
                    <a:lnTo>
                      <a:pt x="2462" y="4382"/>
                    </a:lnTo>
                    <a:lnTo>
                      <a:pt x="2238" y="4177"/>
                    </a:lnTo>
                    <a:lnTo>
                      <a:pt x="2014" y="3953"/>
                    </a:lnTo>
                    <a:lnTo>
                      <a:pt x="1790" y="3711"/>
                    </a:lnTo>
                    <a:lnTo>
                      <a:pt x="1585" y="3468"/>
                    </a:lnTo>
                    <a:lnTo>
                      <a:pt x="1380" y="3226"/>
                    </a:lnTo>
                    <a:lnTo>
                      <a:pt x="1194" y="2965"/>
                    </a:lnTo>
                    <a:lnTo>
                      <a:pt x="1026" y="2685"/>
                    </a:lnTo>
                    <a:lnTo>
                      <a:pt x="895" y="2424"/>
                    </a:lnTo>
                    <a:lnTo>
                      <a:pt x="765" y="2144"/>
                    </a:lnTo>
                    <a:lnTo>
                      <a:pt x="653" y="1846"/>
                    </a:lnTo>
                    <a:lnTo>
                      <a:pt x="560" y="1566"/>
                    </a:lnTo>
                    <a:lnTo>
                      <a:pt x="504" y="1287"/>
                    </a:lnTo>
                    <a:lnTo>
                      <a:pt x="485" y="1007"/>
                    </a:lnTo>
                    <a:lnTo>
                      <a:pt x="467" y="727"/>
                    </a:lnTo>
                    <a:lnTo>
                      <a:pt x="485" y="559"/>
                    </a:lnTo>
                    <a:lnTo>
                      <a:pt x="522" y="503"/>
                    </a:lnTo>
                    <a:lnTo>
                      <a:pt x="541" y="503"/>
                    </a:lnTo>
                    <a:lnTo>
                      <a:pt x="634" y="485"/>
                    </a:lnTo>
                    <a:close/>
                    <a:moveTo>
                      <a:pt x="634" y="0"/>
                    </a:moveTo>
                    <a:lnTo>
                      <a:pt x="541" y="19"/>
                    </a:lnTo>
                    <a:lnTo>
                      <a:pt x="429" y="37"/>
                    </a:lnTo>
                    <a:lnTo>
                      <a:pt x="336" y="56"/>
                    </a:lnTo>
                    <a:lnTo>
                      <a:pt x="224" y="131"/>
                    </a:lnTo>
                    <a:lnTo>
                      <a:pt x="150" y="186"/>
                    </a:lnTo>
                    <a:lnTo>
                      <a:pt x="94" y="261"/>
                    </a:lnTo>
                    <a:lnTo>
                      <a:pt x="56" y="336"/>
                    </a:lnTo>
                    <a:lnTo>
                      <a:pt x="38" y="429"/>
                    </a:lnTo>
                    <a:lnTo>
                      <a:pt x="0" y="578"/>
                    </a:lnTo>
                    <a:lnTo>
                      <a:pt x="0" y="690"/>
                    </a:lnTo>
                    <a:lnTo>
                      <a:pt x="0" y="1026"/>
                    </a:lnTo>
                    <a:lnTo>
                      <a:pt x="38" y="1361"/>
                    </a:lnTo>
                    <a:lnTo>
                      <a:pt x="94" y="1697"/>
                    </a:lnTo>
                    <a:lnTo>
                      <a:pt x="205" y="2033"/>
                    </a:lnTo>
                    <a:lnTo>
                      <a:pt x="317" y="2349"/>
                    </a:lnTo>
                    <a:lnTo>
                      <a:pt x="467" y="2666"/>
                    </a:lnTo>
                    <a:lnTo>
                      <a:pt x="634" y="2965"/>
                    </a:lnTo>
                    <a:lnTo>
                      <a:pt x="821" y="3282"/>
                    </a:lnTo>
                    <a:lnTo>
                      <a:pt x="1026" y="3562"/>
                    </a:lnTo>
                    <a:lnTo>
                      <a:pt x="1250" y="3841"/>
                    </a:lnTo>
                    <a:lnTo>
                      <a:pt x="1492" y="4102"/>
                    </a:lnTo>
                    <a:lnTo>
                      <a:pt x="1734" y="4363"/>
                    </a:lnTo>
                    <a:lnTo>
                      <a:pt x="1977" y="4587"/>
                    </a:lnTo>
                    <a:lnTo>
                      <a:pt x="2238" y="4811"/>
                    </a:lnTo>
                    <a:lnTo>
                      <a:pt x="2499" y="5016"/>
                    </a:lnTo>
                    <a:lnTo>
                      <a:pt x="2760" y="5202"/>
                    </a:lnTo>
                    <a:lnTo>
                      <a:pt x="2835" y="5240"/>
                    </a:lnTo>
                    <a:lnTo>
                      <a:pt x="2928" y="5277"/>
                    </a:lnTo>
                    <a:lnTo>
                      <a:pt x="3040" y="5296"/>
                    </a:lnTo>
                    <a:lnTo>
                      <a:pt x="3170" y="5296"/>
                    </a:lnTo>
                    <a:lnTo>
                      <a:pt x="3245" y="5258"/>
                    </a:lnTo>
                    <a:lnTo>
                      <a:pt x="3226" y="5408"/>
                    </a:lnTo>
                    <a:lnTo>
                      <a:pt x="3245" y="5501"/>
                    </a:lnTo>
                    <a:lnTo>
                      <a:pt x="3301" y="5575"/>
                    </a:lnTo>
                    <a:lnTo>
                      <a:pt x="3375" y="5631"/>
                    </a:lnTo>
                    <a:lnTo>
                      <a:pt x="3469" y="5650"/>
                    </a:lnTo>
                    <a:lnTo>
                      <a:pt x="3562" y="5631"/>
                    </a:lnTo>
                    <a:lnTo>
                      <a:pt x="3636" y="5594"/>
                    </a:lnTo>
                    <a:lnTo>
                      <a:pt x="3692" y="5519"/>
                    </a:lnTo>
                    <a:lnTo>
                      <a:pt x="3711" y="5426"/>
                    </a:lnTo>
                    <a:lnTo>
                      <a:pt x="3730" y="4606"/>
                    </a:lnTo>
                    <a:lnTo>
                      <a:pt x="3711" y="4177"/>
                    </a:lnTo>
                    <a:lnTo>
                      <a:pt x="3692" y="3748"/>
                    </a:lnTo>
                    <a:lnTo>
                      <a:pt x="3636" y="3319"/>
                    </a:lnTo>
                    <a:lnTo>
                      <a:pt x="3562" y="2890"/>
                    </a:lnTo>
                    <a:lnTo>
                      <a:pt x="3469" y="2480"/>
                    </a:lnTo>
                    <a:lnTo>
                      <a:pt x="3319" y="2070"/>
                    </a:lnTo>
                    <a:lnTo>
                      <a:pt x="3245" y="1865"/>
                    </a:lnTo>
                    <a:lnTo>
                      <a:pt x="3152" y="1678"/>
                    </a:lnTo>
                    <a:lnTo>
                      <a:pt x="3040" y="1492"/>
                    </a:lnTo>
                    <a:lnTo>
                      <a:pt x="2909" y="1305"/>
                    </a:lnTo>
                    <a:lnTo>
                      <a:pt x="2779" y="1137"/>
                    </a:lnTo>
                    <a:lnTo>
                      <a:pt x="2629" y="970"/>
                    </a:lnTo>
                    <a:lnTo>
                      <a:pt x="2480" y="802"/>
                    </a:lnTo>
                    <a:lnTo>
                      <a:pt x="2313" y="653"/>
                    </a:lnTo>
                    <a:lnTo>
                      <a:pt x="2145" y="503"/>
                    </a:lnTo>
                    <a:lnTo>
                      <a:pt x="1958" y="392"/>
                    </a:lnTo>
                    <a:lnTo>
                      <a:pt x="1753" y="280"/>
                    </a:lnTo>
                    <a:lnTo>
                      <a:pt x="1548" y="186"/>
                    </a:lnTo>
                    <a:lnTo>
                      <a:pt x="1343" y="112"/>
                    </a:lnTo>
                    <a:lnTo>
                      <a:pt x="1119" y="56"/>
                    </a:lnTo>
                    <a:lnTo>
                      <a:pt x="895" y="1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30">
                <a:extLst>
                  <a:ext uri="{FF2B5EF4-FFF2-40B4-BE49-F238E27FC236}">
                    <a16:creationId xmlns:a16="http://schemas.microsoft.com/office/drawing/2014/main" id="{21966AC5-0187-D30D-C791-DC8C04936734}"/>
                  </a:ext>
                </a:extLst>
              </p:cNvPr>
              <p:cNvSpPr/>
              <p:nvPr/>
            </p:nvSpPr>
            <p:spPr>
              <a:xfrm>
                <a:off x="3523750" y="1966650"/>
                <a:ext cx="997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5297" extrusionOk="0">
                    <a:moveTo>
                      <a:pt x="2592" y="467"/>
                    </a:moveTo>
                    <a:lnTo>
                      <a:pt x="2742" y="485"/>
                    </a:lnTo>
                    <a:lnTo>
                      <a:pt x="2872" y="523"/>
                    </a:lnTo>
                    <a:lnTo>
                      <a:pt x="3003" y="578"/>
                    </a:lnTo>
                    <a:lnTo>
                      <a:pt x="3115" y="672"/>
                    </a:lnTo>
                    <a:lnTo>
                      <a:pt x="3226" y="802"/>
                    </a:lnTo>
                    <a:lnTo>
                      <a:pt x="3320" y="951"/>
                    </a:lnTo>
                    <a:lnTo>
                      <a:pt x="3394" y="1101"/>
                    </a:lnTo>
                    <a:lnTo>
                      <a:pt x="3450" y="1268"/>
                    </a:lnTo>
                    <a:lnTo>
                      <a:pt x="3487" y="1436"/>
                    </a:lnTo>
                    <a:lnTo>
                      <a:pt x="3506" y="1623"/>
                    </a:lnTo>
                    <a:lnTo>
                      <a:pt x="3506" y="1791"/>
                    </a:lnTo>
                    <a:lnTo>
                      <a:pt x="3506" y="1977"/>
                    </a:lnTo>
                    <a:lnTo>
                      <a:pt x="3487" y="2163"/>
                    </a:lnTo>
                    <a:lnTo>
                      <a:pt x="3450" y="2350"/>
                    </a:lnTo>
                    <a:lnTo>
                      <a:pt x="3394" y="2536"/>
                    </a:lnTo>
                    <a:lnTo>
                      <a:pt x="3320" y="2704"/>
                    </a:lnTo>
                    <a:lnTo>
                      <a:pt x="3245" y="2891"/>
                    </a:lnTo>
                    <a:lnTo>
                      <a:pt x="3170" y="3040"/>
                    </a:lnTo>
                    <a:lnTo>
                      <a:pt x="3059" y="3189"/>
                    </a:lnTo>
                    <a:lnTo>
                      <a:pt x="2947" y="3338"/>
                    </a:lnTo>
                    <a:lnTo>
                      <a:pt x="2723" y="3562"/>
                    </a:lnTo>
                    <a:lnTo>
                      <a:pt x="2481" y="3767"/>
                    </a:lnTo>
                    <a:lnTo>
                      <a:pt x="2182" y="3954"/>
                    </a:lnTo>
                    <a:lnTo>
                      <a:pt x="1884" y="4121"/>
                    </a:lnTo>
                    <a:lnTo>
                      <a:pt x="1567" y="4289"/>
                    </a:lnTo>
                    <a:lnTo>
                      <a:pt x="1231" y="4420"/>
                    </a:lnTo>
                    <a:lnTo>
                      <a:pt x="579" y="4681"/>
                    </a:lnTo>
                    <a:lnTo>
                      <a:pt x="523" y="4699"/>
                    </a:lnTo>
                    <a:lnTo>
                      <a:pt x="523" y="4699"/>
                    </a:lnTo>
                    <a:lnTo>
                      <a:pt x="560" y="4345"/>
                    </a:lnTo>
                    <a:lnTo>
                      <a:pt x="597" y="3991"/>
                    </a:lnTo>
                    <a:lnTo>
                      <a:pt x="672" y="3637"/>
                    </a:lnTo>
                    <a:lnTo>
                      <a:pt x="746" y="3282"/>
                    </a:lnTo>
                    <a:lnTo>
                      <a:pt x="840" y="2947"/>
                    </a:lnTo>
                    <a:lnTo>
                      <a:pt x="933" y="2592"/>
                    </a:lnTo>
                    <a:lnTo>
                      <a:pt x="1045" y="2257"/>
                    </a:lnTo>
                    <a:lnTo>
                      <a:pt x="1157" y="1921"/>
                    </a:lnTo>
                    <a:lnTo>
                      <a:pt x="1306" y="1585"/>
                    </a:lnTo>
                    <a:lnTo>
                      <a:pt x="1474" y="1250"/>
                    </a:lnTo>
                    <a:lnTo>
                      <a:pt x="1567" y="1082"/>
                    </a:lnTo>
                    <a:lnTo>
                      <a:pt x="1679" y="933"/>
                    </a:lnTo>
                    <a:lnTo>
                      <a:pt x="1809" y="802"/>
                    </a:lnTo>
                    <a:lnTo>
                      <a:pt x="1940" y="690"/>
                    </a:lnTo>
                    <a:lnTo>
                      <a:pt x="2089" y="597"/>
                    </a:lnTo>
                    <a:lnTo>
                      <a:pt x="2257" y="541"/>
                    </a:lnTo>
                    <a:lnTo>
                      <a:pt x="2425" y="485"/>
                    </a:lnTo>
                    <a:lnTo>
                      <a:pt x="2592" y="467"/>
                    </a:lnTo>
                    <a:close/>
                    <a:moveTo>
                      <a:pt x="2574" y="0"/>
                    </a:moveTo>
                    <a:lnTo>
                      <a:pt x="2331" y="19"/>
                    </a:lnTo>
                    <a:lnTo>
                      <a:pt x="2089" y="75"/>
                    </a:lnTo>
                    <a:lnTo>
                      <a:pt x="1865" y="187"/>
                    </a:lnTo>
                    <a:lnTo>
                      <a:pt x="1660" y="299"/>
                    </a:lnTo>
                    <a:lnTo>
                      <a:pt x="1492" y="448"/>
                    </a:lnTo>
                    <a:lnTo>
                      <a:pt x="1324" y="616"/>
                    </a:lnTo>
                    <a:lnTo>
                      <a:pt x="1194" y="784"/>
                    </a:lnTo>
                    <a:lnTo>
                      <a:pt x="1082" y="970"/>
                    </a:lnTo>
                    <a:lnTo>
                      <a:pt x="970" y="1157"/>
                    </a:lnTo>
                    <a:lnTo>
                      <a:pt x="877" y="1362"/>
                    </a:lnTo>
                    <a:lnTo>
                      <a:pt x="709" y="1753"/>
                    </a:lnTo>
                    <a:lnTo>
                      <a:pt x="579" y="2145"/>
                    </a:lnTo>
                    <a:lnTo>
                      <a:pt x="448" y="2555"/>
                    </a:lnTo>
                    <a:lnTo>
                      <a:pt x="336" y="2965"/>
                    </a:lnTo>
                    <a:lnTo>
                      <a:pt x="243" y="3375"/>
                    </a:lnTo>
                    <a:lnTo>
                      <a:pt x="150" y="3786"/>
                    </a:lnTo>
                    <a:lnTo>
                      <a:pt x="94" y="4215"/>
                    </a:lnTo>
                    <a:lnTo>
                      <a:pt x="38" y="4625"/>
                    </a:lnTo>
                    <a:lnTo>
                      <a:pt x="1" y="5054"/>
                    </a:lnTo>
                    <a:lnTo>
                      <a:pt x="19" y="5110"/>
                    </a:lnTo>
                    <a:lnTo>
                      <a:pt x="38" y="5166"/>
                    </a:lnTo>
                    <a:lnTo>
                      <a:pt x="56" y="5221"/>
                    </a:lnTo>
                    <a:lnTo>
                      <a:pt x="112" y="5259"/>
                    </a:lnTo>
                    <a:lnTo>
                      <a:pt x="168" y="5296"/>
                    </a:lnTo>
                    <a:lnTo>
                      <a:pt x="336" y="5296"/>
                    </a:lnTo>
                    <a:lnTo>
                      <a:pt x="746" y="5128"/>
                    </a:lnTo>
                    <a:lnTo>
                      <a:pt x="1455" y="4849"/>
                    </a:lnTo>
                    <a:lnTo>
                      <a:pt x="1809" y="4699"/>
                    </a:lnTo>
                    <a:lnTo>
                      <a:pt x="2145" y="4532"/>
                    </a:lnTo>
                    <a:lnTo>
                      <a:pt x="2481" y="4345"/>
                    </a:lnTo>
                    <a:lnTo>
                      <a:pt x="2779" y="4140"/>
                    </a:lnTo>
                    <a:lnTo>
                      <a:pt x="3077" y="3916"/>
                    </a:lnTo>
                    <a:lnTo>
                      <a:pt x="3208" y="3786"/>
                    </a:lnTo>
                    <a:lnTo>
                      <a:pt x="3320" y="3655"/>
                    </a:lnTo>
                    <a:lnTo>
                      <a:pt x="3450" y="3469"/>
                    </a:lnTo>
                    <a:lnTo>
                      <a:pt x="3581" y="3282"/>
                    </a:lnTo>
                    <a:lnTo>
                      <a:pt x="3674" y="3096"/>
                    </a:lnTo>
                    <a:lnTo>
                      <a:pt x="3767" y="2891"/>
                    </a:lnTo>
                    <a:lnTo>
                      <a:pt x="3860" y="2667"/>
                    </a:lnTo>
                    <a:lnTo>
                      <a:pt x="3916" y="2443"/>
                    </a:lnTo>
                    <a:lnTo>
                      <a:pt x="3954" y="2219"/>
                    </a:lnTo>
                    <a:lnTo>
                      <a:pt x="3991" y="1977"/>
                    </a:lnTo>
                    <a:lnTo>
                      <a:pt x="3991" y="1753"/>
                    </a:lnTo>
                    <a:lnTo>
                      <a:pt x="3972" y="1529"/>
                    </a:lnTo>
                    <a:lnTo>
                      <a:pt x="3954" y="1306"/>
                    </a:lnTo>
                    <a:lnTo>
                      <a:pt x="3898" y="1101"/>
                    </a:lnTo>
                    <a:lnTo>
                      <a:pt x="3823" y="877"/>
                    </a:lnTo>
                    <a:lnTo>
                      <a:pt x="3730" y="690"/>
                    </a:lnTo>
                    <a:lnTo>
                      <a:pt x="3599" y="504"/>
                    </a:lnTo>
                    <a:lnTo>
                      <a:pt x="3450" y="336"/>
                    </a:lnTo>
                    <a:lnTo>
                      <a:pt x="3357" y="243"/>
                    </a:lnTo>
                    <a:lnTo>
                      <a:pt x="3264" y="187"/>
                    </a:lnTo>
                    <a:lnTo>
                      <a:pt x="3152" y="112"/>
                    </a:lnTo>
                    <a:lnTo>
                      <a:pt x="3040" y="75"/>
                    </a:lnTo>
                    <a:lnTo>
                      <a:pt x="2928" y="38"/>
                    </a:lnTo>
                    <a:lnTo>
                      <a:pt x="2816" y="1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30">
                <a:extLst>
                  <a:ext uri="{FF2B5EF4-FFF2-40B4-BE49-F238E27FC236}">
                    <a16:creationId xmlns:a16="http://schemas.microsoft.com/office/drawing/2014/main" id="{1997461F-2304-8CB7-7C0E-5B7C4206A5C8}"/>
                  </a:ext>
                </a:extLst>
              </p:cNvPr>
              <p:cNvSpPr/>
              <p:nvPr/>
            </p:nvSpPr>
            <p:spPr>
              <a:xfrm>
                <a:off x="3528425" y="2079000"/>
                <a:ext cx="100700" cy="755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021" extrusionOk="0">
                    <a:moveTo>
                      <a:pt x="280" y="0"/>
                    </a:moveTo>
                    <a:lnTo>
                      <a:pt x="186" y="19"/>
                    </a:lnTo>
                    <a:lnTo>
                      <a:pt x="112" y="56"/>
                    </a:lnTo>
                    <a:lnTo>
                      <a:pt x="56" y="131"/>
                    </a:lnTo>
                    <a:lnTo>
                      <a:pt x="19" y="205"/>
                    </a:lnTo>
                    <a:lnTo>
                      <a:pt x="0" y="392"/>
                    </a:lnTo>
                    <a:lnTo>
                      <a:pt x="0" y="578"/>
                    </a:lnTo>
                    <a:lnTo>
                      <a:pt x="0" y="746"/>
                    </a:lnTo>
                    <a:lnTo>
                      <a:pt x="37" y="933"/>
                    </a:lnTo>
                    <a:lnTo>
                      <a:pt x="75" y="1100"/>
                    </a:lnTo>
                    <a:lnTo>
                      <a:pt x="112" y="1287"/>
                    </a:lnTo>
                    <a:lnTo>
                      <a:pt x="168" y="1455"/>
                    </a:lnTo>
                    <a:lnTo>
                      <a:pt x="242" y="1623"/>
                    </a:lnTo>
                    <a:lnTo>
                      <a:pt x="336" y="1772"/>
                    </a:lnTo>
                    <a:lnTo>
                      <a:pt x="429" y="1939"/>
                    </a:lnTo>
                    <a:lnTo>
                      <a:pt x="541" y="2089"/>
                    </a:lnTo>
                    <a:lnTo>
                      <a:pt x="653" y="2219"/>
                    </a:lnTo>
                    <a:lnTo>
                      <a:pt x="765" y="2350"/>
                    </a:lnTo>
                    <a:lnTo>
                      <a:pt x="914" y="2480"/>
                    </a:lnTo>
                    <a:lnTo>
                      <a:pt x="1044" y="2592"/>
                    </a:lnTo>
                    <a:lnTo>
                      <a:pt x="1193" y="2685"/>
                    </a:lnTo>
                    <a:lnTo>
                      <a:pt x="1343" y="2760"/>
                    </a:lnTo>
                    <a:lnTo>
                      <a:pt x="1492" y="2835"/>
                    </a:lnTo>
                    <a:lnTo>
                      <a:pt x="1660" y="2890"/>
                    </a:lnTo>
                    <a:lnTo>
                      <a:pt x="1809" y="2946"/>
                    </a:lnTo>
                    <a:lnTo>
                      <a:pt x="2144" y="3002"/>
                    </a:lnTo>
                    <a:lnTo>
                      <a:pt x="2480" y="3021"/>
                    </a:lnTo>
                    <a:lnTo>
                      <a:pt x="2666" y="3021"/>
                    </a:lnTo>
                    <a:lnTo>
                      <a:pt x="2872" y="3002"/>
                    </a:lnTo>
                    <a:lnTo>
                      <a:pt x="3058" y="2965"/>
                    </a:lnTo>
                    <a:lnTo>
                      <a:pt x="3245" y="2909"/>
                    </a:lnTo>
                    <a:lnTo>
                      <a:pt x="3431" y="2853"/>
                    </a:lnTo>
                    <a:lnTo>
                      <a:pt x="3599" y="2779"/>
                    </a:lnTo>
                    <a:lnTo>
                      <a:pt x="3785" y="2685"/>
                    </a:lnTo>
                    <a:lnTo>
                      <a:pt x="3934" y="2573"/>
                    </a:lnTo>
                    <a:lnTo>
                      <a:pt x="4009" y="2499"/>
                    </a:lnTo>
                    <a:lnTo>
                      <a:pt x="4028" y="2424"/>
                    </a:lnTo>
                    <a:lnTo>
                      <a:pt x="4028" y="2331"/>
                    </a:lnTo>
                    <a:lnTo>
                      <a:pt x="3990" y="2238"/>
                    </a:lnTo>
                    <a:lnTo>
                      <a:pt x="3916" y="2182"/>
                    </a:lnTo>
                    <a:lnTo>
                      <a:pt x="3841" y="2145"/>
                    </a:lnTo>
                    <a:lnTo>
                      <a:pt x="3748" y="2145"/>
                    </a:lnTo>
                    <a:lnTo>
                      <a:pt x="3655" y="2182"/>
                    </a:lnTo>
                    <a:lnTo>
                      <a:pt x="3543" y="2275"/>
                    </a:lnTo>
                    <a:lnTo>
                      <a:pt x="3412" y="2331"/>
                    </a:lnTo>
                    <a:lnTo>
                      <a:pt x="3133" y="2443"/>
                    </a:lnTo>
                    <a:lnTo>
                      <a:pt x="2853" y="2518"/>
                    </a:lnTo>
                    <a:lnTo>
                      <a:pt x="2573" y="2555"/>
                    </a:lnTo>
                    <a:lnTo>
                      <a:pt x="2275" y="2536"/>
                    </a:lnTo>
                    <a:lnTo>
                      <a:pt x="1995" y="2499"/>
                    </a:lnTo>
                    <a:lnTo>
                      <a:pt x="1715" y="2406"/>
                    </a:lnTo>
                    <a:lnTo>
                      <a:pt x="1585" y="2350"/>
                    </a:lnTo>
                    <a:lnTo>
                      <a:pt x="1454" y="2275"/>
                    </a:lnTo>
                    <a:lnTo>
                      <a:pt x="1324" y="2201"/>
                    </a:lnTo>
                    <a:lnTo>
                      <a:pt x="1212" y="2107"/>
                    </a:lnTo>
                    <a:lnTo>
                      <a:pt x="1007" y="1902"/>
                    </a:lnTo>
                    <a:lnTo>
                      <a:pt x="820" y="1660"/>
                    </a:lnTo>
                    <a:lnTo>
                      <a:pt x="671" y="1417"/>
                    </a:lnTo>
                    <a:lnTo>
                      <a:pt x="578" y="1138"/>
                    </a:lnTo>
                    <a:lnTo>
                      <a:pt x="503" y="858"/>
                    </a:lnTo>
                    <a:lnTo>
                      <a:pt x="466" y="560"/>
                    </a:lnTo>
                    <a:lnTo>
                      <a:pt x="485" y="429"/>
                    </a:lnTo>
                    <a:lnTo>
                      <a:pt x="485" y="280"/>
                    </a:lnTo>
                    <a:lnTo>
                      <a:pt x="485" y="187"/>
                    </a:lnTo>
                    <a:lnTo>
                      <a:pt x="448" y="93"/>
                    </a:lnTo>
                    <a:lnTo>
                      <a:pt x="373" y="38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30">
                <a:extLst>
                  <a:ext uri="{FF2B5EF4-FFF2-40B4-BE49-F238E27FC236}">
                    <a16:creationId xmlns:a16="http://schemas.microsoft.com/office/drawing/2014/main" id="{231775D3-8441-79F2-B637-93EEFE17C2E3}"/>
                  </a:ext>
                </a:extLst>
              </p:cNvPr>
              <p:cNvSpPr/>
              <p:nvPr/>
            </p:nvSpPr>
            <p:spPr>
              <a:xfrm>
                <a:off x="3471075" y="2070600"/>
                <a:ext cx="6807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3861" extrusionOk="0">
                    <a:moveTo>
                      <a:pt x="2480" y="1"/>
                    </a:moveTo>
                    <a:lnTo>
                      <a:pt x="2387" y="19"/>
                    </a:lnTo>
                    <a:lnTo>
                      <a:pt x="2313" y="75"/>
                    </a:lnTo>
                    <a:lnTo>
                      <a:pt x="2257" y="150"/>
                    </a:lnTo>
                    <a:lnTo>
                      <a:pt x="2238" y="243"/>
                    </a:lnTo>
                    <a:lnTo>
                      <a:pt x="2238" y="467"/>
                    </a:lnTo>
                    <a:lnTo>
                      <a:pt x="2219" y="691"/>
                    </a:lnTo>
                    <a:lnTo>
                      <a:pt x="2182" y="896"/>
                    </a:lnTo>
                    <a:lnTo>
                      <a:pt x="2145" y="1119"/>
                    </a:lnTo>
                    <a:lnTo>
                      <a:pt x="2070" y="1325"/>
                    </a:lnTo>
                    <a:lnTo>
                      <a:pt x="1996" y="1530"/>
                    </a:lnTo>
                    <a:lnTo>
                      <a:pt x="1902" y="1735"/>
                    </a:lnTo>
                    <a:lnTo>
                      <a:pt x="1809" y="1921"/>
                    </a:lnTo>
                    <a:lnTo>
                      <a:pt x="1697" y="2126"/>
                    </a:lnTo>
                    <a:lnTo>
                      <a:pt x="1567" y="2294"/>
                    </a:lnTo>
                    <a:lnTo>
                      <a:pt x="1436" y="2481"/>
                    </a:lnTo>
                    <a:lnTo>
                      <a:pt x="1287" y="2630"/>
                    </a:lnTo>
                    <a:lnTo>
                      <a:pt x="1119" y="2798"/>
                    </a:lnTo>
                    <a:lnTo>
                      <a:pt x="951" y="2928"/>
                    </a:lnTo>
                    <a:lnTo>
                      <a:pt x="784" y="3059"/>
                    </a:lnTo>
                    <a:lnTo>
                      <a:pt x="597" y="3189"/>
                    </a:lnTo>
                    <a:lnTo>
                      <a:pt x="541" y="3115"/>
                    </a:lnTo>
                    <a:lnTo>
                      <a:pt x="467" y="3059"/>
                    </a:lnTo>
                    <a:lnTo>
                      <a:pt x="392" y="3040"/>
                    </a:lnTo>
                    <a:lnTo>
                      <a:pt x="299" y="3059"/>
                    </a:lnTo>
                    <a:lnTo>
                      <a:pt x="206" y="3096"/>
                    </a:lnTo>
                    <a:lnTo>
                      <a:pt x="112" y="3171"/>
                    </a:lnTo>
                    <a:lnTo>
                      <a:pt x="56" y="3264"/>
                    </a:lnTo>
                    <a:lnTo>
                      <a:pt x="19" y="3357"/>
                    </a:lnTo>
                    <a:lnTo>
                      <a:pt x="0" y="3469"/>
                    </a:lnTo>
                    <a:lnTo>
                      <a:pt x="0" y="3581"/>
                    </a:lnTo>
                    <a:lnTo>
                      <a:pt x="38" y="3674"/>
                    </a:lnTo>
                    <a:lnTo>
                      <a:pt x="94" y="3767"/>
                    </a:lnTo>
                    <a:lnTo>
                      <a:pt x="131" y="3805"/>
                    </a:lnTo>
                    <a:lnTo>
                      <a:pt x="187" y="3823"/>
                    </a:lnTo>
                    <a:lnTo>
                      <a:pt x="224" y="3842"/>
                    </a:lnTo>
                    <a:lnTo>
                      <a:pt x="280" y="3860"/>
                    </a:lnTo>
                    <a:lnTo>
                      <a:pt x="373" y="3842"/>
                    </a:lnTo>
                    <a:lnTo>
                      <a:pt x="634" y="3711"/>
                    </a:lnTo>
                    <a:lnTo>
                      <a:pt x="877" y="3581"/>
                    </a:lnTo>
                    <a:lnTo>
                      <a:pt x="1119" y="3413"/>
                    </a:lnTo>
                    <a:lnTo>
                      <a:pt x="1343" y="3245"/>
                    </a:lnTo>
                    <a:lnTo>
                      <a:pt x="1548" y="3059"/>
                    </a:lnTo>
                    <a:lnTo>
                      <a:pt x="1753" y="2854"/>
                    </a:lnTo>
                    <a:lnTo>
                      <a:pt x="1940" y="2630"/>
                    </a:lnTo>
                    <a:lnTo>
                      <a:pt x="2089" y="2387"/>
                    </a:lnTo>
                    <a:lnTo>
                      <a:pt x="2238" y="2145"/>
                    </a:lnTo>
                    <a:lnTo>
                      <a:pt x="2369" y="1903"/>
                    </a:lnTo>
                    <a:lnTo>
                      <a:pt x="2480" y="1642"/>
                    </a:lnTo>
                    <a:lnTo>
                      <a:pt x="2574" y="1362"/>
                    </a:lnTo>
                    <a:lnTo>
                      <a:pt x="2648" y="1082"/>
                    </a:lnTo>
                    <a:lnTo>
                      <a:pt x="2686" y="802"/>
                    </a:lnTo>
                    <a:lnTo>
                      <a:pt x="2723" y="523"/>
                    </a:lnTo>
                    <a:lnTo>
                      <a:pt x="2723" y="224"/>
                    </a:lnTo>
                    <a:lnTo>
                      <a:pt x="2704" y="150"/>
                    </a:lnTo>
                    <a:lnTo>
                      <a:pt x="2648" y="75"/>
                    </a:lnTo>
                    <a:lnTo>
                      <a:pt x="2574" y="19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2B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92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te Branding: Social Media Planner by Slidesgo">
  <a:themeElements>
    <a:clrScheme name="Simple Light">
      <a:dk1>
        <a:srgbClr val="484D50"/>
      </a:dk1>
      <a:lt1>
        <a:srgbClr val="FFFFFF"/>
      </a:lt1>
      <a:dk2>
        <a:srgbClr val="FFD9D9"/>
      </a:dk2>
      <a:lt2>
        <a:srgbClr val="D9A571"/>
      </a:lt2>
      <a:accent1>
        <a:srgbClr val="F46660"/>
      </a:accent1>
      <a:accent2>
        <a:srgbClr val="B8E4EC"/>
      </a:accent2>
      <a:accent3>
        <a:srgbClr val="C6DDC0"/>
      </a:accent3>
      <a:accent4>
        <a:srgbClr val="FFB8A9"/>
      </a:accent4>
      <a:accent5>
        <a:srgbClr val="A76F5A"/>
      </a:accent5>
      <a:accent6>
        <a:srgbClr val="E7D4C2"/>
      </a:accent6>
      <a:hlink>
        <a:srgbClr val="4142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325</Words>
  <Application>Microsoft Macintosh PowerPoint</Application>
  <PresentationFormat>On-screen Show (16:9)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Barriecito</vt:lpstr>
      <vt:lpstr>Nunito Light</vt:lpstr>
      <vt:lpstr>Baloo 2</vt:lpstr>
      <vt:lpstr>Roboto Condensed Light</vt:lpstr>
      <vt:lpstr>Arial</vt:lpstr>
      <vt:lpstr>Cute Branding: Social Media Planner by Slidesgo</vt:lpstr>
      <vt:lpstr>Enterprise Procurement &amp; Vendor Management System</vt:lpstr>
      <vt:lpstr>Project Goal</vt:lpstr>
      <vt:lpstr>Problem Statement</vt:lpstr>
      <vt:lpstr>Technologies Used</vt:lpstr>
      <vt:lpstr>Core Features</vt:lpstr>
      <vt:lpstr>PowerPoint Presentation</vt:lpstr>
      <vt:lpstr>PowerPoint Presentation</vt:lpstr>
      <vt:lpstr>Advanced Features</vt:lpstr>
      <vt:lpstr>Sample Use Case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 PPT</dc:title>
  <dc:creator>Qiyao Chen</dc:creator>
  <cp:lastModifiedBy>Wei-Hong Lin</cp:lastModifiedBy>
  <cp:revision>30</cp:revision>
  <dcterms:modified xsi:type="dcterms:W3CDTF">2025-04-21T03:46:28Z</dcterms:modified>
</cp:coreProperties>
</file>