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50c6aca25277334" providerId="LiveId" clId="{7A856982-9F94-4A67-B93C-B032A74CC6B5}"/>
    <pc:docChg chg="custSel addSld delSld modSld sldOrd">
      <pc:chgData name="" userId="b50c6aca25277334" providerId="LiveId" clId="{7A856982-9F94-4A67-B93C-B032A74CC6B5}" dt="2018-10-17T21:06:47.336" v="1980" actId="20577"/>
      <pc:docMkLst>
        <pc:docMk/>
      </pc:docMkLst>
      <pc:sldChg chg="modSp">
        <pc:chgData name="" userId="b50c6aca25277334" providerId="LiveId" clId="{7A856982-9F94-4A67-B93C-B032A74CC6B5}" dt="2018-10-17T21:06:47.336" v="1980" actId="20577"/>
        <pc:sldMkLst>
          <pc:docMk/>
          <pc:sldMk cId="2831547133" sldId="257"/>
        </pc:sldMkLst>
        <pc:spChg chg="mod">
          <ac:chgData name="" userId="b50c6aca25277334" providerId="LiveId" clId="{7A856982-9F94-4A67-B93C-B032A74CC6B5}" dt="2018-10-17T21:06:47.336" v="1980" actId="20577"/>
          <ac:spMkLst>
            <pc:docMk/>
            <pc:sldMk cId="2831547133" sldId="257"/>
            <ac:spMk id="3" creationId="{409BDDC2-BDF3-4284-9BA8-1000AE6BCF99}"/>
          </ac:spMkLst>
        </pc:spChg>
      </pc:sldChg>
      <pc:sldChg chg="addSp delSp modSp">
        <pc:chgData name="" userId="b50c6aca25277334" providerId="LiveId" clId="{7A856982-9F94-4A67-B93C-B032A74CC6B5}" dt="2018-10-17T20:26:16.655" v="1561" actId="1076"/>
        <pc:sldMkLst>
          <pc:docMk/>
          <pc:sldMk cId="3528271940" sldId="258"/>
        </pc:sldMkLst>
        <pc:spChg chg="mod">
          <ac:chgData name="" userId="b50c6aca25277334" providerId="LiveId" clId="{7A856982-9F94-4A67-B93C-B032A74CC6B5}" dt="2018-10-17T18:22:15.284" v="644" actId="20577"/>
          <ac:spMkLst>
            <pc:docMk/>
            <pc:sldMk cId="3528271940" sldId="258"/>
            <ac:spMk id="5" creationId="{7FF4C3A7-BC09-4EE2-B223-08701A502ED0}"/>
          </ac:spMkLst>
        </pc:spChg>
        <pc:spChg chg="mod">
          <ac:chgData name="" userId="b50c6aca25277334" providerId="LiveId" clId="{7A856982-9F94-4A67-B93C-B032A74CC6B5}" dt="2018-10-17T18:18:36.748" v="537" actId="20577"/>
          <ac:spMkLst>
            <pc:docMk/>
            <pc:sldMk cId="3528271940" sldId="258"/>
            <ac:spMk id="8" creationId="{112FC5D8-05F1-4A19-A30E-9DBBBE546B18}"/>
          </ac:spMkLst>
        </pc:spChg>
        <pc:spChg chg="mod">
          <ac:chgData name="" userId="b50c6aca25277334" providerId="LiveId" clId="{7A856982-9F94-4A67-B93C-B032A74CC6B5}" dt="2018-10-17T18:18:27.098" v="519" actId="20577"/>
          <ac:spMkLst>
            <pc:docMk/>
            <pc:sldMk cId="3528271940" sldId="258"/>
            <ac:spMk id="9" creationId="{62475AF4-9876-4474-A233-83EEB2F74948}"/>
          </ac:spMkLst>
        </pc:spChg>
        <pc:spChg chg="del">
          <ac:chgData name="" userId="b50c6aca25277334" providerId="LiveId" clId="{7A856982-9F94-4A67-B93C-B032A74CC6B5}" dt="2018-10-17T20:25:46.446" v="1551" actId="931"/>
          <ac:spMkLst>
            <pc:docMk/>
            <pc:sldMk cId="3528271940" sldId="258"/>
            <ac:spMk id="10" creationId="{133A83C1-0C92-46F3-9980-2A4AC3027EDD}"/>
          </ac:spMkLst>
        </pc:spChg>
        <pc:spChg chg="mod">
          <ac:chgData name="" userId="b50c6aca25277334" providerId="LiveId" clId="{7A856982-9F94-4A67-B93C-B032A74CC6B5}" dt="2018-10-17T18:19:05.408" v="604" actId="313"/>
          <ac:spMkLst>
            <pc:docMk/>
            <pc:sldMk cId="3528271940" sldId="258"/>
            <ac:spMk id="11" creationId="{2C223DD4-9A4C-4F0C-BB1D-6DB787FDF4F7}"/>
          </ac:spMkLst>
        </pc:spChg>
        <pc:spChg chg="add del">
          <ac:chgData name="" userId="b50c6aca25277334" providerId="LiveId" clId="{7A856982-9F94-4A67-B93C-B032A74CC6B5}" dt="2018-10-17T20:25:28.367" v="1550" actId="1076"/>
          <ac:spMkLst>
            <pc:docMk/>
            <pc:sldMk cId="3528271940" sldId="258"/>
            <ac:spMk id="16" creationId="{5AF20951-F4A7-4863-B4CA-561F4EA91275}"/>
          </ac:spMkLst>
        </pc:spChg>
        <pc:picChg chg="add mod">
          <ac:chgData name="" userId="b50c6aca25277334" providerId="LiveId" clId="{7A856982-9F94-4A67-B93C-B032A74CC6B5}" dt="2018-10-17T20:26:16.655" v="1561" actId="1076"/>
          <ac:picMkLst>
            <pc:docMk/>
            <pc:sldMk cId="3528271940" sldId="258"/>
            <ac:picMk id="18" creationId="{DE83652D-E4F7-4981-B817-9147A0CBE3D7}"/>
          </ac:picMkLst>
        </pc:picChg>
      </pc:sldChg>
      <pc:sldChg chg="modSp add del ord">
        <pc:chgData name="" userId="b50c6aca25277334" providerId="LiveId" clId="{7A856982-9F94-4A67-B93C-B032A74CC6B5}" dt="2018-10-17T20:26:24.495" v="1562" actId="2696"/>
        <pc:sldMkLst>
          <pc:docMk/>
          <pc:sldMk cId="2487775161" sldId="259"/>
        </pc:sldMkLst>
        <pc:spChg chg="mod">
          <ac:chgData name="" userId="b50c6aca25277334" providerId="LiveId" clId="{7A856982-9F94-4A67-B93C-B032A74CC6B5}" dt="2018-10-17T18:04:04.597" v="30" actId="20577"/>
          <ac:spMkLst>
            <pc:docMk/>
            <pc:sldMk cId="2487775161" sldId="259"/>
            <ac:spMk id="2" creationId="{E2A6DB57-107F-45A5-9C18-75C2AA756A74}"/>
          </ac:spMkLst>
        </pc:spChg>
        <pc:spChg chg="mod">
          <ac:chgData name="" userId="b50c6aca25277334" providerId="LiveId" clId="{7A856982-9F94-4A67-B93C-B032A74CC6B5}" dt="2018-10-17T18:05:04.958" v="150" actId="20577"/>
          <ac:spMkLst>
            <pc:docMk/>
            <pc:sldMk cId="2487775161" sldId="259"/>
            <ac:spMk id="3" creationId="{D7A8A615-853C-402C-83F3-81103937D4E3}"/>
          </ac:spMkLst>
        </pc:spChg>
      </pc:sldChg>
      <pc:sldChg chg="addSp delSp modSp add">
        <pc:chgData name="" userId="b50c6aca25277334" providerId="LiveId" clId="{7A856982-9F94-4A67-B93C-B032A74CC6B5}" dt="2018-10-17T18:13:01.618" v="504" actId="20577"/>
        <pc:sldMkLst>
          <pc:docMk/>
          <pc:sldMk cId="1626324721" sldId="260"/>
        </pc:sldMkLst>
        <pc:spChg chg="mod">
          <ac:chgData name="" userId="b50c6aca25277334" providerId="LiveId" clId="{7A856982-9F94-4A67-B93C-B032A74CC6B5}" dt="2018-10-17T18:05:40.851" v="196" actId="20577"/>
          <ac:spMkLst>
            <pc:docMk/>
            <pc:sldMk cId="1626324721" sldId="260"/>
            <ac:spMk id="2" creationId="{586AA717-CFA3-4369-8E47-39137B244135}"/>
          </ac:spMkLst>
        </pc:spChg>
        <pc:spChg chg="del">
          <ac:chgData name="" userId="b50c6aca25277334" providerId="LiveId" clId="{7A856982-9F94-4A67-B93C-B032A74CC6B5}" dt="2018-10-17T18:06:20.432" v="235" actId="931"/>
          <ac:spMkLst>
            <pc:docMk/>
            <pc:sldMk cId="1626324721" sldId="260"/>
            <ac:spMk id="3" creationId="{C94365EE-E9E9-4936-8175-5787CF4B5A14}"/>
          </ac:spMkLst>
        </pc:spChg>
        <pc:spChg chg="mod">
          <ac:chgData name="" userId="b50c6aca25277334" providerId="LiveId" clId="{7A856982-9F94-4A67-B93C-B032A74CC6B5}" dt="2018-10-17T18:13:01.618" v="504" actId="20577"/>
          <ac:spMkLst>
            <pc:docMk/>
            <pc:sldMk cId="1626324721" sldId="260"/>
            <ac:spMk id="4" creationId="{6F4AF838-2292-4639-AE04-3D9AE379B7B2}"/>
          </ac:spMkLst>
        </pc:spChg>
        <pc:picChg chg="add mod">
          <ac:chgData name="" userId="b50c6aca25277334" providerId="LiveId" clId="{7A856982-9F94-4A67-B93C-B032A74CC6B5}" dt="2018-10-17T18:06:27.134" v="237" actId="27614"/>
          <ac:picMkLst>
            <pc:docMk/>
            <pc:sldMk cId="1626324721" sldId="260"/>
            <ac:picMk id="6" creationId="{852774EE-91CB-4819-BBAB-3CB86A4E20DD}"/>
          </ac:picMkLst>
        </pc:picChg>
        <pc:picChg chg="add mod">
          <ac:chgData name="" userId="b50c6aca25277334" providerId="LiveId" clId="{7A856982-9F94-4A67-B93C-B032A74CC6B5}" dt="2018-10-17T18:07:09.135" v="247" actId="14826"/>
          <ac:picMkLst>
            <pc:docMk/>
            <pc:sldMk cId="1626324721" sldId="260"/>
            <ac:picMk id="7" creationId="{82562C7C-3646-40C0-A24D-07666C636775}"/>
          </ac:picMkLst>
        </pc:picChg>
        <pc:picChg chg="add mod">
          <ac:chgData name="" userId="b50c6aca25277334" providerId="LiveId" clId="{7A856982-9F94-4A67-B93C-B032A74CC6B5}" dt="2018-10-17T18:07:19.030" v="248" actId="14826"/>
          <ac:picMkLst>
            <pc:docMk/>
            <pc:sldMk cId="1626324721" sldId="260"/>
            <ac:picMk id="8" creationId="{D18D86A2-BBA4-407C-BECD-850A39B97992}"/>
          </ac:picMkLst>
        </pc:picChg>
        <pc:picChg chg="add del mod">
          <ac:chgData name="" userId="b50c6aca25277334" providerId="LiveId" clId="{7A856982-9F94-4A67-B93C-B032A74CC6B5}" dt="2018-10-17T18:09:23.848" v="250" actId="478"/>
          <ac:picMkLst>
            <pc:docMk/>
            <pc:sldMk cId="1626324721" sldId="260"/>
            <ac:picMk id="9" creationId="{9A751F10-4D66-479F-A53C-0330A7E3682B}"/>
          </ac:picMkLst>
        </pc:picChg>
        <pc:picChg chg="add del mod">
          <ac:chgData name="" userId="b50c6aca25277334" providerId="LiveId" clId="{7A856982-9F94-4A67-B93C-B032A74CC6B5}" dt="2018-10-17T18:06:55.425" v="246" actId="478"/>
          <ac:picMkLst>
            <pc:docMk/>
            <pc:sldMk cId="1626324721" sldId="260"/>
            <ac:picMk id="10" creationId="{0547A73E-499D-4E76-B5B5-5452E9F6D406}"/>
          </ac:picMkLst>
        </pc:picChg>
        <pc:picChg chg="add del">
          <ac:chgData name="" userId="b50c6aca25277334" providerId="LiveId" clId="{7A856982-9F94-4A67-B93C-B032A74CC6B5}" dt="2018-10-17T18:09:23.848" v="250" actId="478"/>
          <ac:picMkLst>
            <pc:docMk/>
            <pc:sldMk cId="1626324721" sldId="260"/>
            <ac:picMk id="1026" creationId="{2F2AECE2-F25B-43E3-BA3E-228CA99C8698}"/>
          </ac:picMkLst>
        </pc:picChg>
        <pc:picChg chg="add mod">
          <ac:chgData name="" userId="b50c6aca25277334" providerId="LiveId" clId="{7A856982-9F94-4A67-B93C-B032A74CC6B5}" dt="2018-10-17T18:09:32.504" v="252" actId="1076"/>
          <ac:picMkLst>
            <pc:docMk/>
            <pc:sldMk cId="1626324721" sldId="260"/>
            <ac:picMk id="1028" creationId="{9AF0444B-A70C-4293-9B93-78AD51C64B1E}"/>
          </ac:picMkLst>
        </pc:picChg>
      </pc:sldChg>
      <pc:sldChg chg="addSp delSp modSp add ord">
        <pc:chgData name="" userId="b50c6aca25277334" providerId="LiveId" clId="{7A856982-9F94-4A67-B93C-B032A74CC6B5}" dt="2018-10-17T19:06:57.139" v="1068" actId="14100"/>
        <pc:sldMkLst>
          <pc:docMk/>
          <pc:sldMk cId="4245229666" sldId="261"/>
        </pc:sldMkLst>
        <pc:spChg chg="mod">
          <ac:chgData name="" userId="b50c6aca25277334" providerId="LiveId" clId="{7A856982-9F94-4A67-B93C-B032A74CC6B5}" dt="2018-10-17T18:56:37.606" v="667" actId="20577"/>
          <ac:spMkLst>
            <pc:docMk/>
            <pc:sldMk cId="4245229666" sldId="261"/>
            <ac:spMk id="2" creationId="{EE3E9F8C-B59C-4B1F-BA6F-CE42DB36B489}"/>
          </ac:spMkLst>
        </pc:spChg>
        <pc:spChg chg="del">
          <ac:chgData name="" userId="b50c6aca25277334" providerId="LiveId" clId="{7A856982-9F94-4A67-B93C-B032A74CC6B5}" dt="2018-10-17T18:28:28.187" v="646" actId="931"/>
          <ac:spMkLst>
            <pc:docMk/>
            <pc:sldMk cId="4245229666" sldId="261"/>
            <ac:spMk id="3" creationId="{B911209A-AF74-4B84-967C-1E19090E45DC}"/>
          </ac:spMkLst>
        </pc:spChg>
        <pc:spChg chg="mod">
          <ac:chgData name="" userId="b50c6aca25277334" providerId="LiveId" clId="{7A856982-9F94-4A67-B93C-B032A74CC6B5}" dt="2018-10-17T19:06:46.551" v="1066" actId="20577"/>
          <ac:spMkLst>
            <pc:docMk/>
            <pc:sldMk cId="4245229666" sldId="261"/>
            <ac:spMk id="4" creationId="{9A1EDB41-D5CA-4230-A01E-101F61EB90C8}"/>
          </ac:spMkLst>
        </pc:spChg>
        <pc:picChg chg="add mod">
          <ac:chgData name="" userId="b50c6aca25277334" providerId="LiveId" clId="{7A856982-9F94-4A67-B93C-B032A74CC6B5}" dt="2018-10-17T18:53:59.220" v="651" actId="1076"/>
          <ac:picMkLst>
            <pc:docMk/>
            <pc:sldMk cId="4245229666" sldId="261"/>
            <ac:picMk id="6" creationId="{26A93A96-BB07-4681-9D3A-C760E0194A95}"/>
          </ac:picMkLst>
        </pc:picChg>
        <pc:picChg chg="add mod">
          <ac:chgData name="" userId="b50c6aca25277334" providerId="LiveId" clId="{7A856982-9F94-4A67-B93C-B032A74CC6B5}" dt="2018-10-17T18:56:28.574" v="656" actId="1076"/>
          <ac:picMkLst>
            <pc:docMk/>
            <pc:sldMk cId="4245229666" sldId="261"/>
            <ac:picMk id="7" creationId="{49A08916-B9C1-4756-9A4E-E36A88BF4FAB}"/>
          </ac:picMkLst>
        </pc:picChg>
      </pc:sldChg>
      <pc:sldChg chg="modSp add">
        <pc:chgData name="" userId="b50c6aca25277334" providerId="LiveId" clId="{7A856982-9F94-4A67-B93C-B032A74CC6B5}" dt="2018-10-17T19:55:14.877" v="1548" actId="20577"/>
        <pc:sldMkLst>
          <pc:docMk/>
          <pc:sldMk cId="1032250601" sldId="262"/>
        </pc:sldMkLst>
        <pc:spChg chg="mod">
          <ac:chgData name="" userId="b50c6aca25277334" providerId="LiveId" clId="{7A856982-9F94-4A67-B93C-B032A74CC6B5}" dt="2018-10-17T19:45:29.243" v="1081" actId="20577"/>
          <ac:spMkLst>
            <pc:docMk/>
            <pc:sldMk cId="1032250601" sldId="262"/>
            <ac:spMk id="2" creationId="{81977861-FD8C-49F3-90FA-59D72C652C19}"/>
          </ac:spMkLst>
        </pc:spChg>
        <pc:spChg chg="mod">
          <ac:chgData name="" userId="b50c6aca25277334" providerId="LiveId" clId="{7A856982-9F94-4A67-B93C-B032A74CC6B5}" dt="2018-10-17T19:55:14.877" v="1548" actId="20577"/>
          <ac:spMkLst>
            <pc:docMk/>
            <pc:sldMk cId="1032250601" sldId="262"/>
            <ac:spMk id="3" creationId="{5582B0C7-0685-4E9B-AC1B-C0E832A0B2C9}"/>
          </ac:spMkLst>
        </pc:spChg>
      </pc:sldChg>
      <pc:sldChg chg="delSp modSp add">
        <pc:chgData name="" userId="b50c6aca25277334" providerId="LiveId" clId="{7A856982-9F94-4A67-B93C-B032A74CC6B5}" dt="2018-10-17T20:30:57.920" v="1905" actId="14100"/>
        <pc:sldMkLst>
          <pc:docMk/>
          <pc:sldMk cId="205218912" sldId="263"/>
        </pc:sldMkLst>
        <pc:spChg chg="mod">
          <ac:chgData name="" userId="b50c6aca25277334" providerId="LiveId" clId="{7A856982-9F94-4A67-B93C-B032A74CC6B5}" dt="2018-10-17T20:26:52.137" v="1609" actId="20577"/>
          <ac:spMkLst>
            <pc:docMk/>
            <pc:sldMk cId="205218912" sldId="263"/>
            <ac:spMk id="2" creationId="{586AA717-CFA3-4369-8E47-39137B244135}"/>
          </ac:spMkLst>
        </pc:spChg>
        <pc:spChg chg="mod">
          <ac:chgData name="" userId="b50c6aca25277334" providerId="LiveId" clId="{7A856982-9F94-4A67-B93C-B032A74CC6B5}" dt="2018-10-17T20:29:59.596" v="1900" actId="20577"/>
          <ac:spMkLst>
            <pc:docMk/>
            <pc:sldMk cId="205218912" sldId="263"/>
            <ac:spMk id="4" creationId="{6F4AF838-2292-4639-AE04-3D9AE379B7B2}"/>
          </ac:spMkLst>
        </pc:spChg>
        <pc:picChg chg="mod modCrop">
          <ac:chgData name="" userId="b50c6aca25277334" providerId="LiveId" clId="{7A856982-9F94-4A67-B93C-B032A74CC6B5}" dt="2018-10-17T20:30:57.920" v="1905" actId="14100"/>
          <ac:picMkLst>
            <pc:docMk/>
            <pc:sldMk cId="205218912" sldId="263"/>
            <ac:picMk id="6" creationId="{852774EE-91CB-4819-BBAB-3CB86A4E20DD}"/>
          </ac:picMkLst>
        </pc:picChg>
        <pc:picChg chg="del">
          <ac:chgData name="" userId="b50c6aca25277334" providerId="LiveId" clId="{7A856982-9F94-4A67-B93C-B032A74CC6B5}" dt="2018-10-17T20:28:10.019" v="1615" actId="478"/>
          <ac:picMkLst>
            <pc:docMk/>
            <pc:sldMk cId="205218912" sldId="263"/>
            <ac:picMk id="7" creationId="{82562C7C-3646-40C0-A24D-07666C636775}"/>
          </ac:picMkLst>
        </pc:picChg>
        <pc:picChg chg="del">
          <ac:chgData name="" userId="b50c6aca25277334" providerId="LiveId" clId="{7A856982-9F94-4A67-B93C-B032A74CC6B5}" dt="2018-10-17T20:28:11.553" v="1616" actId="478"/>
          <ac:picMkLst>
            <pc:docMk/>
            <pc:sldMk cId="205218912" sldId="263"/>
            <ac:picMk id="8" creationId="{D18D86A2-BBA4-407C-BECD-850A39B97992}"/>
          </ac:picMkLst>
        </pc:picChg>
        <pc:picChg chg="mod modCrop">
          <ac:chgData name="" userId="b50c6aca25277334" providerId="LiveId" clId="{7A856982-9F94-4A67-B93C-B032A74CC6B5}" dt="2018-10-17T20:30:56.595" v="1904" actId="14100"/>
          <ac:picMkLst>
            <pc:docMk/>
            <pc:sldMk cId="205218912" sldId="263"/>
            <ac:picMk id="1028" creationId="{9AF0444B-A70C-4293-9B93-78AD51C64B1E}"/>
          </ac:picMkLst>
        </pc:picChg>
      </pc:sldChg>
      <pc:sldChg chg="addSp delSp modSp add">
        <pc:chgData name="" userId="b50c6aca25277334" providerId="LiveId" clId="{7A856982-9F94-4A67-B93C-B032A74CC6B5}" dt="2018-10-17T21:06:09.351" v="1954" actId="20577"/>
        <pc:sldMkLst>
          <pc:docMk/>
          <pc:sldMk cId="2288585229" sldId="264"/>
        </pc:sldMkLst>
        <pc:spChg chg="mod">
          <ac:chgData name="" userId="b50c6aca25277334" providerId="LiveId" clId="{7A856982-9F94-4A67-B93C-B032A74CC6B5}" dt="2018-10-17T21:03:01.096" v="1922" actId="20577"/>
          <ac:spMkLst>
            <pc:docMk/>
            <pc:sldMk cId="2288585229" sldId="264"/>
            <ac:spMk id="2" creationId="{EAB6F6CB-B779-43B0-AD97-54FF28CB9974}"/>
          </ac:spMkLst>
        </pc:spChg>
        <pc:spChg chg="del">
          <ac:chgData name="" userId="b50c6aca25277334" providerId="LiveId" clId="{7A856982-9F94-4A67-B93C-B032A74CC6B5}" dt="2018-10-17T21:05:53.642" v="1952" actId="931"/>
          <ac:spMkLst>
            <pc:docMk/>
            <pc:sldMk cId="2288585229" sldId="264"/>
            <ac:spMk id="3" creationId="{311D50CD-049E-4B13-85E9-5CA92A88E0F6}"/>
          </ac:spMkLst>
        </pc:spChg>
        <pc:spChg chg="mod">
          <ac:chgData name="" userId="b50c6aca25277334" providerId="LiveId" clId="{7A856982-9F94-4A67-B93C-B032A74CC6B5}" dt="2018-10-17T21:06:09.351" v="1954" actId="20577"/>
          <ac:spMkLst>
            <pc:docMk/>
            <pc:sldMk cId="2288585229" sldId="264"/>
            <ac:spMk id="4" creationId="{1BF5CC86-6633-487E-9537-A82133132976}"/>
          </ac:spMkLst>
        </pc:spChg>
        <pc:picChg chg="add mod">
          <ac:chgData name="" userId="b50c6aca25277334" providerId="LiveId" clId="{7A856982-9F94-4A67-B93C-B032A74CC6B5}" dt="2018-10-17T21:06:00.022" v="1953" actId="27614"/>
          <ac:picMkLst>
            <pc:docMk/>
            <pc:sldMk cId="2288585229" sldId="264"/>
            <ac:picMk id="6" creationId="{099B83E6-FCC6-41F9-86D8-5E2F2F07CF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bcad.com/library/acdelco-145-amp-alternator-3351092-high-detail-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9CBB-B53C-45A3-B29F-192F5CB53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9756C-C633-4D99-AADC-8DAE3149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225900"/>
          </a:xfrm>
        </p:spPr>
        <p:txBody>
          <a:bodyPr>
            <a:normAutofit/>
          </a:bodyPr>
          <a:lstStyle/>
          <a:p>
            <a:r>
              <a:rPr lang="en-US" dirty="0"/>
              <a:t>EGR 5703 - Advance Scientific Visualization</a:t>
            </a:r>
          </a:p>
          <a:p>
            <a:r>
              <a:rPr lang="en-US" dirty="0"/>
              <a:t>M.S. Electrical Engineering</a:t>
            </a:r>
          </a:p>
          <a:p>
            <a:r>
              <a:rPr lang="en-US" dirty="0"/>
              <a:t>Isaac Trevino</a:t>
            </a:r>
          </a:p>
        </p:txBody>
      </p:sp>
    </p:spTree>
    <p:extLst>
      <p:ext uri="{BB962C8B-B14F-4D97-AF65-F5344CB8AC3E}">
        <p14:creationId xmlns:p14="http://schemas.microsoft.com/office/powerpoint/2010/main" val="116705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4808-4E2F-4FDC-9306-2109E2F2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DDC2-BDF3-4284-9BA8-1000AE6B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Object Summaries</a:t>
            </a:r>
          </a:p>
          <a:p>
            <a:r>
              <a:rPr lang="en-US" dirty="0"/>
              <a:t>Sub-System of a Vehicle </a:t>
            </a:r>
          </a:p>
          <a:p>
            <a:pPr lvl="1"/>
            <a:r>
              <a:rPr lang="en-US" dirty="0"/>
              <a:t>Alternator</a:t>
            </a:r>
          </a:p>
          <a:p>
            <a:r>
              <a:rPr lang="en-US" dirty="0"/>
              <a:t>Human Body Part</a:t>
            </a:r>
          </a:p>
          <a:p>
            <a:pPr lvl="1"/>
            <a:r>
              <a:rPr lang="en-US" dirty="0"/>
              <a:t>Trachea</a:t>
            </a:r>
          </a:p>
          <a:p>
            <a:r>
              <a:rPr lang="en-US" dirty="0"/>
              <a:t>Custom Object</a:t>
            </a:r>
          </a:p>
          <a:p>
            <a:r>
              <a:rPr lang="en-US" dirty="0"/>
              <a:t>Volcano</a:t>
            </a:r>
          </a:p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4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4828-0839-4005-934F-33F7D332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5D47-227A-4418-9B60-7E1CE713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618" y="4291977"/>
            <a:ext cx="3451582" cy="682765"/>
          </a:xfrm>
        </p:spPr>
        <p:txBody>
          <a:bodyPr/>
          <a:lstStyle/>
          <a:p>
            <a:r>
              <a:rPr lang="en-US" dirty="0"/>
              <a:t>Sub-System of Car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625A704-99A5-4792-9B5B-2E25207E500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xfrm>
            <a:off x="694267" y="1984236"/>
            <a:ext cx="3310146" cy="2206764"/>
          </a:xfrm>
          <a:prstGeom prst="roundRect">
            <a:avLst>
              <a:gd name="adj" fmla="val 0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4C3A7-BC09-4EE2-B223-08701A502ED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88618" y="4974741"/>
            <a:ext cx="3451582" cy="1344921"/>
          </a:xfrm>
        </p:spPr>
        <p:txBody>
          <a:bodyPr/>
          <a:lstStyle/>
          <a:p>
            <a:r>
              <a:rPr lang="en-US" dirty="0"/>
              <a:t>Borrowed from  GrabCAD.com</a:t>
            </a:r>
          </a:p>
          <a:p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Alternator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1BCEB-421B-4E3B-A538-84C9888BA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4263" y="4291977"/>
            <a:ext cx="3448935" cy="682765"/>
          </a:xfrm>
        </p:spPr>
        <p:txBody>
          <a:bodyPr/>
          <a:lstStyle/>
          <a:p>
            <a:r>
              <a:rPr lang="en-US" dirty="0"/>
              <a:t>Human Body Part</a:t>
            </a:r>
          </a:p>
        </p:txBody>
      </p:sp>
      <p:pic>
        <p:nvPicPr>
          <p:cNvPr id="15" name="Picture Placeholder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42DE74-0783-4609-88DD-FB40F2885CA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4"/>
          <a:srcRect t="413" b="3596"/>
          <a:stretch/>
        </p:blipFill>
        <p:spPr>
          <a:xfrm>
            <a:off x="4374263" y="1984237"/>
            <a:ext cx="3448936" cy="220676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FC5D8-05F1-4A19-A30E-9DBBBE546B18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74264" y="4974740"/>
            <a:ext cx="3448935" cy="1344921"/>
          </a:xfrm>
        </p:spPr>
        <p:txBody>
          <a:bodyPr/>
          <a:lstStyle/>
          <a:p>
            <a:r>
              <a:rPr lang="en-US" dirty="0"/>
              <a:t>Made using Fusion 360</a:t>
            </a:r>
          </a:p>
          <a:p>
            <a:r>
              <a:rPr lang="en-US" dirty="0"/>
              <a:t>Human Trachea, Bronchus,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75AF4-9876-4474-A233-83EEB2F749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9731" y="4291977"/>
            <a:ext cx="3456469" cy="682765"/>
          </a:xfrm>
        </p:spPr>
        <p:txBody>
          <a:bodyPr/>
          <a:lstStyle/>
          <a:p>
            <a:r>
              <a:rPr lang="en-US" dirty="0"/>
              <a:t>Elevation Model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83652D-E4F7-4981-B817-9147A0CBE3D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/>
          <a:stretch>
            <a:fillRect/>
          </a:stretch>
        </p:blipFill>
        <p:spPr>
          <a:xfrm>
            <a:off x="8414700" y="2057400"/>
            <a:ext cx="3370121" cy="2054831"/>
          </a:xfrm>
          <a:prstGeom prst="roundRect">
            <a:avLst>
              <a:gd name="adj" fmla="val 0"/>
            </a:avLst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223DD4-9A4C-4F0C-BB1D-6DB787FDF4F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049731" y="4974738"/>
            <a:ext cx="3452445" cy="1344921"/>
          </a:xfrm>
        </p:spPr>
        <p:txBody>
          <a:bodyPr/>
          <a:lstStyle/>
          <a:p>
            <a:r>
              <a:rPr lang="en-US" dirty="0"/>
              <a:t>Made using </a:t>
            </a:r>
            <a:r>
              <a:rPr lang="en-US" dirty="0" err="1"/>
              <a:t>GlobalMapper</a:t>
            </a:r>
            <a:endParaRPr lang="en-US" dirty="0"/>
          </a:p>
          <a:p>
            <a:r>
              <a:rPr lang="en-US" dirty="0"/>
              <a:t>Gulf of Mexico Bathymetric Elevation mapping</a:t>
            </a:r>
          </a:p>
        </p:txBody>
      </p:sp>
    </p:spTree>
    <p:extLst>
      <p:ext uri="{BB962C8B-B14F-4D97-AF65-F5344CB8AC3E}">
        <p14:creationId xmlns:p14="http://schemas.microsoft.com/office/powerpoint/2010/main" val="35282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9F8C-B59C-4B1F-BA6F-CE42DB36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Alternator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6A93A96-BB07-4681-9D3A-C760E0194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497" y="1041943"/>
            <a:ext cx="3846472" cy="2564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DB41-D5CA-4230-A01E-101F61EB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Alternator is used to convert mechanical energy from the engines spin axil to Electrical Energy by using a Generator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ParaView</a:t>
            </a:r>
            <a:r>
              <a:rPr lang="en-US" dirty="0"/>
              <a:t> we are able to view the internal structure of the Alternator, thus giving us an advanced visualization.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08916-B9C1-4756-9A4E-E36A88B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965" y="3772946"/>
            <a:ext cx="3846472" cy="25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A717-CFA3-4369-8E47-39137B24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Trachea </a:t>
            </a:r>
            <a:br>
              <a:rPr lang="en-US" dirty="0"/>
            </a:br>
            <a:r>
              <a:rPr lang="en-US" dirty="0"/>
              <a:t>using Fusion 360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2774EE-91CB-4819-BBAB-3CB86A4E2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312069"/>
            <a:ext cx="3425735" cy="22838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AF838-2292-4639-AE04-3D9AE379B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Autodesk Fusion 360 we were able to develop a cad model that appears as a Trachea as well as the Bronchus 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the Lungs and Larynx would be ideal for a proper breathing simulation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2562C7C-3646-40C0-A24D-07666C63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861" y="1312068"/>
            <a:ext cx="3425734" cy="228382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18D86A2-BBA4-407C-BECD-850A39B9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63" y="3872331"/>
            <a:ext cx="3425735" cy="2282987"/>
          </a:xfrm>
          <a:prstGeom prst="rect">
            <a:avLst/>
          </a:prstGeom>
        </p:spPr>
      </p:pic>
      <p:pic>
        <p:nvPicPr>
          <p:cNvPr id="1028" name="Picture 4" descr="https://www.physio-pedia.com/images/c/c6/Tracheobronchial_tree.jpg">
            <a:extLst>
              <a:ext uri="{FF2B5EF4-FFF2-40B4-BE49-F238E27FC236}">
                <a16:creationId xmlns:a16="http://schemas.microsoft.com/office/drawing/2014/main" id="{9AF0444B-A70C-4293-9B93-78AD51C64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882" y="3872331"/>
            <a:ext cx="20193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2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A717-CFA3-4369-8E47-39137B24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Bathymetric Data of Gulf of Mexico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2774EE-91CB-4819-BBAB-3CB86A4E2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81"/>
          <a:stretch/>
        </p:blipFill>
        <p:spPr>
          <a:xfrm>
            <a:off x="4995863" y="1666115"/>
            <a:ext cx="3629088" cy="19409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AF838-2292-4639-AE04-3D9AE379B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GlobalMapper</a:t>
            </a:r>
            <a:r>
              <a:rPr lang="en-US" dirty="0"/>
              <a:t> we are able to produce a 3D image of the Sea Bed of the Gulf of Mexico.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there where computation errors when converting to Paraview thus needs to be fixed prior to conversion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F0444B-A70C-4293-9B93-78AD51C64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8210" b="-884"/>
          <a:stretch/>
        </p:blipFill>
        <p:spPr bwMode="auto">
          <a:xfrm>
            <a:off x="8104044" y="3825894"/>
            <a:ext cx="3786195" cy="21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F6CB-B779-43B0-AD97-54FF28CB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Extinct Volcano </a:t>
            </a:r>
          </a:p>
        </p:txBody>
      </p: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99B83E6-FCC6-41F9-86D8-5E2F2F07C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312069"/>
            <a:ext cx="6510337" cy="43402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5CC86-6633-487E-9537-A82133132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8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7861-FD8C-49F3-90FA-59D72C65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B0C7-0685-4E9B-AC1B-C0E832A0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ParaView</a:t>
            </a:r>
            <a:r>
              <a:rPr lang="en-US" dirty="0"/>
              <a:t> has given insight on how much more of scientific visualization can be analyzed and viewed. </a:t>
            </a:r>
          </a:p>
          <a:p>
            <a:r>
              <a:rPr lang="en-US" dirty="0"/>
              <a:t>The progress of 3D visualization could be even more enhanced using Augmented Reality Products. </a:t>
            </a:r>
          </a:p>
          <a:p>
            <a:r>
              <a:rPr lang="en-US" dirty="0"/>
              <a:t>The Potential of viewing your product or project on a scale that allows you to develop more of a precise CAD design.</a:t>
            </a:r>
          </a:p>
        </p:txBody>
      </p:sp>
    </p:spTree>
    <p:extLst>
      <p:ext uri="{BB962C8B-B14F-4D97-AF65-F5344CB8AC3E}">
        <p14:creationId xmlns:p14="http://schemas.microsoft.com/office/powerpoint/2010/main" val="10322506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416</TotalTime>
  <Words>253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Paraview </vt:lpstr>
      <vt:lpstr>Table of Contents</vt:lpstr>
      <vt:lpstr>Assignments </vt:lpstr>
      <vt:lpstr>Alternator </vt:lpstr>
      <vt:lpstr>Human Trachea  using Fusion 360</vt:lpstr>
      <vt:lpstr>Bathymetric Data of Gulf of Mexico</vt:lpstr>
      <vt:lpstr>Extinct Volcano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Paraview </dc:title>
  <dc:creator>Isaac Trevino</dc:creator>
  <cp:lastModifiedBy>Isaac Trevino</cp:lastModifiedBy>
  <cp:revision>11</cp:revision>
  <dcterms:created xsi:type="dcterms:W3CDTF">2018-10-17T14:01:53Z</dcterms:created>
  <dcterms:modified xsi:type="dcterms:W3CDTF">2018-10-17T21:06:54Z</dcterms:modified>
</cp:coreProperties>
</file>