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7" d="100"/>
          <a:sy n="87" d="100"/>
        </p:scale>
        <p:origin x="3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2544F-F32D-4450-919E-C8A4EC96AC4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20660B-1FFA-43D1-8FCC-F84775E0DFA5}">
      <dgm:prSet/>
      <dgm:spPr/>
      <dgm:t>
        <a:bodyPr/>
        <a:lstStyle/>
        <a:p>
          <a:r>
            <a:rPr lang="en-US"/>
            <a:t>Have a forecast predictability model via UI Solution</a:t>
          </a:r>
        </a:p>
      </dgm:t>
    </dgm:pt>
    <dgm:pt modelId="{C8D9AD90-4E48-4E69-80AF-78319B50DDFC}" type="parTrans" cxnId="{CCC9D61B-B4D4-4271-9233-475E2EACBE68}">
      <dgm:prSet/>
      <dgm:spPr/>
      <dgm:t>
        <a:bodyPr/>
        <a:lstStyle/>
        <a:p>
          <a:endParaRPr lang="en-US"/>
        </a:p>
      </dgm:t>
    </dgm:pt>
    <dgm:pt modelId="{C17D77A5-6832-4833-B350-0232E8C02CF1}" type="sibTrans" cxnId="{CCC9D61B-B4D4-4271-9233-475E2EACBE6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8BA2D0-B034-4BE9-B7D3-B1E8FD0FF825}">
      <dgm:prSet/>
      <dgm:spPr/>
      <dgm:t>
        <a:bodyPr/>
        <a:lstStyle/>
        <a:p>
          <a:r>
            <a:rPr lang="en-US"/>
            <a:t>Have pollution analysis displayed real time on UI by Country</a:t>
          </a:r>
        </a:p>
      </dgm:t>
    </dgm:pt>
    <dgm:pt modelId="{BD716410-45A1-4469-AC0A-6A4E20F77180}" type="parTrans" cxnId="{8C062E5D-7A0A-484E-A891-77B9C6BD5526}">
      <dgm:prSet/>
      <dgm:spPr/>
      <dgm:t>
        <a:bodyPr/>
        <a:lstStyle/>
        <a:p>
          <a:endParaRPr lang="en-US"/>
        </a:p>
      </dgm:t>
    </dgm:pt>
    <dgm:pt modelId="{D46AE5F9-058E-4D99-ADFF-E50E4544E964}" type="sibTrans" cxnId="{8C062E5D-7A0A-484E-A891-77B9C6BD55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B1CE303-458F-4360-A1DE-26A05A085D4B}">
      <dgm:prSet/>
      <dgm:spPr/>
      <dgm:t>
        <a:bodyPr/>
        <a:lstStyle/>
        <a:p>
          <a:r>
            <a:rPr lang="en-US" dirty="0"/>
            <a:t>Have population water consumption data correlating to air emissions by country</a:t>
          </a:r>
        </a:p>
      </dgm:t>
    </dgm:pt>
    <dgm:pt modelId="{1BBC6816-22FC-48A0-8E46-1A0F7607A9D5}" type="parTrans" cxnId="{9189BCC1-CD11-46ED-92C2-9D70A34E5F50}">
      <dgm:prSet/>
      <dgm:spPr/>
      <dgm:t>
        <a:bodyPr/>
        <a:lstStyle/>
        <a:p>
          <a:endParaRPr lang="en-US"/>
        </a:p>
      </dgm:t>
    </dgm:pt>
    <dgm:pt modelId="{E1E00845-12C1-4A62-838F-84893B5AEFE0}" type="sibTrans" cxnId="{9189BCC1-CD11-46ED-92C2-9D70A34E5F5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7D0103-EF90-634D-BDA3-9E57E51D6BA9}" type="pres">
      <dgm:prSet presAssocID="{A882544F-F32D-4450-919E-C8A4EC96AC4D}" presName="Name0" presStyleCnt="0">
        <dgm:presLayoutVars>
          <dgm:animLvl val="lvl"/>
          <dgm:resizeHandles val="exact"/>
        </dgm:presLayoutVars>
      </dgm:prSet>
      <dgm:spPr/>
    </dgm:pt>
    <dgm:pt modelId="{19FCF723-45CB-164D-B267-D79C19DC2FAB}" type="pres">
      <dgm:prSet presAssocID="{6320660B-1FFA-43D1-8FCC-F84775E0DFA5}" presName="compositeNode" presStyleCnt="0">
        <dgm:presLayoutVars>
          <dgm:bulletEnabled val="1"/>
        </dgm:presLayoutVars>
      </dgm:prSet>
      <dgm:spPr/>
    </dgm:pt>
    <dgm:pt modelId="{46BF00E3-83FA-2442-B624-15CE926416F7}" type="pres">
      <dgm:prSet presAssocID="{6320660B-1FFA-43D1-8FCC-F84775E0DFA5}" presName="bgRect" presStyleLbl="bgAccFollowNode1" presStyleIdx="0" presStyleCnt="3"/>
      <dgm:spPr/>
    </dgm:pt>
    <dgm:pt modelId="{EB738E9B-3DB6-024F-B51A-C1B68EF002C7}" type="pres">
      <dgm:prSet presAssocID="{C17D77A5-6832-4833-B350-0232E8C02C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880CCFD-FC13-FA42-BE10-4C7ED9F9922E}" type="pres">
      <dgm:prSet presAssocID="{6320660B-1FFA-43D1-8FCC-F84775E0DFA5}" presName="bottomLine" presStyleLbl="alignNode1" presStyleIdx="1" presStyleCnt="6">
        <dgm:presLayoutVars/>
      </dgm:prSet>
      <dgm:spPr/>
    </dgm:pt>
    <dgm:pt modelId="{D33159CA-E7E7-F04D-8244-04E28BD5A18F}" type="pres">
      <dgm:prSet presAssocID="{6320660B-1FFA-43D1-8FCC-F84775E0DFA5}" presName="nodeText" presStyleLbl="bgAccFollowNode1" presStyleIdx="0" presStyleCnt="3">
        <dgm:presLayoutVars>
          <dgm:bulletEnabled val="1"/>
        </dgm:presLayoutVars>
      </dgm:prSet>
      <dgm:spPr/>
    </dgm:pt>
    <dgm:pt modelId="{6141F8F2-8C6E-134A-B8C9-6CDB4F716D82}" type="pres">
      <dgm:prSet presAssocID="{C17D77A5-6832-4833-B350-0232E8C02CF1}" presName="sibTrans" presStyleCnt="0"/>
      <dgm:spPr/>
    </dgm:pt>
    <dgm:pt modelId="{B0C285FF-0234-C04D-916E-A5994550493C}" type="pres">
      <dgm:prSet presAssocID="{728BA2D0-B034-4BE9-B7D3-B1E8FD0FF825}" presName="compositeNode" presStyleCnt="0">
        <dgm:presLayoutVars>
          <dgm:bulletEnabled val="1"/>
        </dgm:presLayoutVars>
      </dgm:prSet>
      <dgm:spPr/>
    </dgm:pt>
    <dgm:pt modelId="{C296F6CD-6FA1-FC4D-A35D-280933AD565D}" type="pres">
      <dgm:prSet presAssocID="{728BA2D0-B034-4BE9-B7D3-B1E8FD0FF825}" presName="bgRect" presStyleLbl="bgAccFollowNode1" presStyleIdx="1" presStyleCnt="3"/>
      <dgm:spPr/>
    </dgm:pt>
    <dgm:pt modelId="{BE26C098-9654-7348-9160-A4683A67985B}" type="pres">
      <dgm:prSet presAssocID="{D46AE5F9-058E-4D99-ADFF-E50E4544E9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0687AA9-53D9-FA43-A688-639323041FCD}" type="pres">
      <dgm:prSet presAssocID="{728BA2D0-B034-4BE9-B7D3-B1E8FD0FF825}" presName="bottomLine" presStyleLbl="alignNode1" presStyleIdx="3" presStyleCnt="6">
        <dgm:presLayoutVars/>
      </dgm:prSet>
      <dgm:spPr/>
    </dgm:pt>
    <dgm:pt modelId="{3909C5F8-FEED-754D-AAA4-7AB816FC7D4A}" type="pres">
      <dgm:prSet presAssocID="{728BA2D0-B034-4BE9-B7D3-B1E8FD0FF825}" presName="nodeText" presStyleLbl="bgAccFollowNode1" presStyleIdx="1" presStyleCnt="3">
        <dgm:presLayoutVars>
          <dgm:bulletEnabled val="1"/>
        </dgm:presLayoutVars>
      </dgm:prSet>
      <dgm:spPr/>
    </dgm:pt>
    <dgm:pt modelId="{055C6126-0E58-0B47-A026-602D5E2F8449}" type="pres">
      <dgm:prSet presAssocID="{D46AE5F9-058E-4D99-ADFF-E50E4544E964}" presName="sibTrans" presStyleCnt="0"/>
      <dgm:spPr/>
    </dgm:pt>
    <dgm:pt modelId="{64F1E6FF-2366-B24D-886A-71457C99F0DA}" type="pres">
      <dgm:prSet presAssocID="{7B1CE303-458F-4360-A1DE-26A05A085D4B}" presName="compositeNode" presStyleCnt="0">
        <dgm:presLayoutVars>
          <dgm:bulletEnabled val="1"/>
        </dgm:presLayoutVars>
      </dgm:prSet>
      <dgm:spPr/>
    </dgm:pt>
    <dgm:pt modelId="{19588471-081F-6B4E-9D84-956FE9069A12}" type="pres">
      <dgm:prSet presAssocID="{7B1CE303-458F-4360-A1DE-26A05A085D4B}" presName="bgRect" presStyleLbl="bgAccFollowNode1" presStyleIdx="2" presStyleCnt="3"/>
      <dgm:spPr/>
    </dgm:pt>
    <dgm:pt modelId="{21D48CD3-61C8-5542-97DC-3F1A8980BEC7}" type="pres">
      <dgm:prSet presAssocID="{E1E00845-12C1-4A62-838F-84893B5AEFE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82B9461-EAF8-E646-AF5E-6670E32B5607}" type="pres">
      <dgm:prSet presAssocID="{7B1CE303-458F-4360-A1DE-26A05A085D4B}" presName="bottomLine" presStyleLbl="alignNode1" presStyleIdx="5" presStyleCnt="6">
        <dgm:presLayoutVars/>
      </dgm:prSet>
      <dgm:spPr/>
    </dgm:pt>
    <dgm:pt modelId="{9775560E-7D9B-B142-BA8F-341ECA1DA145}" type="pres">
      <dgm:prSet presAssocID="{7B1CE303-458F-4360-A1DE-26A05A085D4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E496B00-197F-7F45-B054-9A7BCCEA33D6}" type="presOf" srcId="{D46AE5F9-058E-4D99-ADFF-E50E4544E964}" destId="{BE26C098-9654-7348-9160-A4683A67985B}" srcOrd="0" destOrd="0" presId="urn:microsoft.com/office/officeart/2016/7/layout/BasicLinearProcessNumbered"/>
    <dgm:cxn modelId="{F8C0C605-61D2-5642-8600-F0A3FBAD8C12}" type="presOf" srcId="{6320660B-1FFA-43D1-8FCC-F84775E0DFA5}" destId="{D33159CA-E7E7-F04D-8244-04E28BD5A18F}" srcOrd="1" destOrd="0" presId="urn:microsoft.com/office/officeart/2016/7/layout/BasicLinearProcessNumbered"/>
    <dgm:cxn modelId="{CCC9D61B-B4D4-4271-9233-475E2EACBE68}" srcId="{A882544F-F32D-4450-919E-C8A4EC96AC4D}" destId="{6320660B-1FFA-43D1-8FCC-F84775E0DFA5}" srcOrd="0" destOrd="0" parTransId="{C8D9AD90-4E48-4E69-80AF-78319B50DDFC}" sibTransId="{C17D77A5-6832-4833-B350-0232E8C02CF1}"/>
    <dgm:cxn modelId="{43748128-F105-0A4B-A026-4772BE9EAA16}" type="presOf" srcId="{E1E00845-12C1-4A62-838F-84893B5AEFE0}" destId="{21D48CD3-61C8-5542-97DC-3F1A8980BEC7}" srcOrd="0" destOrd="0" presId="urn:microsoft.com/office/officeart/2016/7/layout/BasicLinearProcessNumbered"/>
    <dgm:cxn modelId="{E6F2BA2D-EB0A-1448-BD81-5E3523DD1FBE}" type="presOf" srcId="{C17D77A5-6832-4833-B350-0232E8C02CF1}" destId="{EB738E9B-3DB6-024F-B51A-C1B68EF002C7}" srcOrd="0" destOrd="0" presId="urn:microsoft.com/office/officeart/2016/7/layout/BasicLinearProcessNumbered"/>
    <dgm:cxn modelId="{2D4A4A2E-7B7F-D24D-9A76-36C7C3DA595B}" type="presOf" srcId="{728BA2D0-B034-4BE9-B7D3-B1E8FD0FF825}" destId="{C296F6CD-6FA1-FC4D-A35D-280933AD565D}" srcOrd="0" destOrd="0" presId="urn:microsoft.com/office/officeart/2016/7/layout/BasicLinearProcessNumbered"/>
    <dgm:cxn modelId="{8C062E5D-7A0A-484E-A891-77B9C6BD5526}" srcId="{A882544F-F32D-4450-919E-C8A4EC96AC4D}" destId="{728BA2D0-B034-4BE9-B7D3-B1E8FD0FF825}" srcOrd="1" destOrd="0" parTransId="{BD716410-45A1-4469-AC0A-6A4E20F77180}" sibTransId="{D46AE5F9-058E-4D99-ADFF-E50E4544E964}"/>
    <dgm:cxn modelId="{8C2B3543-566D-4846-819E-C3C9C7AB61EF}" type="presOf" srcId="{728BA2D0-B034-4BE9-B7D3-B1E8FD0FF825}" destId="{3909C5F8-FEED-754D-AAA4-7AB816FC7D4A}" srcOrd="1" destOrd="0" presId="urn:microsoft.com/office/officeart/2016/7/layout/BasicLinearProcessNumbered"/>
    <dgm:cxn modelId="{75029852-5FED-9243-B43D-9EDF9A102A3A}" type="presOf" srcId="{A882544F-F32D-4450-919E-C8A4EC96AC4D}" destId="{C07D0103-EF90-634D-BDA3-9E57E51D6BA9}" srcOrd="0" destOrd="0" presId="urn:microsoft.com/office/officeart/2016/7/layout/BasicLinearProcessNumbered"/>
    <dgm:cxn modelId="{D87967AB-9E91-3B47-81F2-A872DD61065F}" type="presOf" srcId="{7B1CE303-458F-4360-A1DE-26A05A085D4B}" destId="{9775560E-7D9B-B142-BA8F-341ECA1DA145}" srcOrd="1" destOrd="0" presId="urn:microsoft.com/office/officeart/2016/7/layout/BasicLinearProcessNumbered"/>
    <dgm:cxn modelId="{643627BF-CAF5-B549-8539-AF811A057DAE}" type="presOf" srcId="{6320660B-1FFA-43D1-8FCC-F84775E0DFA5}" destId="{46BF00E3-83FA-2442-B624-15CE926416F7}" srcOrd="0" destOrd="0" presId="urn:microsoft.com/office/officeart/2016/7/layout/BasicLinearProcessNumbered"/>
    <dgm:cxn modelId="{9189BCC1-CD11-46ED-92C2-9D70A34E5F50}" srcId="{A882544F-F32D-4450-919E-C8A4EC96AC4D}" destId="{7B1CE303-458F-4360-A1DE-26A05A085D4B}" srcOrd="2" destOrd="0" parTransId="{1BBC6816-22FC-48A0-8E46-1A0F7607A9D5}" sibTransId="{E1E00845-12C1-4A62-838F-84893B5AEFE0}"/>
    <dgm:cxn modelId="{9EA397E0-4F91-B74E-A1E9-DBA602FE0AC4}" type="presOf" srcId="{7B1CE303-458F-4360-A1DE-26A05A085D4B}" destId="{19588471-081F-6B4E-9D84-956FE9069A12}" srcOrd="0" destOrd="0" presId="urn:microsoft.com/office/officeart/2016/7/layout/BasicLinearProcessNumbered"/>
    <dgm:cxn modelId="{88963A88-7EF2-2B4D-A2F9-11FA70B50D39}" type="presParOf" srcId="{C07D0103-EF90-634D-BDA3-9E57E51D6BA9}" destId="{19FCF723-45CB-164D-B267-D79C19DC2FAB}" srcOrd="0" destOrd="0" presId="urn:microsoft.com/office/officeart/2016/7/layout/BasicLinearProcessNumbered"/>
    <dgm:cxn modelId="{12ECECD3-32EB-E746-9008-A4DE71FA8029}" type="presParOf" srcId="{19FCF723-45CB-164D-B267-D79C19DC2FAB}" destId="{46BF00E3-83FA-2442-B624-15CE926416F7}" srcOrd="0" destOrd="0" presId="urn:microsoft.com/office/officeart/2016/7/layout/BasicLinearProcessNumbered"/>
    <dgm:cxn modelId="{751C39F7-6042-9E40-8241-43E148095458}" type="presParOf" srcId="{19FCF723-45CB-164D-B267-D79C19DC2FAB}" destId="{EB738E9B-3DB6-024F-B51A-C1B68EF002C7}" srcOrd="1" destOrd="0" presId="urn:microsoft.com/office/officeart/2016/7/layout/BasicLinearProcessNumbered"/>
    <dgm:cxn modelId="{9B7D7EC7-E082-824B-9AEA-F042070676D4}" type="presParOf" srcId="{19FCF723-45CB-164D-B267-D79C19DC2FAB}" destId="{F880CCFD-FC13-FA42-BE10-4C7ED9F9922E}" srcOrd="2" destOrd="0" presId="urn:microsoft.com/office/officeart/2016/7/layout/BasicLinearProcessNumbered"/>
    <dgm:cxn modelId="{5F13FDB6-A4FC-0B41-9F7F-B425CAE97048}" type="presParOf" srcId="{19FCF723-45CB-164D-B267-D79C19DC2FAB}" destId="{D33159CA-E7E7-F04D-8244-04E28BD5A18F}" srcOrd="3" destOrd="0" presId="urn:microsoft.com/office/officeart/2016/7/layout/BasicLinearProcessNumbered"/>
    <dgm:cxn modelId="{1D5E9964-CC90-6A41-9F5C-17DEEB12FC9C}" type="presParOf" srcId="{C07D0103-EF90-634D-BDA3-9E57E51D6BA9}" destId="{6141F8F2-8C6E-134A-B8C9-6CDB4F716D82}" srcOrd="1" destOrd="0" presId="urn:microsoft.com/office/officeart/2016/7/layout/BasicLinearProcessNumbered"/>
    <dgm:cxn modelId="{858350B1-E834-2D4A-A417-2FCAD05D8EDD}" type="presParOf" srcId="{C07D0103-EF90-634D-BDA3-9E57E51D6BA9}" destId="{B0C285FF-0234-C04D-916E-A5994550493C}" srcOrd="2" destOrd="0" presId="urn:microsoft.com/office/officeart/2016/7/layout/BasicLinearProcessNumbered"/>
    <dgm:cxn modelId="{C40E0971-4B44-234C-B550-6D80C7E95CF6}" type="presParOf" srcId="{B0C285FF-0234-C04D-916E-A5994550493C}" destId="{C296F6CD-6FA1-FC4D-A35D-280933AD565D}" srcOrd="0" destOrd="0" presId="urn:microsoft.com/office/officeart/2016/7/layout/BasicLinearProcessNumbered"/>
    <dgm:cxn modelId="{95F8FC52-14AB-E14E-BC6B-E9DAB60E911B}" type="presParOf" srcId="{B0C285FF-0234-C04D-916E-A5994550493C}" destId="{BE26C098-9654-7348-9160-A4683A67985B}" srcOrd="1" destOrd="0" presId="urn:microsoft.com/office/officeart/2016/7/layout/BasicLinearProcessNumbered"/>
    <dgm:cxn modelId="{9495D8FE-CC60-A048-AD00-775D2D8084AD}" type="presParOf" srcId="{B0C285FF-0234-C04D-916E-A5994550493C}" destId="{70687AA9-53D9-FA43-A688-639323041FCD}" srcOrd="2" destOrd="0" presId="urn:microsoft.com/office/officeart/2016/7/layout/BasicLinearProcessNumbered"/>
    <dgm:cxn modelId="{2BFFDF5C-1B4B-F244-8A5E-92A57ECC5E13}" type="presParOf" srcId="{B0C285FF-0234-C04D-916E-A5994550493C}" destId="{3909C5F8-FEED-754D-AAA4-7AB816FC7D4A}" srcOrd="3" destOrd="0" presId="urn:microsoft.com/office/officeart/2016/7/layout/BasicLinearProcessNumbered"/>
    <dgm:cxn modelId="{8AC46511-3BA2-EC48-A824-D774D3A41529}" type="presParOf" srcId="{C07D0103-EF90-634D-BDA3-9E57E51D6BA9}" destId="{055C6126-0E58-0B47-A026-602D5E2F8449}" srcOrd="3" destOrd="0" presId="urn:microsoft.com/office/officeart/2016/7/layout/BasicLinearProcessNumbered"/>
    <dgm:cxn modelId="{90F9DD49-A634-7344-9121-15862D1EAA8A}" type="presParOf" srcId="{C07D0103-EF90-634D-BDA3-9E57E51D6BA9}" destId="{64F1E6FF-2366-B24D-886A-71457C99F0DA}" srcOrd="4" destOrd="0" presId="urn:microsoft.com/office/officeart/2016/7/layout/BasicLinearProcessNumbered"/>
    <dgm:cxn modelId="{3D7D2C57-C212-C849-AED3-F3BDE1CB34D4}" type="presParOf" srcId="{64F1E6FF-2366-B24D-886A-71457C99F0DA}" destId="{19588471-081F-6B4E-9D84-956FE9069A12}" srcOrd="0" destOrd="0" presId="urn:microsoft.com/office/officeart/2016/7/layout/BasicLinearProcessNumbered"/>
    <dgm:cxn modelId="{32EFAA71-11DC-204D-AF2C-C8D6AEB1880A}" type="presParOf" srcId="{64F1E6FF-2366-B24D-886A-71457C99F0DA}" destId="{21D48CD3-61C8-5542-97DC-3F1A8980BEC7}" srcOrd="1" destOrd="0" presId="urn:microsoft.com/office/officeart/2016/7/layout/BasicLinearProcessNumbered"/>
    <dgm:cxn modelId="{3B79532D-11AC-6948-9DC5-A3509B8F8731}" type="presParOf" srcId="{64F1E6FF-2366-B24D-886A-71457C99F0DA}" destId="{982B9461-EAF8-E646-AF5E-6670E32B5607}" srcOrd="2" destOrd="0" presId="urn:microsoft.com/office/officeart/2016/7/layout/BasicLinearProcessNumbered"/>
    <dgm:cxn modelId="{8160A49E-124C-6649-8480-6A12BC29CC40}" type="presParOf" srcId="{64F1E6FF-2366-B24D-886A-71457C99F0DA}" destId="{9775560E-7D9B-B142-BA8F-341ECA1DA14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08D9B-F9C2-4C49-A0D9-13EB9CF48A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37583A-F42E-49FD-BDF6-B4F97C6274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Air Emissions Data</a:t>
          </a:r>
        </a:p>
      </dgm:t>
    </dgm:pt>
    <dgm:pt modelId="{6F8D1F5D-9B0E-45FB-B337-1CDE605DA1C2}" type="parTrans" cxnId="{F8D98682-E4B3-410D-BEB5-0AA19C412779}">
      <dgm:prSet/>
      <dgm:spPr/>
      <dgm:t>
        <a:bodyPr/>
        <a:lstStyle/>
        <a:p>
          <a:endParaRPr lang="en-US"/>
        </a:p>
      </dgm:t>
    </dgm:pt>
    <dgm:pt modelId="{E6AC36C1-3DE6-4A83-AF94-43CE392C178A}" type="sibTrans" cxnId="{F8D98682-E4B3-410D-BEB5-0AA19C412779}">
      <dgm:prSet/>
      <dgm:spPr/>
      <dgm:t>
        <a:bodyPr/>
        <a:lstStyle/>
        <a:p>
          <a:endParaRPr lang="en-US"/>
        </a:p>
      </dgm:t>
    </dgm:pt>
    <dgm:pt modelId="{62E2FF55-2C74-450D-A8B9-C00D92F8F5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Water Pollutant Data</a:t>
          </a:r>
        </a:p>
      </dgm:t>
    </dgm:pt>
    <dgm:pt modelId="{90A0FF0F-2BFE-47C1-81AA-35B659B7A33B}" type="parTrans" cxnId="{ECA3C8BC-4911-48AC-8DBE-CE48954A95DE}">
      <dgm:prSet/>
      <dgm:spPr/>
      <dgm:t>
        <a:bodyPr/>
        <a:lstStyle/>
        <a:p>
          <a:endParaRPr lang="en-US"/>
        </a:p>
      </dgm:t>
    </dgm:pt>
    <dgm:pt modelId="{BEDD8A53-28F0-4EE9-80BC-BFBAA84F5514}" type="sibTrans" cxnId="{ECA3C8BC-4911-48AC-8DBE-CE48954A95DE}">
      <dgm:prSet/>
      <dgm:spPr/>
      <dgm:t>
        <a:bodyPr/>
        <a:lstStyle/>
        <a:p>
          <a:endParaRPr lang="en-US"/>
        </a:p>
      </dgm:t>
    </dgm:pt>
    <dgm:pt modelId="{F0BD8F4B-B45B-4F70-9418-FA5C3027B6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Waste Management Data</a:t>
          </a:r>
        </a:p>
      </dgm:t>
    </dgm:pt>
    <dgm:pt modelId="{4EF12F83-408D-44EB-86D9-3E0028CE1E2A}" type="parTrans" cxnId="{A6601684-E80B-4B28-BCE5-F55D687FBFA8}">
      <dgm:prSet/>
      <dgm:spPr/>
      <dgm:t>
        <a:bodyPr/>
        <a:lstStyle/>
        <a:p>
          <a:endParaRPr lang="en-US"/>
        </a:p>
      </dgm:t>
    </dgm:pt>
    <dgm:pt modelId="{841DAF53-3B6B-4740-BBC1-2D8AB42C241B}" type="sibTrans" cxnId="{A6601684-E80B-4B28-BCE5-F55D687FBFA8}">
      <dgm:prSet/>
      <dgm:spPr/>
      <dgm:t>
        <a:bodyPr/>
        <a:lstStyle/>
        <a:p>
          <a:endParaRPr lang="en-US"/>
        </a:p>
      </dgm:t>
    </dgm:pt>
    <dgm:pt modelId="{3B257964-290E-46B4-8230-9080505CA218}" type="pres">
      <dgm:prSet presAssocID="{2AE08D9B-F9C2-4C49-A0D9-13EB9CF48A1E}" presName="root" presStyleCnt="0">
        <dgm:presLayoutVars>
          <dgm:dir/>
          <dgm:resizeHandles val="exact"/>
        </dgm:presLayoutVars>
      </dgm:prSet>
      <dgm:spPr/>
    </dgm:pt>
    <dgm:pt modelId="{44005375-DB50-4C09-B62D-4AC79FC5177C}" type="pres">
      <dgm:prSet presAssocID="{F737583A-F42E-49FD-BDF6-B4F97C6274C7}" presName="compNode" presStyleCnt="0"/>
      <dgm:spPr/>
    </dgm:pt>
    <dgm:pt modelId="{60C816A3-BA10-4A81-B635-C96355BAB112}" type="pres">
      <dgm:prSet presAssocID="{F737583A-F42E-49FD-BDF6-B4F97C6274C7}" presName="iconBgRect" presStyleLbl="bgShp" presStyleIdx="0" presStyleCnt="3"/>
      <dgm:spPr/>
    </dgm:pt>
    <dgm:pt modelId="{F670EB7D-E8EE-4A4A-9669-9202E3E9A2A8}" type="pres">
      <dgm:prSet presAssocID="{F737583A-F42E-49FD-BDF6-B4F97C6274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7098E55-8CFA-46D7-BADA-05E5C9016928}" type="pres">
      <dgm:prSet presAssocID="{F737583A-F42E-49FD-BDF6-B4F97C6274C7}" presName="spaceRect" presStyleCnt="0"/>
      <dgm:spPr/>
    </dgm:pt>
    <dgm:pt modelId="{90F20299-AE03-481E-8E9F-9ED8FEFE21B5}" type="pres">
      <dgm:prSet presAssocID="{F737583A-F42E-49FD-BDF6-B4F97C6274C7}" presName="textRect" presStyleLbl="revTx" presStyleIdx="0" presStyleCnt="3">
        <dgm:presLayoutVars>
          <dgm:chMax val="1"/>
          <dgm:chPref val="1"/>
        </dgm:presLayoutVars>
      </dgm:prSet>
      <dgm:spPr/>
    </dgm:pt>
    <dgm:pt modelId="{437D1033-9FB4-4264-94ED-1F9F291E51AD}" type="pres">
      <dgm:prSet presAssocID="{E6AC36C1-3DE6-4A83-AF94-43CE392C178A}" presName="sibTrans" presStyleCnt="0"/>
      <dgm:spPr/>
    </dgm:pt>
    <dgm:pt modelId="{06DA6227-34A6-4B49-8D31-619DE19E805B}" type="pres">
      <dgm:prSet presAssocID="{62E2FF55-2C74-450D-A8B9-C00D92F8F549}" presName="compNode" presStyleCnt="0"/>
      <dgm:spPr/>
    </dgm:pt>
    <dgm:pt modelId="{A5D15109-7273-4828-A0A9-8FCF32988B0C}" type="pres">
      <dgm:prSet presAssocID="{62E2FF55-2C74-450D-A8B9-C00D92F8F549}" presName="iconBgRect" presStyleLbl="bgShp" presStyleIdx="1" presStyleCnt="3"/>
      <dgm:spPr/>
    </dgm:pt>
    <dgm:pt modelId="{90009C68-683C-4E96-825F-6B126776D97B}" type="pres">
      <dgm:prSet presAssocID="{62E2FF55-2C74-450D-A8B9-C00D92F8F5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4D210949-7A1D-410E-B8C6-4C511B0660DB}" type="pres">
      <dgm:prSet presAssocID="{62E2FF55-2C74-450D-A8B9-C00D92F8F549}" presName="spaceRect" presStyleCnt="0"/>
      <dgm:spPr/>
    </dgm:pt>
    <dgm:pt modelId="{01C6A141-BB7A-47F7-910C-51049E43B273}" type="pres">
      <dgm:prSet presAssocID="{62E2FF55-2C74-450D-A8B9-C00D92F8F549}" presName="textRect" presStyleLbl="revTx" presStyleIdx="1" presStyleCnt="3">
        <dgm:presLayoutVars>
          <dgm:chMax val="1"/>
          <dgm:chPref val="1"/>
        </dgm:presLayoutVars>
      </dgm:prSet>
      <dgm:spPr/>
    </dgm:pt>
    <dgm:pt modelId="{09E19467-1E60-48BD-A8CA-CB901CC0F574}" type="pres">
      <dgm:prSet presAssocID="{BEDD8A53-28F0-4EE9-80BC-BFBAA84F5514}" presName="sibTrans" presStyleCnt="0"/>
      <dgm:spPr/>
    </dgm:pt>
    <dgm:pt modelId="{183DE08B-5E95-4E90-B1A1-2D0B1425AEC0}" type="pres">
      <dgm:prSet presAssocID="{F0BD8F4B-B45B-4F70-9418-FA5C3027B601}" presName="compNode" presStyleCnt="0"/>
      <dgm:spPr/>
    </dgm:pt>
    <dgm:pt modelId="{1ED1A020-248D-4893-8202-04E27FD65195}" type="pres">
      <dgm:prSet presAssocID="{F0BD8F4B-B45B-4F70-9418-FA5C3027B601}" presName="iconBgRect" presStyleLbl="bgShp" presStyleIdx="2" presStyleCnt="3"/>
      <dgm:spPr/>
    </dgm:pt>
    <dgm:pt modelId="{E53F3440-2D23-4E59-BC6E-E4321C0956DA}" type="pres">
      <dgm:prSet presAssocID="{F0BD8F4B-B45B-4F70-9418-FA5C3027B6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5678A974-FB4A-496B-8B8C-F78361A3321B}" type="pres">
      <dgm:prSet presAssocID="{F0BD8F4B-B45B-4F70-9418-FA5C3027B601}" presName="spaceRect" presStyleCnt="0"/>
      <dgm:spPr/>
    </dgm:pt>
    <dgm:pt modelId="{427931EC-6176-4E0B-8B25-BA95A6134C3F}" type="pres">
      <dgm:prSet presAssocID="{F0BD8F4B-B45B-4F70-9418-FA5C3027B6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DE391E-83D0-AB42-80DD-51D21CB07357}" type="presOf" srcId="{62E2FF55-2C74-450D-A8B9-C00D92F8F549}" destId="{01C6A141-BB7A-47F7-910C-51049E43B273}" srcOrd="0" destOrd="0" presId="urn:microsoft.com/office/officeart/2018/5/layout/IconCircleLabelList"/>
    <dgm:cxn modelId="{8B55AE2A-1F66-2749-B804-F3D2A1044B6D}" type="presOf" srcId="{2AE08D9B-F9C2-4C49-A0D9-13EB9CF48A1E}" destId="{3B257964-290E-46B4-8230-9080505CA218}" srcOrd="0" destOrd="0" presId="urn:microsoft.com/office/officeart/2018/5/layout/IconCircleLabelList"/>
    <dgm:cxn modelId="{FB21207A-E4A2-D748-82F3-8472353A390F}" type="presOf" srcId="{F0BD8F4B-B45B-4F70-9418-FA5C3027B601}" destId="{427931EC-6176-4E0B-8B25-BA95A6134C3F}" srcOrd="0" destOrd="0" presId="urn:microsoft.com/office/officeart/2018/5/layout/IconCircleLabelList"/>
    <dgm:cxn modelId="{B517DA81-D054-CF48-9AC1-C9ACDF3F2C3F}" type="presOf" srcId="{F737583A-F42E-49FD-BDF6-B4F97C6274C7}" destId="{90F20299-AE03-481E-8E9F-9ED8FEFE21B5}" srcOrd="0" destOrd="0" presId="urn:microsoft.com/office/officeart/2018/5/layout/IconCircleLabelList"/>
    <dgm:cxn modelId="{F8D98682-E4B3-410D-BEB5-0AA19C412779}" srcId="{2AE08D9B-F9C2-4C49-A0D9-13EB9CF48A1E}" destId="{F737583A-F42E-49FD-BDF6-B4F97C6274C7}" srcOrd="0" destOrd="0" parTransId="{6F8D1F5D-9B0E-45FB-B337-1CDE605DA1C2}" sibTransId="{E6AC36C1-3DE6-4A83-AF94-43CE392C178A}"/>
    <dgm:cxn modelId="{A6601684-E80B-4B28-BCE5-F55D687FBFA8}" srcId="{2AE08D9B-F9C2-4C49-A0D9-13EB9CF48A1E}" destId="{F0BD8F4B-B45B-4F70-9418-FA5C3027B601}" srcOrd="2" destOrd="0" parTransId="{4EF12F83-408D-44EB-86D9-3E0028CE1E2A}" sibTransId="{841DAF53-3B6B-4740-BBC1-2D8AB42C241B}"/>
    <dgm:cxn modelId="{ECA3C8BC-4911-48AC-8DBE-CE48954A95DE}" srcId="{2AE08D9B-F9C2-4C49-A0D9-13EB9CF48A1E}" destId="{62E2FF55-2C74-450D-A8B9-C00D92F8F549}" srcOrd="1" destOrd="0" parTransId="{90A0FF0F-2BFE-47C1-81AA-35B659B7A33B}" sibTransId="{BEDD8A53-28F0-4EE9-80BC-BFBAA84F5514}"/>
    <dgm:cxn modelId="{6AD98788-DC00-0C46-A698-ECA12C92BA16}" type="presParOf" srcId="{3B257964-290E-46B4-8230-9080505CA218}" destId="{44005375-DB50-4C09-B62D-4AC79FC5177C}" srcOrd="0" destOrd="0" presId="urn:microsoft.com/office/officeart/2018/5/layout/IconCircleLabelList"/>
    <dgm:cxn modelId="{47938349-F9D1-8141-AE1B-6FE597C15773}" type="presParOf" srcId="{44005375-DB50-4C09-B62D-4AC79FC5177C}" destId="{60C816A3-BA10-4A81-B635-C96355BAB112}" srcOrd="0" destOrd="0" presId="urn:microsoft.com/office/officeart/2018/5/layout/IconCircleLabelList"/>
    <dgm:cxn modelId="{A4F54842-F44D-2B4A-A5D6-58A9F04CD114}" type="presParOf" srcId="{44005375-DB50-4C09-B62D-4AC79FC5177C}" destId="{F670EB7D-E8EE-4A4A-9669-9202E3E9A2A8}" srcOrd="1" destOrd="0" presId="urn:microsoft.com/office/officeart/2018/5/layout/IconCircleLabelList"/>
    <dgm:cxn modelId="{AD0F7111-94A4-0D45-AB9B-B9CCD5FD1635}" type="presParOf" srcId="{44005375-DB50-4C09-B62D-4AC79FC5177C}" destId="{F7098E55-8CFA-46D7-BADA-05E5C9016928}" srcOrd="2" destOrd="0" presId="urn:microsoft.com/office/officeart/2018/5/layout/IconCircleLabelList"/>
    <dgm:cxn modelId="{DD7563FF-87EF-E143-98CC-857E57DDCCFC}" type="presParOf" srcId="{44005375-DB50-4C09-B62D-4AC79FC5177C}" destId="{90F20299-AE03-481E-8E9F-9ED8FEFE21B5}" srcOrd="3" destOrd="0" presId="urn:microsoft.com/office/officeart/2018/5/layout/IconCircleLabelList"/>
    <dgm:cxn modelId="{E3AF967E-C346-644C-A521-767645FADEF9}" type="presParOf" srcId="{3B257964-290E-46B4-8230-9080505CA218}" destId="{437D1033-9FB4-4264-94ED-1F9F291E51AD}" srcOrd="1" destOrd="0" presId="urn:microsoft.com/office/officeart/2018/5/layout/IconCircleLabelList"/>
    <dgm:cxn modelId="{FCF1EFA3-3323-9E46-8EEB-3F94E047E2A0}" type="presParOf" srcId="{3B257964-290E-46B4-8230-9080505CA218}" destId="{06DA6227-34A6-4B49-8D31-619DE19E805B}" srcOrd="2" destOrd="0" presId="urn:microsoft.com/office/officeart/2018/5/layout/IconCircleLabelList"/>
    <dgm:cxn modelId="{C2ABD1A6-F695-4E4B-829F-75C75CFA09E5}" type="presParOf" srcId="{06DA6227-34A6-4B49-8D31-619DE19E805B}" destId="{A5D15109-7273-4828-A0A9-8FCF32988B0C}" srcOrd="0" destOrd="0" presId="urn:microsoft.com/office/officeart/2018/5/layout/IconCircleLabelList"/>
    <dgm:cxn modelId="{02457CD6-1D1E-264F-8E68-93E6655EBD0F}" type="presParOf" srcId="{06DA6227-34A6-4B49-8D31-619DE19E805B}" destId="{90009C68-683C-4E96-825F-6B126776D97B}" srcOrd="1" destOrd="0" presId="urn:microsoft.com/office/officeart/2018/5/layout/IconCircleLabelList"/>
    <dgm:cxn modelId="{166A10E5-2280-884B-9AEE-81E015810B3E}" type="presParOf" srcId="{06DA6227-34A6-4B49-8D31-619DE19E805B}" destId="{4D210949-7A1D-410E-B8C6-4C511B0660DB}" srcOrd="2" destOrd="0" presId="urn:microsoft.com/office/officeart/2018/5/layout/IconCircleLabelList"/>
    <dgm:cxn modelId="{B4659EF0-5D32-204F-B40C-148C15A9A943}" type="presParOf" srcId="{06DA6227-34A6-4B49-8D31-619DE19E805B}" destId="{01C6A141-BB7A-47F7-910C-51049E43B273}" srcOrd="3" destOrd="0" presId="urn:microsoft.com/office/officeart/2018/5/layout/IconCircleLabelList"/>
    <dgm:cxn modelId="{08C2A53B-1AE8-1E47-A6C5-1909A81380AB}" type="presParOf" srcId="{3B257964-290E-46B4-8230-9080505CA218}" destId="{09E19467-1E60-48BD-A8CA-CB901CC0F574}" srcOrd="3" destOrd="0" presId="urn:microsoft.com/office/officeart/2018/5/layout/IconCircleLabelList"/>
    <dgm:cxn modelId="{48D7CFCE-CA94-B246-BF39-92C3BF05AF20}" type="presParOf" srcId="{3B257964-290E-46B4-8230-9080505CA218}" destId="{183DE08B-5E95-4E90-B1A1-2D0B1425AEC0}" srcOrd="4" destOrd="0" presId="urn:microsoft.com/office/officeart/2018/5/layout/IconCircleLabelList"/>
    <dgm:cxn modelId="{DB1D5C1B-5111-6B42-A20C-2B976846F50B}" type="presParOf" srcId="{183DE08B-5E95-4E90-B1A1-2D0B1425AEC0}" destId="{1ED1A020-248D-4893-8202-04E27FD65195}" srcOrd="0" destOrd="0" presId="urn:microsoft.com/office/officeart/2018/5/layout/IconCircleLabelList"/>
    <dgm:cxn modelId="{9F3613B6-5FBF-0040-8179-CD9B0DA64262}" type="presParOf" srcId="{183DE08B-5E95-4E90-B1A1-2D0B1425AEC0}" destId="{E53F3440-2D23-4E59-BC6E-E4321C0956DA}" srcOrd="1" destOrd="0" presId="urn:microsoft.com/office/officeart/2018/5/layout/IconCircleLabelList"/>
    <dgm:cxn modelId="{A99DCA04-2173-B044-A4F8-2BC2C2C722CD}" type="presParOf" srcId="{183DE08B-5E95-4E90-B1A1-2D0B1425AEC0}" destId="{5678A974-FB4A-496B-8B8C-F78361A3321B}" srcOrd="2" destOrd="0" presId="urn:microsoft.com/office/officeart/2018/5/layout/IconCircleLabelList"/>
    <dgm:cxn modelId="{2E9F8243-037E-ED4B-8234-3CCBE3D37600}" type="presParOf" srcId="{183DE08B-5E95-4E90-B1A1-2D0B1425AEC0}" destId="{427931EC-6176-4E0B-8B25-BA95A6134C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F00E3-83FA-2442-B624-15CE926416F7}">
      <dsp:nvSpPr>
        <dsp:cNvPr id="0" name=""/>
        <dsp:cNvSpPr/>
      </dsp:nvSpPr>
      <dsp:spPr>
        <a:xfrm>
          <a:off x="0" y="0"/>
          <a:ext cx="1918890" cy="2454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04" tIns="330200" rIns="14960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a forecast predictability model via UI Solution</a:t>
          </a:r>
        </a:p>
      </dsp:txBody>
      <dsp:txXfrm>
        <a:off x="0" y="932634"/>
        <a:ext cx="1918890" cy="1472580"/>
      </dsp:txXfrm>
    </dsp:sp>
    <dsp:sp modelId="{EB738E9B-3DB6-024F-B51A-C1B68EF002C7}">
      <dsp:nvSpPr>
        <dsp:cNvPr id="0" name=""/>
        <dsp:cNvSpPr/>
      </dsp:nvSpPr>
      <dsp:spPr>
        <a:xfrm>
          <a:off x="591300" y="245429"/>
          <a:ext cx="736290" cy="73629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04" tIns="12700" rIns="5740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99127" y="353256"/>
        <a:ext cx="520636" cy="520636"/>
      </dsp:txXfrm>
    </dsp:sp>
    <dsp:sp modelId="{F880CCFD-FC13-FA42-BE10-4C7ED9F9922E}">
      <dsp:nvSpPr>
        <dsp:cNvPr id="0" name=""/>
        <dsp:cNvSpPr/>
      </dsp:nvSpPr>
      <dsp:spPr>
        <a:xfrm>
          <a:off x="0" y="2454228"/>
          <a:ext cx="1918890" cy="72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96F6CD-6FA1-FC4D-A35D-280933AD565D}">
      <dsp:nvSpPr>
        <dsp:cNvPr id="0" name=""/>
        <dsp:cNvSpPr/>
      </dsp:nvSpPr>
      <dsp:spPr>
        <a:xfrm>
          <a:off x="2110779" y="0"/>
          <a:ext cx="1918890" cy="24543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04" tIns="330200" rIns="14960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pollution analysis displayed real time on UI by Country</a:t>
          </a:r>
        </a:p>
      </dsp:txBody>
      <dsp:txXfrm>
        <a:off x="2110779" y="932634"/>
        <a:ext cx="1918890" cy="1472580"/>
      </dsp:txXfrm>
    </dsp:sp>
    <dsp:sp modelId="{BE26C098-9654-7348-9160-A4683A67985B}">
      <dsp:nvSpPr>
        <dsp:cNvPr id="0" name=""/>
        <dsp:cNvSpPr/>
      </dsp:nvSpPr>
      <dsp:spPr>
        <a:xfrm>
          <a:off x="2702079" y="245429"/>
          <a:ext cx="736290" cy="736290"/>
        </a:xfrm>
        <a:prstGeom prst="ellips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04" tIns="12700" rIns="5740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809906" y="353256"/>
        <a:ext cx="520636" cy="520636"/>
      </dsp:txXfrm>
    </dsp:sp>
    <dsp:sp modelId="{70687AA9-53D9-FA43-A688-639323041FCD}">
      <dsp:nvSpPr>
        <dsp:cNvPr id="0" name=""/>
        <dsp:cNvSpPr/>
      </dsp:nvSpPr>
      <dsp:spPr>
        <a:xfrm>
          <a:off x="2110779" y="2454228"/>
          <a:ext cx="1918890" cy="72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88471-081F-6B4E-9D84-956FE9069A12}">
      <dsp:nvSpPr>
        <dsp:cNvPr id="0" name=""/>
        <dsp:cNvSpPr/>
      </dsp:nvSpPr>
      <dsp:spPr>
        <a:xfrm>
          <a:off x="4221558" y="0"/>
          <a:ext cx="1918890" cy="24543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604" tIns="330200" rIns="14960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Have population water consumption data correlating to air emissions by country</a:t>
          </a:r>
        </a:p>
      </dsp:txBody>
      <dsp:txXfrm>
        <a:off x="4221558" y="932634"/>
        <a:ext cx="1918890" cy="1472580"/>
      </dsp:txXfrm>
    </dsp:sp>
    <dsp:sp modelId="{21D48CD3-61C8-5542-97DC-3F1A8980BEC7}">
      <dsp:nvSpPr>
        <dsp:cNvPr id="0" name=""/>
        <dsp:cNvSpPr/>
      </dsp:nvSpPr>
      <dsp:spPr>
        <a:xfrm>
          <a:off x="4812858" y="245429"/>
          <a:ext cx="736290" cy="736290"/>
        </a:xfrm>
        <a:prstGeom prst="ellips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404" tIns="12700" rIns="57404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920685" y="353256"/>
        <a:ext cx="520636" cy="520636"/>
      </dsp:txXfrm>
    </dsp:sp>
    <dsp:sp modelId="{982B9461-EAF8-E646-AF5E-6670E32B5607}">
      <dsp:nvSpPr>
        <dsp:cNvPr id="0" name=""/>
        <dsp:cNvSpPr/>
      </dsp:nvSpPr>
      <dsp:spPr>
        <a:xfrm>
          <a:off x="4221558" y="2454228"/>
          <a:ext cx="1918890" cy="72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816A3-BA10-4A81-B635-C96355BAB112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0EB7D-E8EE-4A4A-9669-9202E3E9A2A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20299-AE03-481E-8E9F-9ED8FEFE21B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Air Emissions Data</a:t>
          </a:r>
        </a:p>
      </dsp:txBody>
      <dsp:txXfrm>
        <a:off x="75768" y="3053169"/>
        <a:ext cx="3093750" cy="720000"/>
      </dsp:txXfrm>
    </dsp:sp>
    <dsp:sp modelId="{A5D15109-7273-4828-A0A9-8FCF32988B0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09C68-683C-4E96-825F-6B126776D97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A141-BB7A-47F7-910C-51049E43B27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Water Pollutant Data</a:t>
          </a:r>
        </a:p>
      </dsp:txBody>
      <dsp:txXfrm>
        <a:off x="3710925" y="3053169"/>
        <a:ext cx="3093750" cy="720000"/>
      </dsp:txXfrm>
    </dsp:sp>
    <dsp:sp modelId="{1ED1A020-248D-4893-8202-04E27FD65195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F3440-2D23-4E59-BC6E-E4321C0956D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31EC-6176-4E0B-8B25-BA95A6134C3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Waste Management Data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D838-261C-4E26-A8FC-F66451DC18C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708A-9B8B-4E1E-9F82-F63A71F1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work in waste management*************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6708A-9B8B-4E1E-9F82-F63A71F109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A791-2781-6545-A060-97437F00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F0C4D-8BCB-AC4F-8EBC-8A9AFA1E3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B02B-64C3-7640-B46B-CF5C9774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CED3-4889-DE47-B78F-8B8FA494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DA0E-EAD9-7A4F-91B2-37244C87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817F-6495-2249-849F-8847F211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6221-B712-D644-B35F-43997EDC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DA88-0069-504E-AE6C-4DF28053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5F3F-A687-2742-9CD2-AA886675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517B-AA91-DD49-9606-9F333EA8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92724-4742-614E-AE4A-2C093DBA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1713-8A38-F844-BA67-6CFEA62E6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C1BE-6D86-8C4B-AB3E-2F4CD66B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4827-7A94-C14B-BDE0-17F920B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5FCF-FC0C-2942-9776-E11EB800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10C2-2703-1F4A-B5A3-9F74DF86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5C53-01D6-9846-A11C-DDBE1161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0DFB-65EB-C446-96C7-9FE1DC3F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6ADC-6AEE-DD4E-8E0A-370D4828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FC6C-F082-5C4C-AAC4-823E198C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A4ED-8229-C847-B79F-2092AF6F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BD47-99BA-C343-BBD1-C5B4A624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F64B-223E-554D-8906-99821598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154-59CA-504D-9E38-31537AF7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3056-32B2-FA4D-8E1E-402BA00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EF3E-A660-084E-9CDE-70910608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C381-78FD-1440-8220-47ECD3B72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8B7F-E8BD-5445-A0BC-98E9804E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8A9E-17FD-D143-8043-87212922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4D674-CE32-754C-AE1B-C142C41B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AB70-52CA-1B46-8E1A-B8A01AAF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081-A766-284C-A998-7B718F38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A37F4-FBE6-534E-AFA7-A0940DFD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13B86-E453-B142-A587-9CF222CB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11F73-FCB8-474B-A9E1-C73087963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A30EE-CC72-E749-BF2C-D15892948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3EE4-4FF3-B041-AACE-C488084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F8B2-7B65-4744-856D-B58EE1AD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3E6D0-FD21-464B-B1C0-405129C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4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1BF7-BA96-E448-B30F-B599E3F9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9C98F-388E-8144-A39E-8C94BD50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0F6A7-A78D-2944-8D7A-14C85B3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6934D-427E-0A42-9978-3229D3E5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30F8-62D5-A441-AE7C-ECA650C7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1FD44-C38C-F546-A71F-02A9B5F2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C315-A5BB-9943-8511-8559F8B8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975F-7523-8449-8924-2CC2E21A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1249-4CB1-C44E-8A0F-A6135B33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4D328-F41E-C442-B578-BFFA038F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2B1A-B285-374D-B240-A597514F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9F62-A6DA-4449-98BA-BFD0CB08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25550-F51D-0D44-904D-32F0FDFE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72BE-6E43-2D4C-B87F-C6743D8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A795E-869F-C44B-A53C-28828A0FC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32EE-D815-954F-B4F9-8A1CDB01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8DA6-DF0C-7041-86A0-13BE11E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8397-0DAD-054C-9C82-7EE919CA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C6AA-D6D4-1141-9C46-B354A50D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D9E97-0E79-8D4E-BB94-2FD9BD2E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FB25-5750-2A4B-AD25-B8789F1F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703C-5B7A-8E4F-B8DA-7F6D5CB64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7F8B-6185-F04E-AB22-73858373BE2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8489-F42F-9A44-A6EB-0FB9D6C4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39A0-6CA0-504A-9219-26A4948AD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53FC-9E6D-2048-97ED-BC145EBA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-codegreen.s3.amazonaws.com/Hackathon2019+-+Google+Chrome+2021-11-29+17-10-28.mp4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76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87A3B-05EC-5E49-AB65-2E12A5F5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69978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Sus-tainbility</a:t>
            </a:r>
          </a:p>
        </p:txBody>
      </p:sp>
      <p:pic>
        <p:nvPicPr>
          <p:cNvPr id="3080" name="Picture 8" descr="Blue | Among Us Wiki | Fandom">
            <a:extLst>
              <a:ext uri="{FF2B5EF4-FFF2-40B4-BE49-F238E27FC236}">
                <a16:creationId xmlns:a16="http://schemas.microsoft.com/office/drawing/2014/main" id="{DE553AF9-0568-484C-94DD-E93C814D9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"/>
          <a:stretch/>
        </p:blipFill>
        <p:spPr bwMode="auto">
          <a:xfrm>
            <a:off x="220717" y="440536"/>
            <a:ext cx="2356714" cy="3145174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mong Us PNG [FREE] - Graphic Pie">
            <a:extLst>
              <a:ext uri="{FF2B5EF4-FFF2-40B4-BE49-F238E27FC236}">
                <a16:creationId xmlns:a16="http://schemas.microsoft.com/office/drawing/2014/main" id="{AFEEBBC7-994A-2B41-B08D-1627BCD40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" r="4935" b="-8"/>
          <a:stretch/>
        </p:blipFill>
        <p:spPr bwMode="auto"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de a pewdiepie among us character with no background, feel free to use :)  : r/PewdiepieSubmissions">
            <a:extLst>
              <a:ext uri="{FF2B5EF4-FFF2-40B4-BE49-F238E27FC236}">
                <a16:creationId xmlns:a16="http://schemas.microsoft.com/office/drawing/2014/main" id="{5DD91A16-06A8-E044-A072-DAD44A4F8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0" r="18964" b="4"/>
          <a:stretch/>
        </p:blipFill>
        <p:spPr bwMode="auto">
          <a:xfrm>
            <a:off x="6442841" y="11"/>
            <a:ext cx="2605909" cy="3671736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ldn&amp;#39;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17D1E4FE-895D-D748-BA24-C3DFF0EDF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" r="16061" b="-5"/>
          <a:stretch/>
        </p:blipFill>
        <p:spPr bwMode="auto">
          <a:xfrm>
            <a:off x="9169810" y="92119"/>
            <a:ext cx="2801473" cy="3842008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78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: Shape 80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B750834-41C4-A84E-AD03-F2977C247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4201" y="4766265"/>
            <a:ext cx="6201978" cy="179218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Teja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Gandi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Isaac Trevino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Kishore </a:t>
            </a:r>
            <a:r>
              <a:rPr lang="en-US" sz="1800" dirty="0" err="1">
                <a:solidFill>
                  <a:schemeClr val="bg1">
                    <a:alpha val="80000"/>
                  </a:schemeClr>
                </a:solidFill>
              </a:rPr>
              <a:t>Giddaluru</a:t>
            </a:r>
            <a:endParaRPr lang="en-US" sz="1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alpha val="80000"/>
                  </a:schemeClr>
                </a:solidFill>
              </a:rPr>
              <a:t>Michael Joy</a:t>
            </a:r>
          </a:p>
        </p:txBody>
      </p:sp>
    </p:spTree>
    <p:extLst>
      <p:ext uri="{BB962C8B-B14F-4D97-AF65-F5344CB8AC3E}">
        <p14:creationId xmlns:p14="http://schemas.microsoft.com/office/powerpoint/2010/main" val="343838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76DD8-29BB-3C4C-BB90-1AA033CC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028" name="Picture 4" descr="Crewmate | Among Us Wiki | Fandom">
            <a:extLst>
              <a:ext uri="{FF2B5EF4-FFF2-40B4-BE49-F238E27FC236}">
                <a16:creationId xmlns:a16="http://schemas.microsoft.com/office/drawing/2014/main" id="{9348CE95-F5A2-EC47-A3AD-FE7EDED3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897"/>
            <a:ext cx="23368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2DA09C6-D278-1648-88E8-66BC4373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47" y="10141"/>
            <a:ext cx="6602888" cy="68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1F70F-1AA1-8E44-9BA4-A1AB3F91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Environmental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Blue | GameToons Wiki | Fandom">
            <a:extLst>
              <a:ext uri="{FF2B5EF4-FFF2-40B4-BE49-F238E27FC236}">
                <a16:creationId xmlns:a16="http://schemas.microsoft.com/office/drawing/2014/main" id="{B06765E2-5C2D-5C48-8478-6751D30E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0" y="3766123"/>
            <a:ext cx="1946561" cy="29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B40B5-900B-4704-8EF3-A59FDD846325}"/>
              </a:ext>
            </a:extLst>
          </p:cNvPr>
          <p:cNvSpPr txBox="1"/>
          <p:nvPr/>
        </p:nvSpPr>
        <p:spPr>
          <a:xfrm>
            <a:off x="5830338" y="778076"/>
            <a:ext cx="56427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New York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Recycle Waste across New York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Water consumption by Country and Population.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Predictive analysis by Air Pollutant Type.</a:t>
            </a:r>
          </a:p>
        </p:txBody>
      </p:sp>
    </p:spTree>
    <p:extLst>
      <p:ext uri="{BB962C8B-B14F-4D97-AF65-F5344CB8AC3E}">
        <p14:creationId xmlns:p14="http://schemas.microsoft.com/office/powerpoint/2010/main" val="19155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0E33C-BB4E-8440-9495-FF6BB45A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Economic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 descr="Among us Character Wallpaper - NawPic">
            <a:extLst>
              <a:ext uri="{FF2B5EF4-FFF2-40B4-BE49-F238E27FC236}">
                <a16:creationId xmlns:a16="http://schemas.microsoft.com/office/drawing/2014/main" id="{94AC3AC0-BD77-F646-8814-592BDCEB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943" y="3905898"/>
            <a:ext cx="4369810" cy="331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DCEFAF-20BE-4BAA-BE02-EBA9525EF1AD}"/>
              </a:ext>
            </a:extLst>
          </p:cNvPr>
          <p:cNvSpPr txBox="1"/>
          <p:nvPr/>
        </p:nvSpPr>
        <p:spPr>
          <a:xfrm>
            <a:off x="5830338" y="564534"/>
            <a:ext cx="56427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Waste Economical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Customer Revenue undervalues the profit of recyclable composite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Global Water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Trend Analysis outlines areas that have lack of water displaying possible relocation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Carbon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Areas to place CO2 capturing facilities, producing a clean and productive environment for inhabitants.</a:t>
            </a:r>
          </a:p>
        </p:txBody>
      </p:sp>
    </p:spTree>
    <p:extLst>
      <p:ext uri="{BB962C8B-B14F-4D97-AF65-F5344CB8AC3E}">
        <p14:creationId xmlns:p14="http://schemas.microsoft.com/office/powerpoint/2010/main" val="90136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DE17-AF10-7747-B56A-37D51AA9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Social Sustainability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 descr="2458183 - safe, artist:captshowtime, part of a set, oc, oc only, oc:cowwy,  original species, pony, among us, commission, crewmate, crewsona, simple  background, solo, transparent background, ych result - Derpibooru">
            <a:extLst>
              <a:ext uri="{FF2B5EF4-FFF2-40B4-BE49-F238E27FC236}">
                <a16:creationId xmlns:a16="http://schemas.microsoft.com/office/drawing/2014/main" id="{3A59BC20-85B5-464D-9F75-3295AC5F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43" y="3300447"/>
            <a:ext cx="2661506" cy="35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D374F-E320-46D4-8A65-5AA77B57E833}"/>
              </a:ext>
            </a:extLst>
          </p:cNvPr>
          <p:cNvSpPr txBox="1"/>
          <p:nvPr/>
        </p:nvSpPr>
        <p:spPr>
          <a:xfrm>
            <a:off x="5892800" y="1172308"/>
            <a:ext cx="56427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Waste Recycling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Reducing the size of landfills would benefit the overall air pollutions  involved decomposition.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Water Consumption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Determining water limits for excess water-use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Air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Predicting long term air pollutants within a nation.</a:t>
            </a:r>
          </a:p>
        </p:txBody>
      </p:sp>
    </p:spTree>
    <p:extLst>
      <p:ext uri="{BB962C8B-B14F-4D97-AF65-F5344CB8AC3E}">
        <p14:creationId xmlns:p14="http://schemas.microsoft.com/office/powerpoint/2010/main" val="234577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71E81-C21F-1C40-AAAA-89FFD8DD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Innovation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17D32F-17D4-644D-A0D3-5BDF3B1F4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339" y="2053543"/>
            <a:ext cx="3267419" cy="326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7A11AA-9B96-4B95-B55D-E59CDE3FB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545259"/>
              </p:ext>
            </p:extLst>
          </p:nvPr>
        </p:nvGraphicFramePr>
        <p:xfrm>
          <a:off x="5232401" y="3146400"/>
          <a:ext cx="6140449" cy="245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37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9668F4-AE58-4D3A-84AA-71CDCBCD9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642D8-CE4A-1640-956C-ABA3C3D0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B31093-76CF-4ACD-8881-AA064E455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415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302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9668F4-AE58-4D3A-84AA-71CDCBCD9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16D09-E06D-40C7-8C5D-B4F4FB17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Application Link </a:t>
            </a:r>
            <a:r>
              <a:rPr lang="en-US">
                <a:hlinkClick r:id="rId3"/>
              </a:rPr>
              <a:t>Video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3543D-A34A-AC44-987B-E9AF7979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6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189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Sus-tainbility</vt:lpstr>
      <vt:lpstr>Architecture</vt:lpstr>
      <vt:lpstr>Impact Environmental Sustainability</vt:lpstr>
      <vt:lpstr>Impact Economic Sustainability</vt:lpstr>
      <vt:lpstr>Impact Social Sustainability</vt:lpstr>
      <vt:lpstr>Innovation</vt:lpstr>
      <vt:lpstr>Data Usage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Sus-tainbility</dc:title>
  <dc:creator>Gandi, Teja</dc:creator>
  <cp:lastModifiedBy>Patricia Trevino</cp:lastModifiedBy>
  <cp:revision>21</cp:revision>
  <dcterms:created xsi:type="dcterms:W3CDTF">2021-11-29T18:56:56Z</dcterms:created>
  <dcterms:modified xsi:type="dcterms:W3CDTF">2021-11-30T01:32:25Z</dcterms:modified>
</cp:coreProperties>
</file>