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xs0WJzwgb60mF1TP0cBWfaNN7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75CEAF-EB4B-4CD6-9380-D718D92DE6D0}">
  <a:tblStyle styleId="{2F75CEAF-EB4B-4CD6-9380-D718D92DE6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Logotip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151505" y="1713199"/>
            <a:ext cx="7881455" cy="224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2192867" y="1656292"/>
            <a:ext cx="8313662" cy="369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pt-BR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É um banco de dados orientado a documentos que possui código aberto (</a:t>
            </a:r>
            <a:r>
              <a:rPr lang="pt-BR" b="1" i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open source</a:t>
            </a:r>
            <a:r>
              <a:rPr lang="pt-BR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C0C0C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pt-BR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Foi projetado para armazenar uma grande escala de dados, além de permitir que se trabalhe de forma eficiente com grandes volumes.</a:t>
            </a:r>
            <a:endParaRPr/>
          </a:p>
        </p:txBody>
      </p:sp>
      <p:pic>
        <p:nvPicPr>
          <p:cNvPr id="94" name="Google Shape;94;p2" descr="Logotip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8975" y="-725539"/>
            <a:ext cx="4972512" cy="278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Principais Características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2"/>
          </p:nvPr>
        </p:nvSpPr>
        <p:spPr>
          <a:xfrm>
            <a:off x="4832350" y="1245658"/>
            <a:ext cx="6970182" cy="436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Totalmente gratuito;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Classificado como principal programa de dados noSQL;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Escrito na linguagem C++ (o que o torna portável para diferentes sistemas operacionais);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Possui uma baixa curva de aprendizagem;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Fácil escalabilidade horizontal.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01" name="Google Shape;101;p3" descr="Interface gráfica do usuário, Aplicativ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09" y="1832242"/>
            <a:ext cx="4510468" cy="272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Calibri"/>
              <a:buNone/>
            </a:pPr>
            <a:r>
              <a:rPr lang="pt-BR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História do MongoDB</a:t>
            </a:r>
            <a:endParaRPr/>
          </a:p>
        </p:txBody>
      </p:sp>
      <p:pic>
        <p:nvPicPr>
          <p:cNvPr id="107" name="Google Shape;107;p4" descr="Placa de letreiro afixada em fachada de loja com cobertura de entrada de estabeleciment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369731" y="133868"/>
            <a:ext cx="5573486" cy="30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>
            <a:spLocks noGrp="1"/>
          </p:cNvSpPr>
          <p:nvPr>
            <p:ph type="body" idx="2"/>
          </p:nvPr>
        </p:nvSpPr>
        <p:spPr>
          <a:xfrm>
            <a:off x="752701" y="1393372"/>
            <a:ext cx="534738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A </a:t>
            </a:r>
            <a:r>
              <a:rPr lang="pt-BR" sz="2000" b="1" dirty="0" err="1"/>
              <a:t>MongoDB</a:t>
            </a:r>
            <a:r>
              <a:rPr lang="pt-BR" sz="2000" b="1" dirty="0"/>
              <a:t> foi fundada em 2007 por Dwight </a:t>
            </a:r>
            <a:r>
              <a:rPr lang="pt-BR" sz="2000" b="1" dirty="0" err="1"/>
              <a:t>Merriman</a:t>
            </a:r>
            <a:r>
              <a:rPr lang="pt-BR" sz="2000" b="1" dirty="0"/>
              <a:t>, Eliot </a:t>
            </a:r>
            <a:r>
              <a:rPr lang="pt-BR" sz="2000" b="1" dirty="0" err="1"/>
              <a:t>Horowitz</a:t>
            </a:r>
            <a:r>
              <a:rPr lang="pt-BR" sz="2000" b="1" dirty="0"/>
              <a:t> e Kevin Ryan - a equipe por trás da </a:t>
            </a:r>
            <a:r>
              <a:rPr lang="pt-BR" sz="2000" b="1" dirty="0" err="1"/>
              <a:t>DoubleClick</a:t>
            </a:r>
            <a:r>
              <a:rPr lang="pt-BR" sz="2000" b="1" dirty="0"/>
              <a:t>.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/>
              <a:t>Na empresa de publicidade na Internet </a:t>
            </a:r>
            <a:r>
              <a:rPr lang="pt-BR" sz="2000" b="1" dirty="0" err="1"/>
              <a:t>DoubleClick</a:t>
            </a:r>
            <a:r>
              <a:rPr lang="pt-BR" sz="2000" b="1" dirty="0"/>
              <a:t> (agora de propriedade do Google), a equipe desenvolveu e usou muitos armazenamentos de dados personalizados para contornar as deficiências dos bancos de dados existentes. A empresa veiculava 400.000 anúncios por segundo, mas muitas vezes sofria com escalabilidade e agilidade. Frustrada, a equipe foi inspirada a criar um banco de dados que superasse os desafios enfrentados na </a:t>
            </a:r>
            <a:r>
              <a:rPr lang="pt-BR" sz="2000" b="1" dirty="0" err="1"/>
              <a:t>DoubleClick</a:t>
            </a:r>
            <a:r>
              <a:rPr lang="pt-BR" sz="2000" b="1" dirty="0"/>
              <a:t>.</a:t>
            </a: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09" name="Google Shape;109;p4" descr="Interface gráfica do usuário, Texto, Aplicativo, Teams&#10;&#10;Descrição gerada automaticamente"/>
          <p:cNvPicPr preferRelativeResize="0"/>
          <p:nvPr/>
        </p:nvPicPr>
        <p:blipFill rotWithShape="1">
          <a:blip r:embed="rId5">
            <a:alphaModFix/>
          </a:blip>
          <a:srcRect l="-845" t="-637" r="845" b="48725"/>
          <a:stretch/>
        </p:blipFill>
        <p:spPr>
          <a:xfrm>
            <a:off x="6274369" y="3296028"/>
            <a:ext cx="3872369" cy="177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 descr="Interface gráfica do usuário, Texto, Aplicativo, Teams&#10;&#10;Descrição gerada automaticamente"/>
          <p:cNvPicPr preferRelativeResize="0"/>
          <p:nvPr/>
        </p:nvPicPr>
        <p:blipFill rotWithShape="1">
          <a:blip r:embed="rId5">
            <a:alphaModFix/>
          </a:blip>
          <a:srcRect l="26377" t="49643" r="26957" b="612"/>
          <a:stretch/>
        </p:blipFill>
        <p:spPr>
          <a:xfrm>
            <a:off x="10146738" y="3299645"/>
            <a:ext cx="1750936" cy="177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611188" y="494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4400"/>
              <a:buFont typeface="Calibri"/>
              <a:buNone/>
            </a:pPr>
            <a:r>
              <a:rPr lang="pt-BR" b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Usabilidades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7773988" y="156142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Aplicações Web e Mobile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2711281" y="1941543"/>
            <a:ext cx="1414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BIG DATA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0475" y="1730330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6" y="2385332"/>
            <a:ext cx="4916049" cy="304733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142522" y="311856"/>
            <a:ext cx="3118555" cy="258233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188884" y="924869"/>
            <a:ext cx="5912554" cy="27939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58421" y="609800"/>
            <a:ext cx="2922768" cy="251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CA8"/>
              </a:buClr>
              <a:buSzPts val="4800"/>
              <a:buFont typeface="Calibri"/>
              <a:buNone/>
            </a:pPr>
            <a:r>
              <a:rPr lang="pt-BR" sz="4800" b="1">
                <a:solidFill>
                  <a:srgbClr val="005CA8"/>
                </a:solidFill>
                <a:latin typeface="Calibri"/>
                <a:ea typeface="Calibri"/>
                <a:cs typeface="Calibri"/>
                <a:sym typeface="Calibri"/>
              </a:rPr>
              <a:t>Tipos de dados no MongoDB</a:t>
            </a:r>
            <a:endParaRPr sz="4800" b="1">
              <a:solidFill>
                <a:srgbClr val="005C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7755" y="3580000"/>
            <a:ext cx="2804230" cy="25280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6"/>
          <p:cNvGraphicFramePr/>
          <p:nvPr/>
        </p:nvGraphicFramePr>
        <p:xfrm>
          <a:off x="4402666" y="1340555"/>
          <a:ext cx="5425400" cy="1841250"/>
        </p:xfrm>
        <a:graphic>
          <a:graphicData uri="http://schemas.openxmlformats.org/drawingml/2006/table">
            <a:tbl>
              <a:tblPr firstRow="1" bandRow="1">
                <a:noFill/>
                <a:tableStyleId>{2F75CEAF-EB4B-4CD6-9380-D718D92DE6D0}</a:tableStyleId>
              </a:tblPr>
              <a:tblGrid>
                <a:gridCol w="271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Valores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Text/Doc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Integer; Boolean; Double;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String; </a:t>
                      </a:r>
                      <a:r>
                        <a:rPr lang="pt-BR" sz="1800" b="0" i="0" u="none" strike="noStrike" cap="none"/>
                        <a:t>Timestamp; </a:t>
                      </a: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Min/ Max keys; </a:t>
                      </a:r>
                      <a:r>
                        <a:rPr lang="pt-BR" sz="1800" b="0" i="0" u="none" strike="noStrike" cap="none"/>
                        <a:t>Arrays;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Symbol; </a:t>
                      </a:r>
                      <a:r>
                        <a:rPr lang="pt-BR" sz="1800" b="0" i="0" u="none" strike="noStrike" cap="none"/>
                        <a:t>Object ID; </a:t>
                      </a: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Null; </a:t>
                      </a:r>
                      <a:r>
                        <a:rPr lang="pt-BR" sz="1800" b="0" i="0" u="none" strike="noStrike" cap="none"/>
                        <a:t>Date; </a:t>
                      </a: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 data;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Regular expression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647123" y="2498035"/>
            <a:ext cx="295854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</a:t>
            </a:r>
            <a:endParaRPr/>
          </a:p>
        </p:txBody>
      </p:sp>
      <p:cxnSp>
        <p:nvCxnSpPr>
          <p:cNvPr id="135" name="Google Shape;135;p7"/>
          <p:cNvCxnSpPr/>
          <p:nvPr/>
        </p:nvCxnSpPr>
        <p:spPr>
          <a:xfrm>
            <a:off x="6129130" y="2405442"/>
            <a:ext cx="0" cy="151074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6545249" y="2498035"/>
            <a:ext cx="6914719" cy="141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 sz="1800" b="1">
                <a:solidFill>
                  <a:schemeClr val="lt1"/>
                </a:solidFill>
              </a:rPr>
              <a:t>Thamyris Oliveira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 sz="1800" b="1">
                <a:solidFill>
                  <a:schemeClr val="lt1"/>
                </a:solidFill>
              </a:rPr>
              <a:t>Lucas Nascimento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 sz="1800" b="1">
                <a:solidFill>
                  <a:schemeClr val="lt1"/>
                </a:solidFill>
              </a:rPr>
              <a:t>Bárbara Vitória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 sz="1800" b="1">
                <a:solidFill>
                  <a:schemeClr val="lt1"/>
                </a:solidFill>
              </a:rPr>
              <a:t>Rodrigo Seixas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176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Apresentação do PowerPoint</vt:lpstr>
      <vt:lpstr>Principais Características</vt:lpstr>
      <vt:lpstr>História do MongoDB</vt:lpstr>
      <vt:lpstr>Usabilidades</vt:lpstr>
      <vt:lpstr>Tipos de dados no MongoDB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senaij05</cp:lastModifiedBy>
  <cp:revision>5</cp:revision>
  <dcterms:created xsi:type="dcterms:W3CDTF">2019-01-22T12:13:42Z</dcterms:created>
  <dcterms:modified xsi:type="dcterms:W3CDTF">2022-06-22T12:42:38Z</dcterms:modified>
</cp:coreProperties>
</file>