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70739-372F-4760-B7E2-A30519280D7C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FE66B-14BF-46D7-AFD2-A293A610B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33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FE66B-14BF-46D7-AFD2-A293A610B71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59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E937-A21C-4E52-B0C3-9635E0130022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2498-05F4-4042-8BA1-DE604D9161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6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E937-A21C-4E52-B0C3-9635E0130022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2498-05F4-4042-8BA1-DE604D9161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27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E937-A21C-4E52-B0C3-9635E0130022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2498-05F4-4042-8BA1-DE604D9161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51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E937-A21C-4E52-B0C3-9635E0130022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2498-05F4-4042-8BA1-DE604D9161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93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E937-A21C-4E52-B0C3-9635E0130022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2498-05F4-4042-8BA1-DE604D9161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04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E937-A21C-4E52-B0C3-9635E0130022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2498-05F4-4042-8BA1-DE604D9161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82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E937-A21C-4E52-B0C3-9635E0130022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2498-05F4-4042-8BA1-DE604D9161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94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E937-A21C-4E52-B0C3-9635E0130022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2498-05F4-4042-8BA1-DE604D9161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53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E937-A21C-4E52-B0C3-9635E0130022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2498-05F4-4042-8BA1-DE604D9161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62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E937-A21C-4E52-B0C3-9635E0130022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2498-05F4-4042-8BA1-DE604D9161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59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E937-A21C-4E52-B0C3-9635E0130022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2498-05F4-4042-8BA1-DE604D9161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39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8E937-A21C-4E52-B0C3-9635E0130022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72498-05F4-4042-8BA1-DE604D9161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7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3818" y="1600200"/>
            <a:ext cx="5099539" cy="1787891"/>
          </a:xfrm>
        </p:spPr>
        <p:txBody>
          <a:bodyPr/>
          <a:lstStyle/>
          <a:p>
            <a:r>
              <a:rPr lang="pt-BR" i="1" dirty="0" smtClean="0"/>
              <a:t>Rodrigo Seixas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90646" y="3388091"/>
            <a:ext cx="3241431" cy="336916"/>
          </a:xfrm>
        </p:spPr>
        <p:txBody>
          <a:bodyPr>
            <a:normAutofit fontScale="92500" lnSpcReduction="20000"/>
          </a:bodyPr>
          <a:lstStyle/>
          <a:p>
            <a:r>
              <a:rPr lang="pt-BR" b="1" i="1" dirty="0" smtClean="0"/>
              <a:t>Apresentação Pessoal</a:t>
            </a:r>
            <a:endParaRPr lang="pt-BR" b="1" i="1" dirty="0"/>
          </a:p>
        </p:txBody>
      </p:sp>
      <p:sp>
        <p:nvSpPr>
          <p:cNvPr id="4" name="Triângulo Retângulo 3"/>
          <p:cNvSpPr/>
          <p:nvPr/>
        </p:nvSpPr>
        <p:spPr>
          <a:xfrm>
            <a:off x="-1" y="5257800"/>
            <a:ext cx="1327638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Retângulo 4"/>
          <p:cNvSpPr/>
          <p:nvPr/>
        </p:nvSpPr>
        <p:spPr>
          <a:xfrm rot="10800000">
            <a:off x="10864362" y="0"/>
            <a:ext cx="1327638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Retângulo 5"/>
          <p:cNvSpPr/>
          <p:nvPr/>
        </p:nvSpPr>
        <p:spPr>
          <a:xfrm rot="10800000" flipH="1">
            <a:off x="-1" y="0"/>
            <a:ext cx="1327638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Retângulo 6"/>
          <p:cNvSpPr/>
          <p:nvPr/>
        </p:nvSpPr>
        <p:spPr>
          <a:xfrm flipH="1">
            <a:off x="10864362" y="5257800"/>
            <a:ext cx="1327638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694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Apresentação Pessoal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08040"/>
            <a:ext cx="10515600" cy="4351338"/>
          </a:xfrm>
        </p:spPr>
        <p:txBody>
          <a:bodyPr numCol="2"/>
          <a:lstStyle/>
          <a:p>
            <a:r>
              <a:rPr lang="pt-BR" sz="2400" dirty="0" smtClean="0"/>
              <a:t>Nome: </a:t>
            </a:r>
            <a:r>
              <a:rPr lang="pt-BR" sz="2400" b="1" dirty="0" smtClean="0"/>
              <a:t>Rodrigo Seixas Lima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Data de Nascimento: </a:t>
            </a:r>
            <a:r>
              <a:rPr lang="pt-BR" sz="2400" b="1" dirty="0" smtClean="0"/>
              <a:t>30/09/2001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Sexo: </a:t>
            </a:r>
            <a:r>
              <a:rPr lang="pt-BR" sz="2400" b="1" dirty="0" smtClean="0"/>
              <a:t>Masculino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E-mail: </a:t>
            </a:r>
            <a:r>
              <a:rPr lang="pt-BR" sz="2400" b="1" i="1" dirty="0" smtClean="0">
                <a:solidFill>
                  <a:srgbClr val="0070C0"/>
                </a:solidFill>
              </a:rPr>
              <a:t>rodrigo.s.lima@aluno.senai.br</a:t>
            </a:r>
            <a:r>
              <a:rPr lang="pt-BR" sz="2400" i="1" dirty="0" smtClean="0"/>
              <a:t>;</a:t>
            </a:r>
          </a:p>
          <a:p>
            <a:r>
              <a:rPr lang="pt-BR" sz="2400" dirty="0" smtClean="0"/>
              <a:t>Linkedin: </a:t>
            </a:r>
            <a:r>
              <a:rPr lang="pt-BR" sz="2400" b="1" dirty="0" smtClean="0"/>
              <a:t>Em Conclusão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Telefone: (</a:t>
            </a:r>
            <a:r>
              <a:rPr lang="pt-BR" sz="2400" b="1" i="1" dirty="0" smtClean="0"/>
              <a:t>85</a:t>
            </a:r>
            <a:r>
              <a:rPr lang="pt-BR" sz="2400" dirty="0" smtClean="0"/>
              <a:t>)</a:t>
            </a:r>
            <a:r>
              <a:rPr lang="pt-BR" sz="2400" b="1" dirty="0" smtClean="0"/>
              <a:t>9 8716-6807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Escolaridade: </a:t>
            </a:r>
            <a:r>
              <a:rPr lang="pt-BR" sz="2400" b="1" dirty="0" smtClean="0"/>
              <a:t>Ensino Médio Completo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Experiência: confia;</a:t>
            </a:r>
          </a:p>
          <a:p>
            <a:endParaRPr lang="pt-BR" sz="2400" dirty="0" smtClean="0"/>
          </a:p>
        </p:txBody>
      </p:sp>
      <p:sp>
        <p:nvSpPr>
          <p:cNvPr id="4" name="Triângulo Retângulo 3"/>
          <p:cNvSpPr/>
          <p:nvPr/>
        </p:nvSpPr>
        <p:spPr>
          <a:xfrm flipH="1">
            <a:off x="10864362" y="5257800"/>
            <a:ext cx="1327638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5050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Cursando</a:t>
            </a:r>
            <a:r>
              <a:rPr lang="pt-BR" sz="2400" dirty="0" smtClean="0"/>
              <a:t> </a:t>
            </a:r>
            <a:r>
              <a:rPr lang="pt-BR" sz="2400" b="1" dirty="0" smtClean="0"/>
              <a:t>Desenvolvimento De Sistemas </a:t>
            </a:r>
            <a:r>
              <a:rPr lang="pt-BR" sz="2400" dirty="0" smtClean="0"/>
              <a:t>– 2022</a:t>
            </a:r>
          </a:p>
          <a:p>
            <a:endParaRPr lang="pt-BR" sz="24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81957"/>
            <a:ext cx="4092384" cy="1795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riângulo Retângulo 5"/>
          <p:cNvSpPr/>
          <p:nvPr/>
        </p:nvSpPr>
        <p:spPr>
          <a:xfrm flipH="1">
            <a:off x="10864362" y="5257800"/>
            <a:ext cx="1327638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270712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44272"/>
            <a:ext cx="10515600" cy="4351338"/>
          </a:xfrm>
        </p:spPr>
        <p:txBody>
          <a:bodyPr/>
          <a:lstStyle/>
          <a:p>
            <a:r>
              <a:rPr lang="pt-BR" sz="2400" dirty="0" smtClean="0"/>
              <a:t>Concluir o curso técnico e Faculdade;</a:t>
            </a:r>
          </a:p>
          <a:p>
            <a:r>
              <a:rPr lang="pt-BR" sz="2400" dirty="0" smtClean="0"/>
              <a:t>Trabalhar de forma fixa ou duradoura;</a:t>
            </a:r>
          </a:p>
          <a:p>
            <a:r>
              <a:rPr lang="pt-BR" sz="2400" dirty="0" smtClean="0"/>
              <a:t>Aumentar a experiência em trabalho;</a:t>
            </a:r>
          </a:p>
          <a:p>
            <a:r>
              <a:rPr lang="pt-BR" sz="2400" dirty="0" smtClean="0"/>
              <a:t>Gerar renda para se alocar sem dificuldades;</a:t>
            </a:r>
          </a:p>
          <a:p>
            <a:r>
              <a:rPr lang="pt-BR" sz="2400" dirty="0" smtClean="0"/>
              <a:t>Desenvolver um ambiente inteligente na própria moradia;</a:t>
            </a:r>
          </a:p>
          <a:p>
            <a:r>
              <a:rPr lang="pt-BR" sz="2400" dirty="0" smtClean="0"/>
              <a:t>Desenvolver estabilidade física e mental;</a:t>
            </a:r>
          </a:p>
          <a:p>
            <a:endParaRPr lang="pt-BR" sz="24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riângulo Retângulo 3"/>
          <p:cNvSpPr/>
          <p:nvPr/>
        </p:nvSpPr>
        <p:spPr>
          <a:xfrm flipH="1">
            <a:off x="10864362" y="5257800"/>
            <a:ext cx="1327638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393609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</a:t>
            </a:r>
            <a:r>
              <a:rPr lang="pt-BR" i="1" dirty="0" smtClean="0"/>
              <a:t>Você </a:t>
            </a:r>
            <a:r>
              <a:rPr lang="pt-BR" i="1" dirty="0"/>
              <a:t>não vale nada</a:t>
            </a:r>
            <a:r>
              <a:rPr lang="pt-BR" i="1" dirty="0" smtClean="0"/>
              <a:t/>
            </a:r>
            <a:br>
              <a:rPr lang="pt-BR" i="1" dirty="0" smtClean="0"/>
            </a:br>
            <a:r>
              <a:rPr lang="pt-BR" i="1" dirty="0"/>
              <a:t>Você vale tudo</a:t>
            </a:r>
            <a:r>
              <a:rPr lang="pt-BR" i="1" dirty="0" smtClean="0"/>
              <a:t/>
            </a:r>
            <a:br>
              <a:rPr lang="pt-BR" i="1" dirty="0" smtClean="0"/>
            </a:br>
            <a:r>
              <a:rPr lang="pt-BR" i="1" dirty="0"/>
              <a:t>Você topa qualquer parada</a:t>
            </a:r>
            <a:r>
              <a:rPr lang="pt-BR" i="1" dirty="0" smtClean="0"/>
              <a:t/>
            </a:r>
            <a:br>
              <a:rPr lang="pt-BR" i="1" dirty="0" smtClean="0"/>
            </a:br>
            <a:r>
              <a:rPr lang="pt-BR" i="1" dirty="0"/>
              <a:t>Pois você quer ser tudo</a:t>
            </a:r>
            <a:r>
              <a:rPr lang="pt-BR" i="1" dirty="0" smtClean="0"/>
              <a:t/>
            </a:r>
            <a:br>
              <a:rPr lang="pt-BR" i="1" dirty="0" smtClean="0"/>
            </a:br>
            <a:r>
              <a:rPr lang="pt-BR" i="1" dirty="0"/>
              <a:t>E não é de </a:t>
            </a:r>
            <a:r>
              <a:rPr lang="pt-BR" i="1" dirty="0" smtClean="0"/>
              <a:t>nada</a:t>
            </a:r>
            <a:r>
              <a:rPr lang="pt-BR" dirty="0" smtClean="0"/>
              <a:t>” – Ednaldo Pereira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16278"/>
            <a:ext cx="4630616" cy="19606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riângulo Retângulo 4"/>
          <p:cNvSpPr/>
          <p:nvPr/>
        </p:nvSpPr>
        <p:spPr>
          <a:xfrm flipH="1">
            <a:off x="10864362" y="5257800"/>
            <a:ext cx="1327638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49045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130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Franklin Gothic Book</vt:lpstr>
      <vt:lpstr>Franklin Gothic Medium</vt:lpstr>
      <vt:lpstr>Tema do Office</vt:lpstr>
      <vt:lpstr>Rodrigo Seixas</vt:lpstr>
      <vt:lpstr>Apresentação Pessoal</vt:lpstr>
      <vt:lpstr>Formação</vt:lpstr>
      <vt:lpstr>Objetivos Futuros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Rodrigo Seixas </dc:title>
  <dc:creator>Ana Bianca Soares Pereira</dc:creator>
  <cp:lastModifiedBy>Ana Bianca Soares Pereira</cp:lastModifiedBy>
  <cp:revision>23</cp:revision>
  <dcterms:created xsi:type="dcterms:W3CDTF">2022-03-07T12:14:55Z</dcterms:created>
  <dcterms:modified xsi:type="dcterms:W3CDTF">2022-03-07T13:52:25Z</dcterms:modified>
</cp:coreProperties>
</file>