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424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737F-1853-48A2-8568-57E08ACECA8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1636-AC87-4929-818E-DB989C153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01C2D-6974-4166-A4E4-8E68C33B55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4A08-8779-4008-956A-7DFBD46D7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E160A6-5978-460A-84E2-4773F1BDB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780D0-2E6A-4395-AA60-8613A4A9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D3EA5-C0B6-42D5-A4B8-3749A647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F1D2C-3E0C-4AD2-82A3-A3B12672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B5310-1CE0-4E59-B781-188B987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F42B5-EE50-438C-8D9F-A14C4ED7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D5EC0-94DD-49F7-8CBB-AC150A5B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6B61-5C8D-4574-8BA8-9221D2FC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31B19-AA14-4932-9B16-38954BF1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1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AAC4F7-AFB4-4DB5-B8A6-695EF0974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B532A-7DDA-407A-9323-2466DFAE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B820F-73EE-4E51-A0C8-A9B651BF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414D4-3E42-4D65-96A2-7B4F928F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02472-A065-44A2-B17B-057BEE4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8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72B1C-1E43-4700-AD7E-22E16BC5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8FBE7-1081-488D-B082-E84220A8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C2A5E-BB05-4A1B-930F-FA38F4A1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4B951-10B8-40F9-8B1B-95F9E65B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CD64D-A439-46D1-9BF2-CAFF08A8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6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F26A-0EF3-44E7-B255-33023457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7DCCA-AA2A-4DDD-8E73-473509A6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E9D6B-E7B6-4B70-822A-68CDE9EA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DC4AA-D052-4421-AF2F-83B68E63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39B49-E6FD-407D-9802-244C4568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19DA-50A0-451A-8B6C-9452E3D5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547A7-3DBE-485D-8B9D-30E23C60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04910-FE5E-47F1-8B13-51B6963BC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B690E-CF47-4CE5-A635-A7549552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60FE0-BB43-41A5-A132-EE7E3D19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5A24A-B8DF-4C2A-AB13-B16AC872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A95E9-037B-4F90-9D1F-2B89DFDF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F320B-3090-47F2-873E-A2D6099E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77B8B-57FF-4020-A4B3-EF7F5253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2F5FF-1C99-4C58-94DB-E109C8EC6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9E0D49-DCEB-4A75-995E-8CA5EE535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A34815-61FB-4C17-B6BF-95C62AD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4D7345-7053-4CDE-9277-44AEA31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FA30A-97C5-40FF-8C23-4CB38A65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0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1686B-B7AF-4F2F-A488-F4B405F1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0A965-14B2-4E3E-ABD1-B43F1800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83E39-4D03-4BAD-8262-1DC73893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93B591-85F5-4F11-A0B7-57FA9CA9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9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C8599-32D2-4151-B41A-71B6D565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3DE4F-53FF-4E7D-A1F6-266FC334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0A31B-99AD-4B6C-9C75-2849DE30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CBEF8-DCB3-42D1-93FA-88B15241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72262-F73B-42FC-AA01-F15CDD83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13156-9EBF-4591-9997-5BA0BFB4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D6893-F7C0-4C7F-8BF9-300DEB5D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CB03B-A92B-4457-92AE-FC0B9585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C4294-EC0C-4610-8244-D6425976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09B66-E733-438E-BBF2-38B7C3C7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3F7A1-9DE0-43B4-9474-2201CC8C1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DE63A-1092-4B66-B533-850628850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B4F7D-3DED-457B-B592-40AAE030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361D4-4BD3-4336-ABE7-30A6A156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80CAC-482D-4630-A500-758D141C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8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DE9BC-1DD7-4EC8-ACDB-21D4F454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A1351-70BA-4BB0-B886-D4C4E2BA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047CA-4359-4FB8-9105-11BB3E950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95DB-ED00-476B-9AEF-77AD202CE90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28A5B-5792-477F-9CB8-44AD1B80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C9EE9-E5F0-4F83-9987-2E9C173C6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EEF8-1BBB-417B-8C8D-E72EFB9E6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9077400_A_Stochastic_User_Equilibrium_Assignment_Model_for_Intercity_Multi-Commodity_Multi-Modal_Net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558F4-9DAC-44AC-A072-862EFD3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AB331-CF9B-4373-A167-F57ADE29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Raleway" panose="020B0604020202020204" pitchFamily="2" charset="0"/>
              </a:rPr>
              <a:t>Formed in 1945 and kept evolving to one of Australia and New Zealand’s largest National multi-modal providers of transport and distribution services.</a:t>
            </a:r>
          </a:p>
          <a:p>
            <a:endParaRPr lang="en-US" altLang="zh-CN" b="0" i="0" dirty="0">
              <a:solidFill>
                <a:srgbClr val="212121"/>
              </a:solidFill>
              <a:effectLst/>
              <a:latin typeface="Raleway" panose="020B0604020202020204" pitchFamily="2" charset="0"/>
            </a:endParaRPr>
          </a:p>
          <a:p>
            <a:r>
              <a:rPr lang="en-AU" altLang="zh-CN" dirty="0"/>
              <a:t>This company </a:t>
            </a:r>
            <a:r>
              <a:rPr lang="en-US" altLang="zh-CN" dirty="0"/>
              <a:t>provides road, rail and coastal sea forwarding in support of bulk loads and the delivery of integrated supply chain and systems solutions to their key customers.</a:t>
            </a:r>
          </a:p>
          <a:p>
            <a:r>
              <a:rPr lang="en-US" altLang="zh-CN" dirty="0"/>
              <a:t>Operating a comprehensive business matrix:</a:t>
            </a:r>
          </a:p>
          <a:p>
            <a:r>
              <a:rPr lang="en-AU" altLang="zh-CN" dirty="0"/>
              <a:t>K&amp;S FREIGHTERS Energy </a:t>
            </a:r>
            <a:r>
              <a:rPr lang="en-AU" altLang="zh-CN" dirty="0" err="1"/>
              <a:t>Chentrans</a:t>
            </a:r>
            <a:r>
              <a:rPr lang="en-AU" altLang="zh-CN" dirty="0"/>
              <a:t> Bulk DTM business logistics heavy haulage Fuels.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98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5" name="Rectangle 4"/>
          <p:cNvSpPr/>
          <p:nvPr/>
        </p:nvSpPr>
        <p:spPr>
          <a:xfrm>
            <a:off x="8534400" y="1447800"/>
            <a:ext cx="1600200" cy="37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FDEADA"/>
                </a:solidFill>
              </a:rPr>
              <a:t>Customers</a:t>
            </a: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rgbClr val="000000"/>
              </a:solidFill>
            </a:endParaRPr>
          </a:p>
          <a:p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6858000" y="3352800"/>
            <a:ext cx="1600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/>
              <a:t>Channel</a:t>
            </a:r>
          </a:p>
          <a:p>
            <a:endParaRPr lang="en-US" sz="1200" b="1" dirty="0">
              <a:solidFill>
                <a:srgbClr val="0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0" y="1447800"/>
            <a:ext cx="1600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rgbClr val="FDEADA"/>
                </a:solidFill>
              </a:rPr>
              <a:t>Relationships</a:t>
            </a:r>
          </a:p>
          <a:p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1600" y="1447800"/>
            <a:ext cx="1600200" cy="37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FDEADA"/>
                </a:solidFill>
              </a:rPr>
              <a:t>Value Proposition</a:t>
            </a:r>
          </a:p>
          <a:p>
            <a:pPr marL="285750" indent="-285750">
              <a:buFont typeface="Arial"/>
              <a:buChar char="•"/>
            </a:pP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505200" y="3352800"/>
            <a:ext cx="1600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Key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Warehouse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Truck/rail/ship Fleet 4552+ vehicles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2700+ employees</a:t>
            </a:r>
          </a:p>
          <a:p>
            <a:pPr marL="171450" indent="-171450">
              <a:buFont typeface="Arial"/>
              <a:buChar char="•"/>
            </a:pPr>
            <a:endParaRPr lang="en-US" sz="1200" b="1" dirty="0">
              <a:solidFill>
                <a:srgbClr val="0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1447800"/>
            <a:ext cx="1600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FDEADA"/>
                </a:solidFill>
              </a:rPr>
              <a:t>Key Activities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Bulk load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Energy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Warehousing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Supply chain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Import/Export</a:t>
            </a:r>
          </a:p>
          <a:p>
            <a:pPr marL="171450" indent="-171450">
              <a:buFont typeface="Arial"/>
              <a:buChar char="•"/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28800" y="1447800"/>
            <a:ext cx="1600200" cy="37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Key Partners</a:t>
            </a:r>
          </a:p>
          <a:p>
            <a:endParaRPr lang="en-US" sz="1600" b="1" dirty="0"/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Government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b="1" dirty="0">
                <a:solidFill>
                  <a:srgbClr val="000000"/>
                </a:solidFill>
              </a:rPr>
              <a:t>Fuel providers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Retailers and bulk </a:t>
            </a:r>
            <a:r>
              <a:rPr lang="en-US" altLang="zh-CN" sz="1200" b="1" dirty="0">
                <a:solidFill>
                  <a:srgbClr val="000000"/>
                </a:solidFill>
              </a:rPr>
              <a:t>Suppliers.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b="1" dirty="0">
                <a:solidFill>
                  <a:srgbClr val="000000"/>
                </a:solidFill>
              </a:rPr>
              <a:t>Manufacturing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b="1" dirty="0">
                <a:solidFill>
                  <a:srgbClr val="000000"/>
                </a:solidFill>
              </a:rPr>
              <a:t>Medical supplies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b="1" dirty="0">
                <a:solidFill>
                  <a:srgbClr val="000000"/>
                </a:solidFill>
              </a:rPr>
              <a:t>Auto service provider</a:t>
            </a:r>
          </a:p>
          <a:p>
            <a:pPr marL="171450" indent="-171450">
              <a:buFont typeface="Arial"/>
              <a:buChar char="•"/>
            </a:pPr>
            <a:endParaRPr lang="en-US" sz="1200" b="1" dirty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sz="1200" b="1" dirty="0">
              <a:solidFill>
                <a:srgbClr val="0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9800" y="5257800"/>
            <a:ext cx="4114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rgbClr val="FDEADA"/>
                </a:solidFill>
              </a:rPr>
              <a:t>Revenue Streams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28800" y="5257800"/>
            <a:ext cx="4114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rgbClr val="FDEADA"/>
                </a:solidFill>
              </a:rPr>
              <a:t>Cost Structure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Staff $217.8M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000000"/>
                </a:solidFill>
              </a:rPr>
              <a:t>Depreciation 52.5M</a:t>
            </a:r>
            <a:endParaRPr lang="en-US" sz="1600" dirty="0">
              <a:solidFill>
                <a:srgbClr val="0000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000000"/>
                </a:solidFill>
              </a:rPr>
              <a:t>Finance costs 3.4M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Miscellaneous 7.3M</a:t>
            </a:r>
            <a:endParaRPr lang="en-US" sz="2000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7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C5DDC-FB7E-4DDC-ADDE-10D93161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6830F-2099-400A-AC28-1C424413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Multimodal transport is a kind of transportation of goods under a single contract, but performed with at least two different modes of transport.</a:t>
            </a:r>
          </a:p>
          <a:p>
            <a:r>
              <a:rPr lang="en-US" altLang="zh-CN" dirty="0"/>
              <a:t>Government: public infrastructure/</a:t>
            </a:r>
          </a:p>
          <a:p>
            <a:r>
              <a:rPr lang="en-US" altLang="zh-CN" dirty="0"/>
              <a:t>Business only requires one-time or periodic delivery but suppliers needs sustained and stable logistics support.</a:t>
            </a:r>
          </a:p>
          <a:p>
            <a:r>
              <a:rPr lang="en-US" altLang="zh-CN" dirty="0"/>
              <a:t>22 national </a:t>
            </a:r>
            <a:r>
              <a:rPr lang="en-US" altLang="zh-CN"/>
              <a:t>depots and over </a:t>
            </a:r>
            <a:r>
              <a:rPr lang="en-US" altLang="zh-CN" dirty="0"/>
              <a:t>160,000 sqm of other state based warehousing and over 1,700 multi modal rail and sea containers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9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02398-6D1B-4388-AA62-4808FC5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Network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8DAA0-6ACE-4C1D-8B51-BAB091D1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>
                <a:hlinkClick r:id="rId2"/>
              </a:rPr>
              <a:t>https://www.researchgate.net/publication/269077400_A_Stochastic_User_Equilibrium_Assignment_Model_for_Intercity_Multi-Commodity_Multi-Modal_Networks</a:t>
            </a:r>
            <a:endParaRPr lang="en-AU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63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242</Words>
  <Application>Microsoft Office PowerPoint</Application>
  <PresentationFormat>宽屏</PresentationFormat>
  <Paragraphs>46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Raleway</vt:lpstr>
      <vt:lpstr>Office 主题​​</vt:lpstr>
      <vt:lpstr>PowerPoint 演示文稿</vt:lpstr>
      <vt:lpstr>Business Model Canvas</vt:lpstr>
      <vt:lpstr>PowerPoint 演示文稿</vt:lpstr>
      <vt:lpstr>Network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Isaac</dc:creator>
  <cp:lastModifiedBy>Yang Isaac</cp:lastModifiedBy>
  <cp:revision>46</cp:revision>
  <dcterms:created xsi:type="dcterms:W3CDTF">2022-03-05T02:53:14Z</dcterms:created>
  <dcterms:modified xsi:type="dcterms:W3CDTF">2022-03-10T02:16:30Z</dcterms:modified>
</cp:coreProperties>
</file>