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3" y="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E8EB2-A74A-417F-833F-C39500045A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2022/3/10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60860" y="0"/>
            <a:ext cx="4285397" cy="6858000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 descr="D:\OneDriver\OneDrive - UNSW\桌面\QQ截图20220310082746.bmpQQ截图20220310082746"/>
          <p:cNvPicPr>
            <a:picLocks noChangeAspect="1"/>
          </p:cNvPicPr>
          <p:nvPr/>
        </p:nvPicPr>
        <p:blipFill>
          <a:blip r:embed="rId3"/>
          <a:srcRect l="3603" r="15142"/>
          <a:stretch>
            <a:fillRect/>
          </a:stretch>
        </p:blipFill>
        <p:spPr>
          <a:xfrm rot="5400000">
            <a:off x="5887720" y="2244090"/>
            <a:ext cx="6858000" cy="236982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165080" y="0"/>
            <a:ext cx="1295400" cy="6858000"/>
          </a:xfrm>
          <a:prstGeom prst="rect">
            <a:avLst/>
          </a:prstGeom>
          <a:solidFill>
            <a:srgbClr val="C7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rot="5400000">
            <a:off x="7642225" y="3097530"/>
            <a:ext cx="669226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>
                    <a:alpha val="20000"/>
                  </a:schemeClr>
                </a:solidFill>
                <a:cs typeface="+mn-ea"/>
                <a:sym typeface="+mn-lt"/>
              </a:rPr>
              <a:t>K&amp;S Corportation</a:t>
            </a:r>
          </a:p>
        </p:txBody>
      </p:sp>
      <p:sp>
        <p:nvSpPr>
          <p:cNvPr id="17" name="矩形 16"/>
          <p:cNvSpPr/>
          <p:nvPr/>
        </p:nvSpPr>
        <p:spPr>
          <a:xfrm>
            <a:off x="1124286" y="2335359"/>
            <a:ext cx="217932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Group 5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260720" y="3345388"/>
            <a:ext cx="5042834" cy="0"/>
          </a:xfrm>
          <a:prstGeom prst="line">
            <a:avLst/>
          </a:prstGeom>
          <a:ln w="127000" cap="rnd">
            <a:solidFill>
              <a:srgbClr val="B30D1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151255" y="3720465"/>
            <a:ext cx="5151755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Mebers:</a:t>
            </a:r>
            <a:b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</a:b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Siheng Liu</a:t>
            </a:r>
            <a:b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</a:br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Pengrui Ma</a:t>
            </a:r>
          </a:p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Yimin Xu</a:t>
            </a:r>
          </a:p>
          <a:p>
            <a:pPr algn="l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Yiyan Yang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8145978" y="5005560"/>
            <a:ext cx="0" cy="272005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9757174" y="5005560"/>
            <a:ext cx="0" cy="272005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32023" y="1338303"/>
            <a:ext cx="630047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n-ea"/>
                <a:sym typeface="+mn-lt"/>
              </a:rPr>
              <a:t>K&amp;S Corporation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61856" y="1663627"/>
            <a:ext cx="311594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cs typeface="+mn-ea"/>
                <a:sym typeface="+mn-lt"/>
              </a:rPr>
              <a:t>Background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1390" y="2834640"/>
            <a:ext cx="450151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Brief History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212121"/>
                </a:solidFill>
                <a:effectLst/>
              </a:rPr>
              <a:t>Formed in 1945 and kept evolving to one of Australia and New Zealand’s largest National multi-modal providers of transport and distribution services.</a:t>
            </a:r>
            <a:b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</a:b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ts val="18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Key Business Objectives</a:t>
            </a:r>
          </a:p>
          <a:p>
            <a:pPr marL="285750" indent="-285750" algn="l" fontAlgn="auto">
              <a:lnSpc>
                <a:spcPts val="18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ea"/>
              </a:rPr>
              <a:t>road, rail and coastal sea forwarding...</a:t>
            </a:r>
          </a:p>
          <a:p>
            <a:pPr marL="285750" indent="-285750" algn="l" fontAlgn="auto">
              <a:lnSpc>
                <a:spcPts val="18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multiple sub-companies</a:t>
            </a:r>
          </a:p>
          <a:p>
            <a:pPr indent="0" fontAlgn="auto">
              <a:lnSpc>
                <a:spcPts val="18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indent="0" fontAlgn="auto">
              <a:lnSpc>
                <a:spcPts val="18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Challenges</a:t>
            </a:r>
          </a:p>
          <a:p>
            <a:pPr marL="285750" indent="-285750" fontAlgn="auto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COVID-19</a:t>
            </a:r>
          </a:p>
          <a:p>
            <a:pPr marL="285750" indent="-285750" fontAlgn="auto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Increasing needs in logistics</a:t>
            </a:r>
          </a:p>
          <a:p>
            <a:pPr marL="285750" indent="-285750" fontAlgn="auto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Higher standard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indent="-285750" fontAlgn="auto">
              <a:lnSpc>
                <a:spcPts val="18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10353" y="1402537"/>
            <a:ext cx="2081647" cy="2081647"/>
          </a:xfrm>
          <a:prstGeom prst="rect">
            <a:avLst/>
          </a:prstGeom>
          <a:solidFill>
            <a:srgbClr val="B50F1B"/>
          </a:solidFill>
          <a:ln>
            <a:noFill/>
          </a:ln>
          <a:effectLst>
            <a:innerShdw blurRad="63500" dist="508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41960" y="1402537"/>
            <a:ext cx="2081647" cy="2081647"/>
          </a:xfrm>
          <a:prstGeom prst="rect">
            <a:avLst/>
          </a:prstGeom>
          <a:solidFill>
            <a:srgbClr val="B50F1B"/>
          </a:solidFill>
          <a:ln>
            <a:noFill/>
          </a:ln>
          <a:effectLst>
            <a:innerShdw blurRad="63500" dist="508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82468" y="3614844"/>
            <a:ext cx="2081647" cy="2081647"/>
          </a:xfrm>
          <a:prstGeom prst="rect">
            <a:avLst/>
          </a:prstGeom>
          <a:solidFill>
            <a:srgbClr val="B50F1B"/>
          </a:solidFill>
          <a:ln>
            <a:noFill/>
          </a:ln>
          <a:effectLst>
            <a:innerShdw blurRad="63500" dist="508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53296" y="576926"/>
            <a:ext cx="782182" cy="782182"/>
          </a:xfrm>
          <a:prstGeom prst="rect">
            <a:avLst/>
          </a:prstGeom>
          <a:solidFill>
            <a:srgbClr val="B50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59693" y="507036"/>
            <a:ext cx="5693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101637" y="2633203"/>
            <a:ext cx="567835" cy="0"/>
          </a:xfrm>
          <a:prstGeom prst="line">
            <a:avLst/>
          </a:prstGeom>
          <a:ln w="101600" cap="rnd">
            <a:solidFill>
              <a:srgbClr val="B30D1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 descr="D:\OneDriver\OneDrive - UNSW\桌面\QQ截图20220310083900.bmpQQ截图2022031008390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869845" y="1391243"/>
            <a:ext cx="2092738" cy="2089150"/>
          </a:xfrm>
          <a:prstGeom prst="rect">
            <a:avLst/>
          </a:prstGeom>
          <a:effectLst>
            <a:innerShdw blurRad="63500" dist="50800" dir="13500000">
              <a:prstClr val="black">
                <a:alpha val="10000"/>
              </a:prstClr>
            </a:innerShdw>
          </a:effectLst>
        </p:spPr>
      </p:pic>
      <p:pic>
        <p:nvPicPr>
          <p:cNvPr id="30" name="图片 29" descr="D:\OneDriver\OneDrive - UNSW\桌面\QQ截图20220310083754.bmpQQ截图2022031008375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626254" y="3647753"/>
            <a:ext cx="2092738" cy="2026920"/>
          </a:xfrm>
          <a:prstGeom prst="rect">
            <a:avLst/>
          </a:prstGeom>
          <a:effectLst>
            <a:innerShdw blurRad="63500" dist="50800" dir="13500000">
              <a:prstClr val="black">
                <a:alpha val="10000"/>
              </a:prstClr>
            </a:innerShdw>
          </a:effectLst>
        </p:spPr>
      </p:pic>
      <p:pic>
        <p:nvPicPr>
          <p:cNvPr id="31" name="图片 30" descr="D:\OneDriver\OneDrive - UNSW\桌面\QQ截图20220310083921.bmpQQ截图2022031008392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099262" y="3620130"/>
            <a:ext cx="2092738" cy="2082165"/>
          </a:xfrm>
          <a:prstGeom prst="rect">
            <a:avLst/>
          </a:prstGeom>
          <a:effectLst>
            <a:innerShdw blurRad="63500" dist="50800" dir="13500000">
              <a:prstClr val="black">
                <a:alpha val="10000"/>
              </a:prstClr>
            </a:innerShdw>
          </a:effec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73</Words>
  <Application>Microsoft Office PowerPoint</Application>
  <PresentationFormat>宽屏</PresentationFormat>
  <Paragraphs>20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Yang Isaac</cp:lastModifiedBy>
  <cp:revision>186</cp:revision>
  <dcterms:created xsi:type="dcterms:W3CDTF">2019-06-19T02:08:00Z</dcterms:created>
  <dcterms:modified xsi:type="dcterms:W3CDTF">2022-03-10T02:23:07Z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5FF0D03ADCEC4907BB8DB8F7D443F08D</vt:lpwstr>
  </property>
</Properties>
</file>