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9"/>
  </p:notesMasterIdLst>
  <p:sldIdLst>
    <p:sldId id="256" r:id="rId2"/>
    <p:sldId id="261" r:id="rId3"/>
    <p:sldId id="260" r:id="rId4"/>
    <p:sldId id="262" r:id="rId5"/>
    <p:sldId id="257" r:id="rId6"/>
    <p:sldId id="259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43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AD248C-0280-4FF8-85F6-DD131441854D}" type="datetimeFigureOut">
              <a:rPr lang="zh-CN" altLang="en-US" smtClean="0"/>
              <a:t>2022/8/4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BAA5B-132D-416A-9DCF-80BAD40D1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174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BAA5B-132D-416A-9DCF-80BAD40D124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032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B5DA-ECE4-4BB1-9385-20B4010F3543}" type="datetimeFigureOut">
              <a:rPr lang="zh-CN" altLang="en-US" smtClean="0"/>
              <a:t>2022/8/4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BB90-5C6F-4BED-BAD9-6FD313125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8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B5DA-ECE4-4BB1-9385-20B4010F3543}" type="datetimeFigureOut">
              <a:rPr lang="zh-CN" altLang="en-US" smtClean="0"/>
              <a:t>2022/8/4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BB90-5C6F-4BED-BAD9-6FD313125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369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B5DA-ECE4-4BB1-9385-20B4010F3543}" type="datetimeFigureOut">
              <a:rPr lang="zh-CN" altLang="en-US" smtClean="0"/>
              <a:t>2022/8/4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BB90-5C6F-4BED-BAD9-6FD313125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55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B5DA-ECE4-4BB1-9385-20B4010F3543}" type="datetimeFigureOut">
              <a:rPr lang="zh-CN" altLang="en-US" smtClean="0"/>
              <a:t>2022/8/4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BB90-5C6F-4BED-BAD9-6FD313125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522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B5DA-ECE4-4BB1-9385-20B4010F3543}" type="datetimeFigureOut">
              <a:rPr lang="zh-CN" altLang="en-US" smtClean="0"/>
              <a:t>2022/8/4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BB90-5C6F-4BED-BAD9-6FD313125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417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B5DA-ECE4-4BB1-9385-20B4010F3543}" type="datetimeFigureOut">
              <a:rPr lang="zh-CN" altLang="en-US" smtClean="0"/>
              <a:t>2022/8/4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BB90-5C6F-4BED-BAD9-6FD313125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60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B5DA-ECE4-4BB1-9385-20B4010F3543}" type="datetimeFigureOut">
              <a:rPr lang="zh-CN" altLang="en-US" smtClean="0"/>
              <a:t>2022/8/4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BB90-5C6F-4BED-BAD9-6FD313125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63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B5DA-ECE4-4BB1-9385-20B4010F3543}" type="datetimeFigureOut">
              <a:rPr lang="zh-CN" altLang="en-US" smtClean="0"/>
              <a:t>2022/8/4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BB90-5C6F-4BED-BAD9-6FD313125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607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B5DA-ECE4-4BB1-9385-20B4010F3543}" type="datetimeFigureOut">
              <a:rPr lang="zh-CN" altLang="en-US" smtClean="0"/>
              <a:t>2022/8/4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BB90-5C6F-4BED-BAD9-6FD313125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33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B5DA-ECE4-4BB1-9385-20B4010F3543}" type="datetimeFigureOut">
              <a:rPr lang="zh-CN" altLang="en-US" smtClean="0"/>
              <a:t>2022/8/4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BB90-5C6F-4BED-BAD9-6FD313125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173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B5DA-ECE4-4BB1-9385-20B4010F3543}" type="datetimeFigureOut">
              <a:rPr lang="zh-CN" altLang="en-US" smtClean="0"/>
              <a:t>2022/8/4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BB90-5C6F-4BED-BAD9-6FD313125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802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7B5DA-ECE4-4BB1-9385-20B4010F3543}" type="datetimeFigureOut">
              <a:rPr lang="zh-CN" altLang="en-US" smtClean="0"/>
              <a:t>2022/8/4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5BB90-5C6F-4BED-BAD9-6FD313125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243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B239B1-3CBE-A406-FF3F-8D771C30A4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altLang="zh-CN" dirty="0"/>
              <a:t>COMP 9154	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E26461-6FCA-DB21-7973-B58CF322BD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altLang="zh-CN" dirty="0"/>
              <a:t>Ass2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1240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58ABB2-C52A-EE00-BA8B-A531634CF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altLang="zh-CN" b="1" dirty="0"/>
              <a:t>Overview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77BAA5-B9D8-EAB1-777C-2E4257EB7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3000"/>
              </a:spcAft>
            </a:pPr>
            <a:r>
              <a:rPr lang="en-AU" altLang="zh-CN" sz="6000" dirty="0"/>
              <a:t>Concurrency structure of Dart</a:t>
            </a:r>
          </a:p>
          <a:p>
            <a:pPr>
              <a:spcAft>
                <a:spcPts val="3000"/>
              </a:spcAft>
            </a:pPr>
            <a:r>
              <a:rPr lang="en-AU" altLang="zh-CN" sz="6000" dirty="0"/>
              <a:t>Byzantine problem</a:t>
            </a:r>
          </a:p>
          <a:p>
            <a:pPr>
              <a:spcAft>
                <a:spcPts val="3000"/>
              </a:spcAft>
            </a:pPr>
            <a:r>
              <a:rPr lang="en-AU" altLang="zh-CN" sz="6000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2879938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5FD5E4-8B80-701F-3921-CCCC918A8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/>
              <a:t>Language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448567E-5555-1A27-62AF-CC335EA02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778" y="1690688"/>
            <a:ext cx="7736443" cy="40478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95762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9ED9D0-C8F9-5740-92B9-DB37A0F4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Concurrency structure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188250-6E8E-20C6-DF25-56C70E6F8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257" y="3281073"/>
            <a:ext cx="5316520" cy="1420926"/>
          </a:xfrm>
        </p:spPr>
        <p:txBody>
          <a:bodyPr>
            <a:noAutofit/>
          </a:bodyPr>
          <a:lstStyle/>
          <a:p>
            <a:pPr marL="0" indent="0" defTabSz="457200">
              <a:buNone/>
            </a:pPr>
            <a:r>
              <a:rPr lang="en-AU" altLang="zh-CN" sz="8800" b="1" dirty="0"/>
              <a:t>Event loop</a:t>
            </a:r>
            <a:endParaRPr lang="zh-CN" altLang="en-US" sz="88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3AE31BD-45BC-F606-AE19-64403348F13D}"/>
              </a:ext>
            </a:extLst>
          </p:cNvPr>
          <p:cNvSpPr txBox="1"/>
          <p:nvPr/>
        </p:nvSpPr>
        <p:spPr>
          <a:xfrm>
            <a:off x="7175667" y="3132339"/>
            <a:ext cx="50887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9600" b="1" dirty="0"/>
              <a:t>Isolate</a:t>
            </a:r>
            <a:endParaRPr lang="zh-CN" alt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2460297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61343-6665-8D22-4BBE-1668A04D5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Event loop</a:t>
            </a:r>
            <a:endParaRPr lang="zh-CN" altLang="en-US" dirty="0"/>
          </a:p>
        </p:txBody>
      </p:sp>
      <p:pic>
        <p:nvPicPr>
          <p:cNvPr id="1026" name="Picture 2" descr="flowchart: main() -&gt; microtasks -&gt; next event -&gt; microtasks -&gt; ...">
            <a:extLst>
              <a:ext uri="{FF2B5EF4-FFF2-40B4-BE49-F238E27FC236}">
                <a16:creationId xmlns:a16="http://schemas.microsoft.com/office/drawing/2014/main" id="{EC819C3D-B87D-DF0A-691B-EEEA157A14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770" y="144467"/>
            <a:ext cx="6114683" cy="656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B45D79B-9A01-F6F4-860F-AFA89B508C9B}"/>
              </a:ext>
            </a:extLst>
          </p:cNvPr>
          <p:cNvSpPr txBox="1"/>
          <p:nvPr/>
        </p:nvSpPr>
        <p:spPr>
          <a:xfrm>
            <a:off x="1039091" y="2403763"/>
            <a:ext cx="327275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6000" dirty="0"/>
              <a:t>Microtask</a:t>
            </a:r>
          </a:p>
          <a:p>
            <a:endParaRPr lang="en-AU" altLang="zh-CN" sz="6000" dirty="0"/>
          </a:p>
          <a:p>
            <a:r>
              <a:rPr lang="en-AU" altLang="zh-CN" sz="6000" dirty="0"/>
              <a:t>Event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603635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CDDF73-2957-4F03-8726-BC86DD810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Isolation</a:t>
            </a:r>
            <a:endParaRPr lang="zh-CN" altLang="en-US" dirty="0"/>
          </a:p>
        </p:txBody>
      </p:sp>
      <p:pic>
        <p:nvPicPr>
          <p:cNvPr id="3074" name="Picture 2" descr="A figure showing a main isolate and a simple worker isolate">
            <a:extLst>
              <a:ext uri="{FF2B5EF4-FFF2-40B4-BE49-F238E27FC236}">
                <a16:creationId xmlns:a16="http://schemas.microsoft.com/office/drawing/2014/main" id="{629A95F7-BDF4-D11E-20D7-3CE4A8984A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78592"/>
            <a:ext cx="583882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389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9ED9D0-C8F9-5740-92B9-DB37A0F4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Concurrency structure</a:t>
            </a:r>
            <a:endParaRPr lang="zh-CN" altLang="en-US" dirty="0"/>
          </a:p>
        </p:txBody>
      </p:sp>
      <p:pic>
        <p:nvPicPr>
          <p:cNvPr id="2050" name="Picture 2" descr="A figure showing the main isolate executing event handlers, one by one">
            <a:extLst>
              <a:ext uri="{FF2B5EF4-FFF2-40B4-BE49-F238E27FC236}">
                <a16:creationId xmlns:a16="http://schemas.microsoft.com/office/drawing/2014/main" id="{E4E7CE37-C8AA-7FF7-200D-076F3014B78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650" y="2222283"/>
            <a:ext cx="5600700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866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26</Words>
  <Application>Microsoft Office PowerPoint</Application>
  <PresentationFormat>宽屏</PresentationFormat>
  <Paragraphs>17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Arial</vt:lpstr>
      <vt:lpstr>Calibri</vt:lpstr>
      <vt:lpstr>Calibri Light</vt:lpstr>
      <vt:lpstr>Office Theme</vt:lpstr>
      <vt:lpstr>COMP 9154 </vt:lpstr>
      <vt:lpstr>Overview</vt:lpstr>
      <vt:lpstr>Language</vt:lpstr>
      <vt:lpstr>Concurrency structure</vt:lpstr>
      <vt:lpstr>Event loop</vt:lpstr>
      <vt:lpstr>Isolation</vt:lpstr>
      <vt:lpstr>Concurrency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Isaac</dc:creator>
  <cp:lastModifiedBy>Yang Isaac</cp:lastModifiedBy>
  <cp:revision>8</cp:revision>
  <dcterms:created xsi:type="dcterms:W3CDTF">2022-08-03T17:10:51Z</dcterms:created>
  <dcterms:modified xsi:type="dcterms:W3CDTF">2022-08-04T07:51:27Z</dcterms:modified>
</cp:coreProperties>
</file>