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9EE4-55D2-F85E-F32F-6A5C36965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C4065-43FD-5495-4CA6-1C0DFC8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0D23E-0BDD-7AA9-5BF3-395979FD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04D3B-594B-B6C5-F105-FE1A39BC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6AF24-D313-F184-C01D-909013CB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A7CB0-A94C-FFF1-4BD9-82347476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BF78A-7752-F1F7-EA32-1F692AF1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D512-C3DC-46D4-08B3-E7D74FA0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FB9E2-D30E-445A-5EAB-E869C7F8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17BE0-EA43-846E-DF49-FCAB351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7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B214D-F216-694D-9ECB-1CD311EDB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F1EEF-C0BE-D1D0-3C1F-D7AB33BB5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2627E-F1BA-097B-FF99-CC662209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6F4C3-FF45-9B3A-BDC3-FE9DF9B3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05F8A-26F6-C75E-4F08-5BC35664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3944F-559A-B5C2-3C61-A417FE9E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611AC-93FD-B9C8-C122-B97A01B3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0FE07-9894-2370-D94A-A99D6949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13D8-C227-E8BB-A765-C9123F95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7A3D2-EC76-717C-7938-B9BD7FA7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8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5E57-BD29-EB30-09D8-EB97E0E2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9DB26-0F6D-141B-6A68-8951D0DE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CC293-C55B-68BF-5173-F90E024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04E2E-ECB6-DA9D-DD05-70C4672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1F5C0-00B3-08AA-5415-3450058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14122-3D7F-8B3F-3AFC-29C913F8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54175-F0CC-B10B-DBDA-FB9AC23B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3A3CF0-A175-03CE-7603-29F5589E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D2E4F-86F9-FF16-9B12-2BA9912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38553-19A0-5BC6-3F80-46B349E6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06630-3E61-387B-FF65-1B07A3C9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3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F32C8-BF6A-2993-798B-DFA1C139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7F1FF-C438-9BD0-6057-7DC3FB89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47125-BB60-D645-101D-769977C1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E948A2-D431-1A9E-0050-A05B8AC4C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E198F-E875-9F7F-90D1-43F523EE4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77561A-BF1C-B413-CFC5-662826EF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4F520F-0619-52E3-6B51-C2E293E7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C1FA9B-2D5E-46CD-B941-2ABC4110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9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29706-0194-3EBB-639A-741779E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6683CF-FC61-DF4E-B22D-9CF9DC16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E2AD9-93FC-E942-6CE1-4900101F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E1150-9AA0-0854-D1B7-D8E8E376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3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8EB7DA-75FA-B3FA-0192-FF4F332E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079649-B315-86C9-8FA2-35EF83D8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2E29C-3C73-F345-F579-B4956A65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59DE8-5383-4F4D-6786-86586E3F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8F6C8-7AF2-9AD4-2361-AAA3D13E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1BDA1-0D8D-9305-9DB5-3665CAFB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152E9-C35F-5BB0-5A22-1DD7DFD9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811F1-F42A-C3A1-25E8-928A86CE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53868-CC2F-442E-5B85-731A5027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6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A32D-9C2A-D90B-2ED4-9D508FC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A05FE-FEF0-C720-FE69-F3EBA41FA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CC896-C40F-B39A-5476-6089C5AA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81836-C455-C367-7884-BF9DFA83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2E6BE-B807-78B2-2A85-3280DF21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4921A-AD45-0CC0-5DC7-314A47F1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0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A9E958-9CC3-5C71-661E-9319E131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B2C56-4102-DF83-B8AD-10FE6022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D6CC4-ED6E-91DB-CA0F-493E1672D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B8B2-022E-4DA7-9196-7806094FB2F8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7ED41-EEB4-2670-6D6D-DABDC226A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20BEC-3E97-1853-7962-E2A8AD8B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5421-B5CB-4C65-80CE-6BB25B62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1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B17F4B-7209-8965-348B-65F559939704}"/>
                  </a:ext>
                </a:extLst>
              </p:cNvPr>
              <p:cNvSpPr txBox="1"/>
              <p:nvPr/>
            </p:nvSpPr>
            <p:spPr>
              <a:xfrm>
                <a:off x="1032164" y="1517072"/>
                <a:ext cx="12261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𝑎𝑖𝑡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𝑙𝑜𝑐𝑘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5B17F4B-7209-8965-348B-65F55993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64" y="1517072"/>
                <a:ext cx="1226127" cy="1477328"/>
              </a:xfrm>
              <a:prstGeom prst="rect">
                <a:avLst/>
              </a:prstGeom>
              <a:blipFill>
                <a:blip r:embed="rId2"/>
                <a:stretch>
                  <a:fillRect r="-5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E59D29-71B4-FDFA-B463-2094AD384EC8}"/>
                  </a:ext>
                </a:extLst>
              </p:cNvPr>
              <p:cNvSpPr txBox="1"/>
              <p:nvPr/>
            </p:nvSpPr>
            <p:spPr>
              <a:xfrm>
                <a:off x="2590800" y="1517072"/>
                <a:ext cx="12261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𝑎𝑖𝑡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𝑙𝑜𝑐𝑘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E59D29-71B4-FDFA-B463-2094AD38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517072"/>
                <a:ext cx="1226127" cy="1477328"/>
              </a:xfrm>
              <a:prstGeom prst="rect">
                <a:avLst/>
              </a:prstGeom>
              <a:blipFill>
                <a:blip r:embed="rId3"/>
                <a:stretch>
                  <a:fillRect r="-5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C3A921-7F94-1E08-8E72-2A39C1C1232A}"/>
              </a:ext>
            </a:extLst>
          </p:cNvPr>
          <p:cNvSpPr txBox="1"/>
          <p:nvPr/>
        </p:nvSpPr>
        <p:spPr>
          <a:xfrm>
            <a:off x="1503218" y="734290"/>
            <a:ext cx="2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339540-8ACF-ED55-BF56-60733D676612}"/>
              </a:ext>
            </a:extLst>
          </p:cNvPr>
          <p:cNvSpPr txBox="1"/>
          <p:nvPr/>
        </p:nvSpPr>
        <p:spPr>
          <a:xfrm>
            <a:off x="3054926" y="734290"/>
            <a:ext cx="2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F818AD-A84C-9EAA-E81F-71E9FC88FBFC}"/>
                  </a:ext>
                </a:extLst>
              </p:cNvPr>
              <p:cNvSpPr txBox="1"/>
              <p:nvPr/>
            </p:nvSpPr>
            <p:spPr>
              <a:xfrm>
                <a:off x="962891" y="1195955"/>
                <a:ext cx="2770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𝑙𝑜𝑐𝑘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F818AD-A84C-9EAA-E81F-71E9FC88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1" y="1195955"/>
                <a:ext cx="2770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8918E3-F5FF-4C9E-13EF-D48C50901ACE}"/>
                  </a:ext>
                </a:extLst>
              </p:cNvPr>
              <p:cNvSpPr txBox="1"/>
              <p:nvPr/>
            </p:nvSpPr>
            <p:spPr>
              <a:xfrm>
                <a:off x="6054440" y="1517072"/>
                <a:ext cx="1226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𝑎𝑖𝑡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𝑡𝑢𝑟𝑛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 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8918E3-F5FF-4C9E-13EF-D48C50901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40" y="1517072"/>
                <a:ext cx="1226127" cy="1200329"/>
              </a:xfrm>
              <a:prstGeom prst="rect">
                <a:avLst/>
              </a:prstGeom>
              <a:blipFill>
                <a:blip r:embed="rId5"/>
                <a:stretch>
                  <a:fillRect r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FDA138-79B9-1D81-6974-4CCBB9283B09}"/>
                  </a:ext>
                </a:extLst>
              </p:cNvPr>
              <p:cNvSpPr txBox="1"/>
              <p:nvPr/>
            </p:nvSpPr>
            <p:spPr>
              <a:xfrm>
                <a:off x="7613076" y="1517072"/>
                <a:ext cx="1226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𝑎𝑖𝑡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𝑡𝑢𝑟𝑛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𝑡𝑢𝑟𝑛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FDA138-79B9-1D81-6974-4CCBB928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76" y="1517072"/>
                <a:ext cx="122612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AF39868-FE92-B2C2-3E7E-91EBC7207B64}"/>
              </a:ext>
            </a:extLst>
          </p:cNvPr>
          <p:cNvSpPr txBox="1"/>
          <p:nvPr/>
        </p:nvSpPr>
        <p:spPr>
          <a:xfrm>
            <a:off x="6525494" y="734290"/>
            <a:ext cx="2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257979-EFC3-9C39-7768-A71B73F90D8D}"/>
              </a:ext>
            </a:extLst>
          </p:cNvPr>
          <p:cNvSpPr txBox="1"/>
          <p:nvPr/>
        </p:nvSpPr>
        <p:spPr>
          <a:xfrm>
            <a:off x="8077202" y="734290"/>
            <a:ext cx="2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BC7E75-7370-2134-EAC0-CC9C95F36DF5}"/>
                  </a:ext>
                </a:extLst>
              </p:cNvPr>
              <p:cNvSpPr txBox="1"/>
              <p:nvPr/>
            </p:nvSpPr>
            <p:spPr>
              <a:xfrm>
                <a:off x="5985167" y="1195955"/>
                <a:ext cx="2770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BC7E75-7370-2134-EAC0-CC9C95F3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7" y="1195955"/>
                <a:ext cx="27709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Isaac</dc:creator>
  <cp:lastModifiedBy>Yang Isaac</cp:lastModifiedBy>
  <cp:revision>8</cp:revision>
  <dcterms:created xsi:type="dcterms:W3CDTF">2022-08-22T02:55:01Z</dcterms:created>
  <dcterms:modified xsi:type="dcterms:W3CDTF">2022-08-22T03:17:31Z</dcterms:modified>
</cp:coreProperties>
</file>