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3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024BF-6549-EFD7-4901-21F79FEBE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F6A7AE-883B-00C0-DF28-D4CBB460B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5EDF4D-2381-2452-456E-2B001069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1959-710F-4D05-A446-B2C383A0B76A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BE520F-8A1C-1995-9CA1-51B50144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A6175B-BB12-C993-362F-240FB7A6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CFFE-3C9C-4A63-B8F0-CA3C09439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50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78F26-30FD-6B2E-1470-AC595311E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E0489C-E3C4-CB6B-B644-BF1C7711C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2B460B-7DCB-A45A-CC35-F418C2A3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1959-710F-4D05-A446-B2C383A0B76A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29234-BD1C-E65D-B0F9-77C2265C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CA5EDB-2216-2EDC-5C94-9D0FEE15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CFFE-3C9C-4A63-B8F0-CA3C09439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42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CE5B3-6E6D-509C-57DD-00574B201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C9DDFB-63B2-BF06-2E10-8841A78FE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5F999A-929B-AD19-2B7C-7B250F82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1959-710F-4D05-A446-B2C383A0B76A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2A189-63C3-1D81-3F46-C4D0ECCCF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24AE90-CA54-C3D4-3121-D80333F4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CFFE-3C9C-4A63-B8F0-CA3C09439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54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A9D3E-CACF-814F-9D67-47843A35A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2B887E-9985-108D-E43B-4151D94A0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9337D-293C-50B2-3986-68C87AAC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1959-710F-4D05-A446-B2C383A0B76A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BCC9F6-AEFD-0CAA-DE86-6D0364B4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C56BEA-271D-B5A1-B3DA-812C0637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CFFE-3C9C-4A63-B8F0-CA3C09439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73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64CDD-ACBC-98C2-3CB6-ACCCF4DF5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B4B011-6E86-474A-DAD6-7CC077E1E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454286-E180-AAEE-F2D8-551DD79A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1959-710F-4D05-A446-B2C383A0B76A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CD7544-E211-BCB8-761F-211061A8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E0A2A3-12D6-11DA-D107-6611E72E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CFFE-3C9C-4A63-B8F0-CA3C09439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90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67DCF-230E-C5DF-486F-A00EB591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E2A89-5CD3-10E3-4BFD-402024FF8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FDDDA3-3F6E-B1AB-08F1-8BA02BD55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4CE63C-9F20-12F0-D334-ECD36A70D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1959-710F-4D05-A446-B2C383A0B76A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E21FE7-B9C7-F64E-BADB-8704303C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241951-146A-D654-3567-A55EAFC19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CFFE-3C9C-4A63-B8F0-CA3C09439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43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EF358-720D-1DDC-EA08-1A35DA464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14459A-499A-F9B9-8A81-4DD2531D5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B54F97-8B4A-ECA7-0C75-D4256B255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5C85CB-9D4A-761A-0BA3-AD0E6C0DA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9BE146-9FE3-5379-F879-FD7F3F151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82E646-972E-96AC-63BF-ECE9113E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1959-710F-4D05-A446-B2C383A0B76A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E5B3D-6E77-40C2-E183-696FCAA7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D51360-2215-7343-94DD-CA2645FA6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CFFE-3C9C-4A63-B8F0-CA3C09439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61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A873D-2CB6-E106-C1CF-5C4D054EB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2A0A57-D315-9326-9F80-37B56D8C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1959-710F-4D05-A446-B2C383A0B76A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753A21-349B-9C55-9989-5BB50D8A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3CA430-1268-DB83-0A31-9846AF76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CFFE-3C9C-4A63-B8F0-CA3C09439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8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283F34-980E-F368-81BE-6DC67264A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1959-710F-4D05-A446-B2C383A0B76A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326880-29DB-92EA-BB10-C27178E7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ADE6B8-8A4A-1A70-D133-2936C4889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CFFE-3C9C-4A63-B8F0-CA3C09439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26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261CE-4159-D7B2-CEAE-73A8ED3C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97354F-EE7C-1C39-C3BC-DD1473CDD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535378-997B-3C1A-4141-185ABD94E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A1FBF-6042-779A-D5BA-4B93D6265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1959-710F-4D05-A446-B2C383A0B76A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EBB773-1826-D8E2-F0ED-672DE6C5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A3B549-0CD8-4233-77E9-F0A24596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CFFE-3C9C-4A63-B8F0-CA3C09439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93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2F7BB-76DD-58C4-CAC8-5B9A2E25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226408-F2A1-A655-3C8A-2AAD86176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6EF3CF-4147-90A5-6D8E-A2D5AC868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DE0FCC-5A8C-3C98-4804-3FA8CAD8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1959-710F-4D05-A446-B2C383A0B76A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22BC0C-1C2F-FB56-ECD2-8803EF8A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5DC3F0-58F4-D447-006F-674EC8B0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CFFE-3C9C-4A63-B8F0-CA3C09439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67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F46664-0886-C592-B5E7-C9B1D13B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38039-DEC4-D2BB-D0AB-9F114DF53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D0888-D52A-C89F-9BF4-15AAD6E70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11959-710F-4D05-A446-B2C383A0B76A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45408-F7AB-66F6-D6FB-AE4DF8EB2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4A7259-0A92-99AD-037E-0D862F768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DCFFE-3C9C-4A63-B8F0-CA3C09439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48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D7622-0DD7-8411-4139-EC8622EFDB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BE9AD3-5571-C25E-CF7F-5B080E4581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60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32C80-B0F5-756A-B85D-68F0388C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</a:t>
            </a:r>
            <a:r>
              <a:rPr lang="en-US" altLang="zh-CN"/>
              <a:t>of approaches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D4868-205A-6FB0-7168-F0522C8D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0918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Summary of approaches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Isaac</dc:creator>
  <cp:lastModifiedBy>Yang Isaac</cp:lastModifiedBy>
  <cp:revision>2</cp:revision>
  <dcterms:created xsi:type="dcterms:W3CDTF">2022-06-25T16:52:33Z</dcterms:created>
  <dcterms:modified xsi:type="dcterms:W3CDTF">2022-06-25T16:56:45Z</dcterms:modified>
</cp:coreProperties>
</file>