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6" r:id="rId2"/>
    <p:sldId id="261" r:id="rId3"/>
    <p:sldId id="260" r:id="rId4"/>
    <p:sldId id="262" r:id="rId5"/>
    <p:sldId id="259" r:id="rId6"/>
    <p:sldId id="257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D248C-0280-4FF8-85F6-DD131441854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AA5B-132D-416A-9DCF-80BAD40D1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7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BAA5B-132D-416A-9DCF-80BAD40D12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3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1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B5DA-ECE4-4BB1-9385-20B4010F354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39B1-3CBE-A406-FF3F-8D771C30A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CN" dirty="0"/>
              <a:t>COMP 9154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26461-6FCA-DB21-7973-B58CF322B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Ass2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4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419F-DB20-69D0-B4E2-2F8F7F0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schemes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C433B-0AA8-4DFA-DD2F-D98ECD008918}"/>
              </a:ext>
            </a:extLst>
          </p:cNvPr>
          <p:cNvSpPr txBox="1"/>
          <p:nvPr/>
        </p:nvSpPr>
        <p:spPr>
          <a:xfrm>
            <a:off x="7848603" y="2921165"/>
            <a:ext cx="195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await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0DC024-19B6-8F4F-3F65-3530F5F2E3AF}"/>
              </a:ext>
            </a:extLst>
          </p:cNvPr>
          <p:cNvSpPr txBox="1"/>
          <p:nvPr/>
        </p:nvSpPr>
        <p:spPr>
          <a:xfrm>
            <a:off x="2389908" y="2921166"/>
            <a:ext cx="195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async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7216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0F05-6993-6E25-1A61-CA130328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D3B7-5F71-22DD-4B6A-1A5A70A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6600" dirty="0"/>
              <a:t>Great usability</a:t>
            </a:r>
          </a:p>
          <a:p>
            <a:endParaRPr lang="en-US" altLang="zh-CN" sz="6600" dirty="0"/>
          </a:p>
          <a:p>
            <a:r>
              <a:rPr lang="en-US" altLang="zh-CN" sz="6600" dirty="0"/>
              <a:t>Pro &amp; cons of isolate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8ABB2-C52A-EE00-BA8B-A531634C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7BAA5-B9D8-EAB1-777C-2E4257EB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AU" altLang="zh-CN" sz="6000" dirty="0"/>
              <a:t>Concurrency structure of Dart</a:t>
            </a:r>
          </a:p>
          <a:p>
            <a:pPr>
              <a:spcAft>
                <a:spcPts val="3000"/>
              </a:spcAft>
            </a:pPr>
            <a:r>
              <a:rPr lang="en-AU" altLang="zh-CN" sz="6000" dirty="0"/>
              <a:t>Byzantine problem</a:t>
            </a:r>
          </a:p>
          <a:p>
            <a:pPr>
              <a:spcAft>
                <a:spcPts val="3000"/>
              </a:spcAft>
            </a:pPr>
            <a:r>
              <a:rPr lang="en-AU" altLang="zh-CN" sz="6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799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D5E4-8B80-701F-3921-CCCC918A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Language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48567E-5555-1A27-62AF-CC335EA0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8" y="1690688"/>
            <a:ext cx="7736443" cy="40478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57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D9D0-C8F9-5740-92B9-DB37A0F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88250-6E8E-20C6-DF25-56C70E6F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94928"/>
            <a:ext cx="5316520" cy="1420926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AU" altLang="zh-CN" sz="8800" b="1" dirty="0"/>
              <a:t>Event loop</a:t>
            </a:r>
            <a:endParaRPr lang="zh-CN" altLang="en-US" sz="8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31BD-45BC-F606-AE19-64403348F13D}"/>
              </a:ext>
            </a:extLst>
          </p:cNvPr>
          <p:cNvSpPr txBox="1"/>
          <p:nvPr/>
        </p:nvSpPr>
        <p:spPr>
          <a:xfrm>
            <a:off x="1007299" y="3076086"/>
            <a:ext cx="5088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9600" b="1" dirty="0"/>
              <a:t>Isolate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602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DF73-2957-4F03-8726-BC86DD81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/>
          <a:lstStyle/>
          <a:p>
            <a:r>
              <a:rPr lang="en-US" altLang="zh-CN" dirty="0"/>
              <a:t>Isolate</a:t>
            </a:r>
            <a:endParaRPr lang="zh-CN" altLang="en-US" dirty="0"/>
          </a:p>
        </p:txBody>
      </p:sp>
      <p:pic>
        <p:nvPicPr>
          <p:cNvPr id="3074" name="Picture 2" descr="A figure showing a main isolate and a simple worker isolate">
            <a:extLst>
              <a:ext uri="{FF2B5EF4-FFF2-40B4-BE49-F238E27FC236}">
                <a16:creationId xmlns:a16="http://schemas.microsoft.com/office/drawing/2014/main" id="{629A95F7-BDF4-D11E-20D7-3CE4A8984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8592"/>
            <a:ext cx="58388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35799E-BB8A-98A3-F981-0EEDB87A87AC}"/>
              </a:ext>
            </a:extLst>
          </p:cNvPr>
          <p:cNvSpPr txBox="1"/>
          <p:nvPr/>
        </p:nvSpPr>
        <p:spPr>
          <a:xfrm>
            <a:off x="7432963" y="2917946"/>
            <a:ext cx="258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 shared memory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E48051-F3AA-1516-F4FB-BC22B9C282B9}"/>
              </a:ext>
            </a:extLst>
          </p:cNvPr>
          <p:cNvSpPr txBox="1"/>
          <p:nvPr/>
        </p:nvSpPr>
        <p:spPr>
          <a:xfrm>
            <a:off x="7432963" y="2478592"/>
            <a:ext cx="3505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Isolated version of Thread: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38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1343-6665-8D22-4BBE-1668A04D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loop</a:t>
            </a:r>
            <a:endParaRPr lang="zh-CN" altLang="en-US" dirty="0"/>
          </a:p>
        </p:txBody>
      </p:sp>
      <p:pic>
        <p:nvPicPr>
          <p:cNvPr id="1026" name="Picture 2" descr="flowchart: main() -&gt; microtasks -&gt; next event -&gt; microtasks -&gt; ...">
            <a:extLst>
              <a:ext uri="{FF2B5EF4-FFF2-40B4-BE49-F238E27FC236}">
                <a16:creationId xmlns:a16="http://schemas.microsoft.com/office/drawing/2014/main" id="{EC819C3D-B87D-DF0A-691B-EEEA157A1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70" y="144467"/>
            <a:ext cx="6114683" cy="65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45D79B-9A01-F6F4-860F-AFA89B508C9B}"/>
              </a:ext>
            </a:extLst>
          </p:cNvPr>
          <p:cNvSpPr txBox="1"/>
          <p:nvPr/>
        </p:nvSpPr>
        <p:spPr>
          <a:xfrm>
            <a:off x="1039091" y="2403763"/>
            <a:ext cx="327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6000" dirty="0"/>
              <a:t>Microtask</a:t>
            </a:r>
          </a:p>
          <a:p>
            <a:endParaRPr lang="en-AU" altLang="zh-CN" sz="6000" dirty="0"/>
          </a:p>
          <a:p>
            <a:r>
              <a:rPr lang="en-AU" altLang="zh-CN" sz="6000" dirty="0"/>
              <a:t>Event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036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D9D0-C8F9-5740-92B9-DB37A0F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structure</a:t>
            </a:r>
            <a:endParaRPr lang="zh-CN" altLang="en-US" dirty="0"/>
          </a:p>
        </p:txBody>
      </p:sp>
      <p:pic>
        <p:nvPicPr>
          <p:cNvPr id="1028" name="Picture 4" descr="Add the main isolate executing tasks off the queue: main(), then key event handler, then click event handler, then timer task, etc.">
            <a:extLst>
              <a:ext uri="{FF2B5EF4-FFF2-40B4-BE49-F238E27FC236}">
                <a16:creationId xmlns:a16="http://schemas.microsoft.com/office/drawing/2014/main" id="{1320F307-AED1-50D9-18FA-3751EDAC7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00" y="1690688"/>
            <a:ext cx="6562599" cy="43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419F-DB20-69D0-B4E2-2F8F7F0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schemes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C433B-0AA8-4DFA-DD2F-D98ECD008918}"/>
              </a:ext>
            </a:extLst>
          </p:cNvPr>
          <p:cNvSpPr txBox="1"/>
          <p:nvPr/>
        </p:nvSpPr>
        <p:spPr>
          <a:xfrm>
            <a:off x="7980217" y="2921166"/>
            <a:ext cx="195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await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0DC024-19B6-8F4F-3F65-3530F5F2E3AF}"/>
              </a:ext>
            </a:extLst>
          </p:cNvPr>
          <p:cNvSpPr txBox="1"/>
          <p:nvPr/>
        </p:nvSpPr>
        <p:spPr>
          <a:xfrm>
            <a:off x="5119254" y="2921167"/>
            <a:ext cx="195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async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5E97F5-275D-CFC8-A89E-4726AA98B806}"/>
              </a:ext>
            </a:extLst>
          </p:cNvPr>
          <p:cNvSpPr txBox="1"/>
          <p:nvPr/>
        </p:nvSpPr>
        <p:spPr>
          <a:xfrm>
            <a:off x="1884219" y="2921167"/>
            <a:ext cx="232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Future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4616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419F-DB20-69D0-B4E2-2F8F7F0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schemes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5E97F5-275D-CFC8-A89E-4726AA98B806}"/>
              </a:ext>
            </a:extLst>
          </p:cNvPr>
          <p:cNvSpPr txBox="1"/>
          <p:nvPr/>
        </p:nvSpPr>
        <p:spPr>
          <a:xfrm>
            <a:off x="2393372" y="2921168"/>
            <a:ext cx="7405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Future&lt;Type&gt; variable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672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60</Words>
  <Application>Microsoft Office PowerPoint</Application>
  <PresentationFormat>宽屏</PresentationFormat>
  <Paragraphs>32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COMP 9154 </vt:lpstr>
      <vt:lpstr>Overview</vt:lpstr>
      <vt:lpstr>Language</vt:lpstr>
      <vt:lpstr>Concurrency structure</vt:lpstr>
      <vt:lpstr>Isolate</vt:lpstr>
      <vt:lpstr>Event loop</vt:lpstr>
      <vt:lpstr>Concurrency structure</vt:lpstr>
      <vt:lpstr>Other schemes</vt:lpstr>
      <vt:lpstr>Other schemes</vt:lpstr>
      <vt:lpstr>Other schemes</vt:lpstr>
      <vt:lpstr>Conclusion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Isaac</dc:creator>
  <cp:lastModifiedBy>Yang Isaac</cp:lastModifiedBy>
  <cp:revision>24</cp:revision>
  <dcterms:created xsi:type="dcterms:W3CDTF">2022-08-03T17:10:51Z</dcterms:created>
  <dcterms:modified xsi:type="dcterms:W3CDTF">2022-08-10T07:31:29Z</dcterms:modified>
</cp:coreProperties>
</file>