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Lst>
  <p:notesMasterIdLst>
    <p:notesMasterId r:id="rId11"/>
  </p:notesMasterIdLst>
  <p:sldIdLst>
    <p:sldId id="389" r:id="rId3"/>
    <p:sldId id="440" r:id="rId4"/>
    <p:sldId id="445" r:id="rId5"/>
    <p:sldId id="424" r:id="rId6"/>
    <p:sldId id="438" r:id="rId7"/>
    <p:sldId id="439" r:id="rId8"/>
    <p:sldId id="446" r:id="rId9"/>
    <p:sldId id="441" r:id="rId10"/>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59">
          <p15:clr>
            <a:srgbClr val="A4A3A4"/>
          </p15:clr>
        </p15:guide>
        <p15:guide id="2" pos="27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柳 东辰" initials="柳" lastIdx="1" clrIdx="0">
    <p:extLst>
      <p:ext uri="{19B8F6BF-5375-455C-9EA6-DF929625EA0E}">
        <p15:presenceInfo xmlns:p15="http://schemas.microsoft.com/office/powerpoint/2012/main" userId="1cefa13151ce91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008000"/>
    <a:srgbClr val="C5F97F"/>
    <a:srgbClr val="D1F0FF"/>
    <a:srgbClr val="D2E4FE"/>
    <a:srgbClr val="FF33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87857" autoAdjust="0"/>
  </p:normalViewPr>
  <p:slideViewPr>
    <p:cSldViewPr>
      <p:cViewPr varScale="1">
        <p:scale>
          <a:sx n="82" d="100"/>
          <a:sy n="82" d="100"/>
        </p:scale>
        <p:origin x="1023" y="51"/>
      </p:cViewPr>
      <p:guideLst>
        <p:guide orient="horz" pos="2159"/>
        <p:guide pos="273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a:spcBef>
                <a:spcPct val="0"/>
              </a:spcBef>
              <a:buClrTx/>
              <a:buSzTx/>
              <a:buFontTx/>
              <a:buNone/>
              <a:defRPr sz="1300">
                <a:latin typeface="Arial" panose="020B0604020202020204" pitchFamily="34" charset="0"/>
                <a:cs typeface="+mn-cs"/>
              </a:defRPr>
            </a:lvl1pPr>
          </a:lstStyle>
          <a:p>
            <a:pPr>
              <a:defRPr/>
            </a:pPr>
            <a:endParaRPr lang="en-US" dirty="0"/>
          </a:p>
        </p:txBody>
      </p:sp>
      <p:sp>
        <p:nvSpPr>
          <p:cNvPr id="3075"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spcBef>
                <a:spcPct val="0"/>
              </a:spcBef>
              <a:buClrTx/>
              <a:buSzTx/>
              <a:buFontTx/>
              <a:buNone/>
              <a:defRPr sz="1300">
                <a:latin typeface="Arial" panose="020B0604020202020204" pitchFamily="34" charset="0"/>
                <a:cs typeface="+mn-cs"/>
              </a:defRPr>
            </a:lvl1pPr>
          </a:lstStyle>
          <a:p>
            <a:pPr>
              <a:defRPr/>
            </a:pPr>
            <a:endParaRPr lang="en-US" dirty="0"/>
          </a:p>
        </p:txBody>
      </p:sp>
      <p:sp>
        <p:nvSpPr>
          <p:cNvPr id="3994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p:spPr>
      </p:sp>
      <p:sp>
        <p:nvSpPr>
          <p:cNvPr id="3077"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a:spcBef>
                <a:spcPct val="0"/>
              </a:spcBef>
              <a:buClrTx/>
              <a:buSzTx/>
              <a:buFontTx/>
              <a:buNone/>
              <a:defRPr sz="1300">
                <a:latin typeface="Arial" panose="020B0604020202020204" pitchFamily="34" charset="0"/>
                <a:cs typeface="+mn-cs"/>
              </a:defRPr>
            </a:lvl1pPr>
          </a:lstStyle>
          <a:p>
            <a:pPr>
              <a:defRPr/>
            </a:pPr>
            <a:endParaRPr lang="en-US" dirty="0"/>
          </a:p>
        </p:txBody>
      </p:sp>
      <p:sp>
        <p:nvSpPr>
          <p:cNvPr id="3079"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a:spcBef>
                <a:spcPct val="0"/>
              </a:spcBef>
              <a:buClrTx/>
              <a:buSzTx/>
              <a:buFontTx/>
              <a:buNone/>
              <a:defRPr sz="1300">
                <a:latin typeface="Arial" panose="020B0604020202020204" pitchFamily="34" charset="0"/>
                <a:cs typeface="+mn-cs"/>
              </a:defRPr>
            </a:lvl1pPr>
          </a:lstStyle>
          <a:p>
            <a:pPr>
              <a:defRPr/>
            </a:pPr>
            <a:fld id="{54601C2D-6974-4166-A4E4-8E68C33B55F9}" type="slidenum">
              <a:rPr lang="en-US"/>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E6CF1A-E888-4A07-B96A-456D0CF6948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dirty="0"/>
              <a:t>From: </a:t>
            </a:r>
          </a:p>
        </p:txBody>
      </p:sp>
      <p:sp>
        <p:nvSpPr>
          <p:cNvPr id="4" name="Slide Number Placeholder 3"/>
          <p:cNvSpPr>
            <a:spLocks noGrp="1"/>
          </p:cNvSpPr>
          <p:nvPr>
            <p:ph type="sldNum" sz="quarter" idx="10"/>
          </p:nvPr>
        </p:nvSpPr>
        <p:spPr/>
        <p:txBody>
          <a:bodyPr/>
          <a:lstStyle/>
          <a:p>
            <a:pPr>
              <a:defRPr/>
            </a:pPr>
            <a:fld id="{54601C2D-6974-4166-A4E4-8E68C33B55F9}" type="slidenum">
              <a:rPr lang="en-US" smtClean="0"/>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4601C2D-6974-4166-A4E4-8E68C33B55F9}" type="slidenum">
              <a:rPr lang="en-US" smtClean="0"/>
              <a:t>5</a:t>
            </a:fld>
            <a:endParaRPr lang="en-US" dirty="0"/>
          </a:p>
        </p:txBody>
      </p:sp>
    </p:spTree>
    <p:extLst>
      <p:ext uri="{BB962C8B-B14F-4D97-AF65-F5344CB8AC3E}">
        <p14:creationId xmlns:p14="http://schemas.microsoft.com/office/powerpoint/2010/main" val="305629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4601C2D-6974-4166-A4E4-8E68C33B55F9}" type="slidenum">
              <a:rPr lang="en-US" smtClean="0"/>
              <a:t>6</a:t>
            </a:fld>
            <a:endParaRPr lang="en-US" dirty="0"/>
          </a:p>
        </p:txBody>
      </p:sp>
    </p:spTree>
    <p:extLst>
      <p:ext uri="{BB962C8B-B14F-4D97-AF65-F5344CB8AC3E}">
        <p14:creationId xmlns:p14="http://schemas.microsoft.com/office/powerpoint/2010/main" val="4144981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pPr algn="r">
              <a:spcBef>
                <a:spcPct val="20000"/>
              </a:spcBef>
              <a:buClr>
                <a:schemeClr val="bg1"/>
              </a:buClr>
              <a:buSzPct val="100000"/>
              <a:buFont typeface="Wingdings" panose="05000000000000000000" pitchFamily="2" charset="2"/>
              <a:buChar char="•"/>
              <a:defRPr/>
            </a:pPr>
            <a:endParaRPr lang="en-US" dirty="0">
              <a:latin typeface="Arial" panose="020B0604020202020204" pitchFamily="34" charset="0"/>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pPr algn="r">
              <a:spcBef>
                <a:spcPct val="20000"/>
              </a:spcBef>
              <a:buClr>
                <a:schemeClr val="bg1"/>
              </a:buClr>
              <a:buSzPct val="100000"/>
              <a:buFont typeface="Wingdings" panose="05000000000000000000" pitchFamily="2" charset="2"/>
              <a:buChar char="•"/>
              <a:defRPr/>
            </a:pPr>
            <a:endParaRPr lang="en-US" dirty="0">
              <a:latin typeface="Arial" panose="020B0604020202020204" pitchFamily="34" charset="0"/>
              <a:cs typeface="+mn-cs"/>
            </a:endParaRPr>
          </a:p>
        </p:txBody>
      </p:sp>
      <p:sp>
        <p:nvSpPr>
          <p:cNvPr id="21506"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1507"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7" name="Rectangle 5"/>
          <p:cNvSpPr>
            <a:spLocks noGrp="1" noChangeArrowheads="1"/>
          </p:cNvSpPr>
          <p:nvPr>
            <p:ph type="ftr" sz="quarter" idx="11"/>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lgn="ctr">
              <a:spcBef>
                <a:spcPct val="0"/>
              </a:spcBef>
              <a:buClrTx/>
              <a:buSzTx/>
              <a:buFontTx/>
              <a:buNone/>
              <a:defRPr sz="1200">
                <a:latin typeface="+mj-lt"/>
                <a:cs typeface="+mn-cs"/>
              </a:defRPr>
            </a:lvl1pPr>
          </a:lstStyle>
          <a:p>
            <a:pPr>
              <a:defRPr/>
            </a:pPr>
            <a:endParaRPr lang="en-US" altLang="en-US" dirty="0"/>
          </a:p>
        </p:txBody>
      </p:sp>
      <p:sp>
        <p:nvSpPr>
          <p:cNvPr id="8" name="Rectangle 6"/>
          <p:cNvSpPr>
            <a:spLocks noGrp="1" noChangeArrowheads="1"/>
          </p:cNvSpPr>
          <p:nvPr>
            <p:ph type="sldNum" sz="quarter" idx="12"/>
          </p:nvPr>
        </p:nvSpPr>
        <p:spPr>
          <a:xfrm>
            <a:off x="6553200" y="6243638"/>
            <a:ext cx="2133600" cy="457200"/>
          </a:xfrm>
        </p:spPr>
        <p:txBody>
          <a:bodyPr/>
          <a:lstStyle>
            <a:lvl1pPr>
              <a:defRPr/>
            </a:lvl1pPr>
          </a:lstStyle>
          <a:p>
            <a:pPr>
              <a:defRPr/>
            </a:pPr>
            <a:fld id="{3A4CCC85-DADB-4936-A542-710C56EE40C5}" type="slidenum">
              <a:rPr lang="en-US" altLang="en-US"/>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5" name="Rectangle 6"/>
          <p:cNvSpPr>
            <a:spLocks noGrp="1" noChangeArrowheads="1"/>
          </p:cNvSpPr>
          <p:nvPr>
            <p:ph type="sldNum" sz="quarter" idx="11"/>
          </p:nvPr>
        </p:nvSpPr>
        <p:spPr/>
        <p:txBody>
          <a:bodyPr/>
          <a:lstStyle>
            <a:lvl1pPr>
              <a:defRPr/>
            </a:lvl1pPr>
          </a:lstStyle>
          <a:p>
            <a:pPr>
              <a:defRPr/>
            </a:pPr>
            <a:fld id="{E5BAC4ED-01C1-4251-A6F2-2485570E36E9}" type="slidenum">
              <a:rPr lang="en-US" altLang="en-US"/>
              <a:t>‹#›</a:t>
            </a:fld>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5" name="Rectangle 6"/>
          <p:cNvSpPr>
            <a:spLocks noGrp="1" noChangeArrowheads="1"/>
          </p:cNvSpPr>
          <p:nvPr>
            <p:ph type="sldNum" sz="quarter" idx="11"/>
          </p:nvPr>
        </p:nvSpPr>
        <p:spPr/>
        <p:txBody>
          <a:bodyPr/>
          <a:lstStyle>
            <a:lvl1pPr>
              <a:defRPr/>
            </a:lvl1pPr>
          </a:lstStyle>
          <a:p>
            <a:pPr>
              <a:defRPr/>
            </a:pPr>
            <a:fld id="{F2EFAE91-5711-4E9D-BB0E-F8FDDD9D08DD}" type="slidenum">
              <a:rPr lang="en-US" altLang="en-US"/>
              <a:t>‹#›</a:t>
            </a:fld>
            <a:endParaRPr lang="en-US"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6" name="Rectangle 6"/>
          <p:cNvSpPr>
            <a:spLocks noGrp="1" noChangeArrowheads="1"/>
          </p:cNvSpPr>
          <p:nvPr>
            <p:ph type="sldNum" sz="quarter" idx="11"/>
          </p:nvPr>
        </p:nvSpPr>
        <p:spPr/>
        <p:txBody>
          <a:bodyPr/>
          <a:lstStyle>
            <a:lvl1pPr>
              <a:defRPr/>
            </a:lvl1pPr>
          </a:lstStyle>
          <a:p>
            <a:pPr>
              <a:defRPr/>
            </a:pPr>
            <a:fld id="{A3A4B959-E1FD-4BA1-B90B-1EEF3C74FF45}" type="slidenum">
              <a:rPr lang="en-US" altLang="en-US"/>
              <a:t>‹#›</a:t>
            </a:fld>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09" indent="0" algn="ctr">
              <a:buNone/>
              <a:defRPr>
                <a:solidFill>
                  <a:schemeClr val="tx1">
                    <a:tint val="75000"/>
                  </a:schemeClr>
                </a:solidFill>
              </a:defRPr>
            </a:lvl2pPr>
            <a:lvl3pPr marL="685617" indent="0" algn="ctr">
              <a:buNone/>
              <a:defRPr>
                <a:solidFill>
                  <a:schemeClr val="tx1">
                    <a:tint val="75000"/>
                  </a:schemeClr>
                </a:solidFill>
              </a:defRPr>
            </a:lvl3pPr>
            <a:lvl4pPr marL="1028426" indent="0" algn="ctr">
              <a:buNone/>
              <a:defRPr>
                <a:solidFill>
                  <a:schemeClr val="tx1">
                    <a:tint val="75000"/>
                  </a:schemeClr>
                </a:solidFill>
              </a:defRPr>
            </a:lvl4pPr>
            <a:lvl5pPr marL="1371234" indent="0" algn="ctr">
              <a:buNone/>
              <a:defRPr>
                <a:solidFill>
                  <a:schemeClr val="tx1">
                    <a:tint val="75000"/>
                  </a:schemeClr>
                </a:solidFill>
              </a:defRPr>
            </a:lvl5pPr>
            <a:lvl6pPr marL="1714043" indent="0" algn="ctr">
              <a:buNone/>
              <a:defRPr>
                <a:solidFill>
                  <a:schemeClr val="tx1">
                    <a:tint val="75000"/>
                  </a:schemeClr>
                </a:solidFill>
              </a:defRPr>
            </a:lvl6pPr>
            <a:lvl7pPr marL="2056851" indent="0" algn="ctr">
              <a:buNone/>
              <a:defRPr>
                <a:solidFill>
                  <a:schemeClr val="tx1">
                    <a:tint val="75000"/>
                  </a:schemeClr>
                </a:solidFill>
              </a:defRPr>
            </a:lvl7pPr>
            <a:lvl8pPr marL="2399660" indent="0" algn="ctr">
              <a:buNone/>
              <a:defRPr>
                <a:solidFill>
                  <a:schemeClr val="tx1">
                    <a:tint val="75000"/>
                  </a:schemeClr>
                </a:solidFill>
              </a:defRPr>
            </a:lvl8pPr>
            <a:lvl9pPr marL="274246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D4B1069-3899-470A-8AB1-734237277644}" type="datetimeFigureOut">
              <a:rPr lang="zh-CN" altLang="en-US" smtClean="0"/>
              <a:t>2021/3/28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t>‹#›</a:t>
            </a:fld>
            <a:endParaRPr lang="zh-CN" altLang="en-US"/>
          </a:p>
        </p:txBody>
      </p:sp>
    </p:spTree>
    <p:extLst>
      <p:ext uri="{BB962C8B-B14F-4D97-AF65-F5344CB8AC3E}">
        <p14:creationId xmlns:p14="http://schemas.microsoft.com/office/powerpoint/2010/main" val="109687140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4B1069-3899-470A-8AB1-734237277644}" type="datetimeFigureOut">
              <a:rPr lang="zh-CN" altLang="en-US" smtClean="0"/>
              <a:t>2021/3/28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t>‹#›</a:t>
            </a:fld>
            <a:endParaRPr lang="zh-CN" altLang="en-US"/>
          </a:p>
        </p:txBody>
      </p:sp>
    </p:spTree>
    <p:extLst>
      <p:ext uri="{BB962C8B-B14F-4D97-AF65-F5344CB8AC3E}">
        <p14:creationId xmlns:p14="http://schemas.microsoft.com/office/powerpoint/2010/main" val="102664829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2"/>
            <a:ext cx="7772400" cy="1362075"/>
          </a:xfrm>
        </p:spPr>
        <p:txBody>
          <a:bodyPr anchor="t"/>
          <a:lstStyle>
            <a:lvl1pPr algn="l">
              <a:defRPr sz="2999" b="1" cap="all"/>
            </a:lvl1pPr>
          </a:lstStyle>
          <a:p>
            <a:r>
              <a:rPr lang="zh-CN" altLang="en-US"/>
              <a:t>单击此处编辑母版标题样式</a:t>
            </a:r>
          </a:p>
        </p:txBody>
      </p:sp>
      <p:sp>
        <p:nvSpPr>
          <p:cNvPr id="3" name="文本占位符 2"/>
          <p:cNvSpPr>
            <a:spLocks noGrp="1"/>
          </p:cNvSpPr>
          <p:nvPr>
            <p:ph type="body" idx="1"/>
          </p:nvPr>
        </p:nvSpPr>
        <p:spPr>
          <a:xfrm>
            <a:off x="722314" y="2906713"/>
            <a:ext cx="7772400" cy="1500187"/>
          </a:xfrm>
        </p:spPr>
        <p:txBody>
          <a:bodyPr anchor="b"/>
          <a:lstStyle>
            <a:lvl1pPr marL="0" indent="0">
              <a:buNone/>
              <a:defRPr sz="1500">
                <a:solidFill>
                  <a:schemeClr val="tx1">
                    <a:tint val="75000"/>
                  </a:schemeClr>
                </a:solidFill>
              </a:defRPr>
            </a:lvl1pPr>
            <a:lvl2pPr marL="342809" indent="0">
              <a:buNone/>
              <a:defRPr sz="1350">
                <a:solidFill>
                  <a:schemeClr val="tx1">
                    <a:tint val="75000"/>
                  </a:schemeClr>
                </a:solidFill>
              </a:defRPr>
            </a:lvl2pPr>
            <a:lvl3pPr marL="685617" indent="0">
              <a:buNone/>
              <a:defRPr sz="1200">
                <a:solidFill>
                  <a:schemeClr val="tx1">
                    <a:tint val="75000"/>
                  </a:schemeClr>
                </a:solidFill>
              </a:defRPr>
            </a:lvl3pPr>
            <a:lvl4pPr marL="1028426" indent="0">
              <a:buNone/>
              <a:defRPr sz="1050">
                <a:solidFill>
                  <a:schemeClr val="tx1">
                    <a:tint val="75000"/>
                  </a:schemeClr>
                </a:solidFill>
              </a:defRPr>
            </a:lvl4pPr>
            <a:lvl5pPr marL="1371234" indent="0">
              <a:buNone/>
              <a:defRPr sz="1050">
                <a:solidFill>
                  <a:schemeClr val="tx1">
                    <a:tint val="75000"/>
                  </a:schemeClr>
                </a:solidFill>
              </a:defRPr>
            </a:lvl5pPr>
            <a:lvl6pPr marL="1714043" indent="0">
              <a:buNone/>
              <a:defRPr sz="1050">
                <a:solidFill>
                  <a:schemeClr val="tx1">
                    <a:tint val="75000"/>
                  </a:schemeClr>
                </a:solidFill>
              </a:defRPr>
            </a:lvl6pPr>
            <a:lvl7pPr marL="2056851" indent="0">
              <a:buNone/>
              <a:defRPr sz="1050">
                <a:solidFill>
                  <a:schemeClr val="tx1">
                    <a:tint val="75000"/>
                  </a:schemeClr>
                </a:solidFill>
              </a:defRPr>
            </a:lvl7pPr>
            <a:lvl8pPr marL="2399660" indent="0">
              <a:buNone/>
              <a:defRPr sz="1050">
                <a:solidFill>
                  <a:schemeClr val="tx1">
                    <a:tint val="75000"/>
                  </a:schemeClr>
                </a:solidFill>
              </a:defRPr>
            </a:lvl8pPr>
            <a:lvl9pPr marL="2742468" indent="0">
              <a:buNone/>
              <a:defRPr sz="105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D4B1069-3899-470A-8AB1-734237277644}" type="datetimeFigureOut">
              <a:rPr lang="zh-CN" altLang="en-US" smtClean="0"/>
              <a:t>2021/3/28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t>‹#›</a:t>
            </a:fld>
            <a:endParaRPr lang="zh-CN" altLang="en-US"/>
          </a:p>
        </p:txBody>
      </p:sp>
    </p:spTree>
    <p:extLst>
      <p:ext uri="{BB962C8B-B14F-4D97-AF65-F5344CB8AC3E}">
        <p14:creationId xmlns:p14="http://schemas.microsoft.com/office/powerpoint/2010/main" val="108135663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4B1069-3899-470A-8AB1-734237277644}" type="datetimeFigureOut">
              <a:rPr lang="zh-CN" altLang="en-US" smtClean="0"/>
              <a:t>2021/3/28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8C7957-89EC-4DC7-A1B9-6F0B3159CBFA}" type="slidenum">
              <a:rPr lang="zh-CN" altLang="en-US" smtClean="0"/>
              <a:t>‹#›</a:t>
            </a:fld>
            <a:endParaRPr lang="zh-CN" altLang="en-US"/>
          </a:p>
        </p:txBody>
      </p:sp>
    </p:spTree>
    <p:extLst>
      <p:ext uri="{BB962C8B-B14F-4D97-AF65-F5344CB8AC3E}">
        <p14:creationId xmlns:p14="http://schemas.microsoft.com/office/powerpoint/2010/main" val="170872930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4B1069-3899-470A-8AB1-734237277644}" type="datetimeFigureOut">
              <a:rPr lang="zh-CN" altLang="en-US" smtClean="0"/>
              <a:t>2021/3/28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8C7957-89EC-4DC7-A1B9-6F0B3159CBFA}" type="slidenum">
              <a:rPr lang="zh-CN" altLang="en-US" smtClean="0"/>
              <a:t>‹#›</a:t>
            </a:fld>
            <a:endParaRPr lang="zh-CN" altLang="en-US"/>
          </a:p>
        </p:txBody>
      </p:sp>
    </p:spTree>
    <p:extLst>
      <p:ext uri="{BB962C8B-B14F-4D97-AF65-F5344CB8AC3E}">
        <p14:creationId xmlns:p14="http://schemas.microsoft.com/office/powerpoint/2010/main" val="228809375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4B1069-3899-470A-8AB1-734237277644}" type="datetimeFigureOut">
              <a:rPr lang="zh-CN" altLang="en-US" smtClean="0"/>
              <a:t>2021/3/28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A8C7957-89EC-4DC7-A1B9-6F0B3159CBFA}" type="slidenum">
              <a:rPr lang="zh-CN" altLang="en-US" smtClean="0"/>
              <a:t>‹#›</a:t>
            </a:fld>
            <a:endParaRPr lang="zh-CN" altLang="en-US"/>
          </a:p>
        </p:txBody>
      </p:sp>
    </p:spTree>
    <p:extLst>
      <p:ext uri="{BB962C8B-B14F-4D97-AF65-F5344CB8AC3E}">
        <p14:creationId xmlns:p14="http://schemas.microsoft.com/office/powerpoint/2010/main" val="188337668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4B1069-3899-470A-8AB1-734237277644}" type="datetimeFigureOut">
              <a:rPr lang="zh-CN" altLang="en-US" smtClean="0"/>
              <a:t>2021/3/28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8C7957-89EC-4DC7-A1B9-6F0B3159CBFA}" type="slidenum">
              <a:rPr lang="zh-CN" altLang="en-US" smtClean="0"/>
              <a:t>‹#›</a:t>
            </a:fld>
            <a:endParaRPr lang="zh-CN" altLang="en-US"/>
          </a:p>
        </p:txBody>
      </p:sp>
    </p:spTree>
    <p:extLst>
      <p:ext uri="{BB962C8B-B14F-4D97-AF65-F5344CB8AC3E}">
        <p14:creationId xmlns:p14="http://schemas.microsoft.com/office/powerpoint/2010/main" val="175574686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5" name="Rectangle 6"/>
          <p:cNvSpPr>
            <a:spLocks noGrp="1" noChangeArrowheads="1"/>
          </p:cNvSpPr>
          <p:nvPr>
            <p:ph type="sldNum" sz="quarter" idx="11"/>
          </p:nvPr>
        </p:nvSpPr>
        <p:spPr/>
        <p:txBody>
          <a:bodyPr/>
          <a:lstStyle>
            <a:lvl1pPr>
              <a:defRPr/>
            </a:lvl1pPr>
          </a:lstStyle>
          <a:p>
            <a:pPr>
              <a:defRPr/>
            </a:pPr>
            <a:fld id="{CC4AF325-A626-4516-85F7-767D4A7C54B7}" type="slidenum">
              <a:rPr lang="en-US" altLang="en-US"/>
              <a:t>‹#›</a:t>
            </a:fld>
            <a:endParaRPr lang="en-US" altLang="en-US" dirty="0"/>
          </a:p>
        </p:txBody>
      </p:sp>
      <p:pic>
        <p:nvPicPr>
          <p:cNvPr id="6" name="Picture 4"/>
          <p:cNvPicPr>
            <a:picLocks noChangeAspect="1" noChangeArrowheads="1"/>
          </p:cNvPicPr>
          <p:nvPr userDrawn="1"/>
        </p:nvPicPr>
        <p:blipFill>
          <a:blip r:embed="rId2" cstate="print"/>
          <a:srcRect/>
          <a:stretch>
            <a:fillRect/>
          </a:stretch>
        </p:blipFill>
        <p:spPr bwMode="auto">
          <a:xfrm>
            <a:off x="457200" y="6350000"/>
            <a:ext cx="1066800" cy="355600"/>
          </a:xfrm>
          <a:prstGeom prst="rect">
            <a:avLst/>
          </a:prstGeom>
          <a:noFill/>
          <a:ln w="9525">
            <a:noFill/>
            <a:miter lim="800000"/>
            <a:headEnd/>
            <a:tailEnd/>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399"/>
            </a:lvl1pPr>
            <a:lvl2pPr>
              <a:defRPr sz="2099"/>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4B1069-3899-470A-8AB1-734237277644}" type="datetimeFigureOut">
              <a:rPr lang="zh-CN" altLang="en-US" smtClean="0"/>
              <a:t>2021/3/28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8C7957-89EC-4DC7-A1B9-6F0B3159CBFA}" type="slidenum">
              <a:rPr lang="zh-CN" altLang="en-US" smtClean="0"/>
              <a:t>‹#›</a:t>
            </a:fld>
            <a:endParaRPr lang="zh-CN" altLang="en-US"/>
          </a:p>
        </p:txBody>
      </p:sp>
    </p:spTree>
    <p:extLst>
      <p:ext uri="{BB962C8B-B14F-4D97-AF65-F5344CB8AC3E}">
        <p14:creationId xmlns:p14="http://schemas.microsoft.com/office/powerpoint/2010/main" val="125153155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9"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9" y="612775"/>
            <a:ext cx="5486400" cy="4114800"/>
          </a:xfrm>
        </p:spPr>
        <p:txBody>
          <a:bodyPr/>
          <a:lstStyle>
            <a:lvl1pPr marL="0" indent="0">
              <a:buNone/>
              <a:defRPr sz="2399"/>
            </a:lvl1pPr>
            <a:lvl2pPr marL="342809" indent="0">
              <a:buNone/>
              <a:defRPr sz="2099"/>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endParaRPr lang="zh-CN" altLang="en-US"/>
          </a:p>
        </p:txBody>
      </p:sp>
      <p:sp>
        <p:nvSpPr>
          <p:cNvPr id="4" name="文本占位符 3"/>
          <p:cNvSpPr>
            <a:spLocks noGrp="1"/>
          </p:cNvSpPr>
          <p:nvPr>
            <p:ph type="body" sz="half" idx="2"/>
          </p:nvPr>
        </p:nvSpPr>
        <p:spPr>
          <a:xfrm>
            <a:off x="1792289" y="5367338"/>
            <a:ext cx="5486400" cy="804862"/>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4B1069-3899-470A-8AB1-734237277644}" type="datetimeFigureOut">
              <a:rPr lang="zh-CN" altLang="en-US" smtClean="0"/>
              <a:t>2021/3/28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8C7957-89EC-4DC7-A1B9-6F0B3159CBFA}" type="slidenum">
              <a:rPr lang="zh-CN" altLang="en-US" smtClean="0"/>
              <a:t>‹#›</a:t>
            </a:fld>
            <a:endParaRPr lang="zh-CN" altLang="en-US"/>
          </a:p>
        </p:txBody>
      </p:sp>
    </p:spTree>
    <p:extLst>
      <p:ext uri="{BB962C8B-B14F-4D97-AF65-F5344CB8AC3E}">
        <p14:creationId xmlns:p14="http://schemas.microsoft.com/office/powerpoint/2010/main" val="134542043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4B1069-3899-470A-8AB1-734237277644}" type="datetimeFigureOut">
              <a:rPr lang="zh-CN" altLang="en-US" smtClean="0"/>
              <a:t>2021/3/28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t>‹#›</a:t>
            </a:fld>
            <a:endParaRPr lang="zh-CN" altLang="en-US"/>
          </a:p>
        </p:txBody>
      </p:sp>
    </p:spTree>
    <p:extLst>
      <p:ext uri="{BB962C8B-B14F-4D97-AF65-F5344CB8AC3E}">
        <p14:creationId xmlns:p14="http://schemas.microsoft.com/office/powerpoint/2010/main" val="63260411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4B1069-3899-470A-8AB1-734237277644}" type="datetimeFigureOut">
              <a:rPr lang="zh-CN" altLang="en-US" smtClean="0"/>
              <a:t>2021/3/28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t>‹#›</a:t>
            </a:fld>
            <a:endParaRPr lang="zh-CN" altLang="en-US"/>
          </a:p>
        </p:txBody>
      </p:sp>
    </p:spTree>
    <p:extLst>
      <p:ext uri="{BB962C8B-B14F-4D97-AF65-F5344CB8AC3E}">
        <p14:creationId xmlns:p14="http://schemas.microsoft.com/office/powerpoint/2010/main" val="352120960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4355929"/>
      </p:ext>
    </p:extLst>
  </p:cSld>
  <p:clrMapOvr>
    <a:masterClrMapping/>
  </p:clrMapOvr>
  <p:transition advClick="0" advTm="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5" name="Rectangle 6"/>
          <p:cNvSpPr>
            <a:spLocks noGrp="1" noChangeArrowheads="1"/>
          </p:cNvSpPr>
          <p:nvPr>
            <p:ph type="sldNum" sz="quarter" idx="11"/>
          </p:nvPr>
        </p:nvSpPr>
        <p:spPr/>
        <p:txBody>
          <a:bodyPr/>
          <a:lstStyle>
            <a:lvl1pPr>
              <a:defRPr/>
            </a:lvl1pPr>
          </a:lstStyle>
          <a:p>
            <a:pPr>
              <a:defRPr/>
            </a:pPr>
            <a:fld id="{A5EFB0FE-C92F-428A-BAEF-2C5747839726}" type="slidenum">
              <a:rPr lang="en-US" altLang="en-US"/>
              <a:t>‹#›</a:t>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6" name="Rectangle 6"/>
          <p:cNvSpPr>
            <a:spLocks noGrp="1" noChangeArrowheads="1"/>
          </p:cNvSpPr>
          <p:nvPr>
            <p:ph type="sldNum" sz="quarter" idx="11"/>
          </p:nvPr>
        </p:nvSpPr>
        <p:spPr/>
        <p:txBody>
          <a:bodyPr/>
          <a:lstStyle>
            <a:lvl1pPr>
              <a:defRPr/>
            </a:lvl1pPr>
          </a:lstStyle>
          <a:p>
            <a:pPr>
              <a:defRPr/>
            </a:pPr>
            <a:fld id="{90EA6833-1F8B-4447-9121-D345D27772B8}" type="slidenum">
              <a:rPr lang="en-US" altLang="en-US"/>
              <a:t>‹#›</a:t>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8" name="Rectangle 6"/>
          <p:cNvSpPr>
            <a:spLocks noGrp="1" noChangeArrowheads="1"/>
          </p:cNvSpPr>
          <p:nvPr>
            <p:ph type="sldNum" sz="quarter" idx="11"/>
          </p:nvPr>
        </p:nvSpPr>
        <p:spPr/>
        <p:txBody>
          <a:bodyPr/>
          <a:lstStyle>
            <a:lvl1pPr>
              <a:defRPr/>
            </a:lvl1pPr>
          </a:lstStyle>
          <a:p>
            <a:pPr>
              <a:defRPr/>
            </a:pPr>
            <a:fld id="{82CA00F5-7D98-45BB-A770-1263A604522F}" type="slidenum">
              <a:rPr lang="en-US" altLang="en-US"/>
              <a:t>‹#›</a:t>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4" name="Rectangle 6"/>
          <p:cNvSpPr>
            <a:spLocks noGrp="1" noChangeArrowheads="1"/>
          </p:cNvSpPr>
          <p:nvPr>
            <p:ph type="sldNum" sz="quarter" idx="11"/>
          </p:nvPr>
        </p:nvSpPr>
        <p:spPr/>
        <p:txBody>
          <a:bodyPr/>
          <a:lstStyle>
            <a:lvl1pPr>
              <a:defRPr/>
            </a:lvl1pPr>
          </a:lstStyle>
          <a:p>
            <a:pPr>
              <a:defRPr/>
            </a:pPr>
            <a:fld id="{45D9A79B-AD28-438D-B29E-1D53C4AED235}" type="slidenum">
              <a:rPr lang="en-US" altLang="en-US"/>
              <a:t>‹#›</a:t>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3" name="Rectangle 6"/>
          <p:cNvSpPr>
            <a:spLocks noGrp="1" noChangeArrowheads="1"/>
          </p:cNvSpPr>
          <p:nvPr>
            <p:ph type="sldNum" sz="quarter" idx="11"/>
          </p:nvPr>
        </p:nvSpPr>
        <p:spPr/>
        <p:txBody>
          <a:bodyPr/>
          <a:lstStyle>
            <a:lvl1pPr>
              <a:defRPr/>
            </a:lvl1pPr>
          </a:lstStyle>
          <a:p>
            <a:pPr>
              <a:defRPr/>
            </a:pPr>
            <a:fld id="{2603DE37-D9C5-4B5E-828B-1CC31BE39853}" type="slidenum">
              <a:rPr lang="en-US" altLang="en-US"/>
              <a:t>‹#›</a:t>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6" name="Rectangle 6"/>
          <p:cNvSpPr>
            <a:spLocks noGrp="1" noChangeArrowheads="1"/>
          </p:cNvSpPr>
          <p:nvPr>
            <p:ph type="sldNum" sz="quarter" idx="11"/>
          </p:nvPr>
        </p:nvSpPr>
        <p:spPr/>
        <p:txBody>
          <a:bodyPr/>
          <a:lstStyle>
            <a:lvl1pPr>
              <a:defRPr/>
            </a:lvl1pPr>
          </a:lstStyle>
          <a:p>
            <a:pPr>
              <a:defRPr/>
            </a:pPr>
            <a:fld id="{B935AC64-8380-48A4-B22B-695D554B4F2F}" type="slidenum">
              <a:rPr lang="en-US" altLang="en-US"/>
              <a:t>‹#›</a:t>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ltLang="en-US" dirty="0"/>
          </a:p>
        </p:txBody>
      </p:sp>
      <p:sp>
        <p:nvSpPr>
          <p:cNvPr id="6" name="Rectangle 6"/>
          <p:cNvSpPr>
            <a:spLocks noGrp="1" noChangeArrowheads="1"/>
          </p:cNvSpPr>
          <p:nvPr>
            <p:ph type="sldNum" sz="quarter" idx="11"/>
          </p:nvPr>
        </p:nvSpPr>
        <p:spPr/>
        <p:txBody>
          <a:bodyPr/>
          <a:lstStyle>
            <a:lvl1pPr>
              <a:defRPr/>
            </a:lvl1pPr>
          </a:lstStyle>
          <a:p>
            <a:pPr>
              <a:defRPr/>
            </a:pPr>
            <a:fld id="{5066C7B5-2C7E-4399-B19D-B78C63D68396}" type="slidenum">
              <a:rPr lang="en-US" altLang="en-US"/>
              <a:t>‹#›</a:t>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microsoft.com/office/2007/relationships/hdphoto" Target="../media/hdphoto1.wdp"/><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7813"/>
            <a:ext cx="8229600" cy="1139825"/>
          </a:xfrm>
          <a:prstGeom prst="rect">
            <a:avLst/>
          </a:prstGeom>
          <a:noFill/>
          <a:ln w="9525">
            <a:noFill/>
            <a:miter lim="800000"/>
          </a:ln>
        </p:spPr>
        <p:txBody>
          <a:bodyPr vert="horz" wrap="square" lIns="91440" tIns="45720" rIns="91440" bIns="45720" numCol="1" anchor="t" anchorCtr="0" compatLnSpc="1"/>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484"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l">
              <a:spcBef>
                <a:spcPct val="0"/>
              </a:spcBef>
              <a:buClrTx/>
              <a:buSzTx/>
              <a:buFontTx/>
              <a:buNone/>
              <a:defRPr sz="1200">
                <a:latin typeface="+mj-lt"/>
                <a:cs typeface="+mn-cs"/>
              </a:defRPr>
            </a:lvl1pPr>
          </a:lstStyle>
          <a:p>
            <a:pPr>
              <a:defRPr/>
            </a:pPr>
            <a:endParaRPr lang="en-US" altLang="en-US" dirty="0"/>
          </a:p>
        </p:txBody>
      </p:sp>
      <p:sp>
        <p:nvSpPr>
          <p:cNvPr id="20486" name="Rectangle 6"/>
          <p:cNvSpPr>
            <a:spLocks noGrp="1" noChangeArrowheads="1"/>
          </p:cNvSpPr>
          <p:nvPr>
            <p:ph type="sldNum" sz="quarter" idx="4"/>
          </p:nvPr>
        </p:nvSpPr>
        <p:spPr bwMode="auto">
          <a:xfrm>
            <a:off x="3733800" y="6248400"/>
            <a:ext cx="9144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ClrTx/>
              <a:buSzTx/>
              <a:buFontTx/>
              <a:buNone/>
              <a:defRPr sz="1200">
                <a:latin typeface="+mj-lt"/>
                <a:cs typeface="+mn-cs"/>
              </a:defRPr>
            </a:lvl1pPr>
          </a:lstStyle>
          <a:p>
            <a:pPr>
              <a:defRPr/>
            </a:pPr>
            <a:fld id="{16092C74-DFA0-4D47-9F86-B38A7C6DD0E1}" type="slidenum">
              <a:rPr lang="en-US" altLang="en-US"/>
              <a:t>‹#›</a:t>
            </a:fld>
            <a:endParaRPr lang="en-US" altLang="en-US" dirty="0"/>
          </a:p>
        </p:txBody>
      </p:sp>
      <p:sp>
        <p:nvSpPr>
          <p:cNvPr id="2048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pPr algn="r">
              <a:spcBef>
                <a:spcPct val="20000"/>
              </a:spcBef>
              <a:buClr>
                <a:schemeClr val="bg1"/>
              </a:buClr>
              <a:buSzPct val="100000"/>
              <a:buFont typeface="Wingdings" panose="05000000000000000000" pitchFamily="2" charset="2"/>
              <a:buChar char="•"/>
              <a:defRPr/>
            </a:pPr>
            <a:endParaRPr lang="en-US" dirty="0">
              <a:latin typeface="Arial" panose="020B0604020202020204" pitchFamily="34" charset="0"/>
              <a:cs typeface="+mn-cs"/>
            </a:endParaRPr>
          </a:p>
        </p:txBody>
      </p:sp>
      <p:sp>
        <p:nvSpPr>
          <p:cNvPr id="20488"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pPr algn="r">
              <a:spcBef>
                <a:spcPct val="20000"/>
              </a:spcBef>
              <a:buClr>
                <a:schemeClr val="bg1"/>
              </a:buClr>
              <a:buSzPct val="100000"/>
              <a:buFont typeface="Wingdings" panose="05000000000000000000" pitchFamily="2" charset="2"/>
              <a:buChar char="•"/>
              <a:defRPr/>
            </a:pPr>
            <a:endParaRPr lang="en-US" dirty="0">
              <a:latin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defRPr>
      </a:lvl2pPr>
      <a:lvl3pPr algn="l" rtl="0" eaLnBrk="0" fontAlgn="base" hangingPunct="0">
        <a:spcBef>
          <a:spcPct val="0"/>
        </a:spcBef>
        <a:spcAft>
          <a:spcPct val="0"/>
        </a:spcAft>
        <a:defRPr sz="4200">
          <a:solidFill>
            <a:schemeClr val="tx2"/>
          </a:solidFill>
          <a:latin typeface="Garamond" panose="02020404030301010803" pitchFamily="18" charset="0"/>
        </a:defRPr>
      </a:lvl3pPr>
      <a:lvl4pPr algn="l" rtl="0" eaLnBrk="0" fontAlgn="base" hangingPunct="0">
        <a:spcBef>
          <a:spcPct val="0"/>
        </a:spcBef>
        <a:spcAft>
          <a:spcPct val="0"/>
        </a:spcAft>
        <a:defRPr sz="4200">
          <a:solidFill>
            <a:schemeClr val="tx2"/>
          </a:solidFill>
          <a:latin typeface="Garamond" panose="02020404030301010803" pitchFamily="18" charset="0"/>
        </a:defRPr>
      </a:lvl4pPr>
      <a:lvl5pPr algn="l" rtl="0" eaLnBrk="0" fontAlgn="base" hangingPunct="0">
        <a:spcBef>
          <a:spcPct val="0"/>
        </a:spcBef>
        <a:spcAft>
          <a:spcPct val="0"/>
        </a:spcAft>
        <a:defRPr sz="4200">
          <a:solidFill>
            <a:schemeClr val="tx2"/>
          </a:solidFill>
          <a:latin typeface="Garamond" panose="02020404030301010803" pitchFamily="18" charset="0"/>
        </a:defRPr>
      </a:lvl5pPr>
      <a:lvl6pPr marL="457200" algn="l" rtl="0" fontAlgn="base">
        <a:spcBef>
          <a:spcPct val="0"/>
        </a:spcBef>
        <a:spcAft>
          <a:spcPct val="0"/>
        </a:spcAft>
        <a:defRPr sz="4200">
          <a:solidFill>
            <a:schemeClr val="tx2"/>
          </a:solidFill>
          <a:latin typeface="Garamond" panose="02020404030301010803" pitchFamily="18" charset="0"/>
        </a:defRPr>
      </a:lvl6pPr>
      <a:lvl7pPr marL="914400" algn="l" rtl="0" fontAlgn="base">
        <a:spcBef>
          <a:spcPct val="0"/>
        </a:spcBef>
        <a:spcAft>
          <a:spcPct val="0"/>
        </a:spcAft>
        <a:defRPr sz="4200">
          <a:solidFill>
            <a:schemeClr val="tx2"/>
          </a:solidFill>
          <a:latin typeface="Garamond" panose="02020404030301010803" pitchFamily="18" charset="0"/>
        </a:defRPr>
      </a:lvl7pPr>
      <a:lvl8pPr marL="1371600" algn="l" rtl="0" fontAlgn="base">
        <a:spcBef>
          <a:spcPct val="0"/>
        </a:spcBef>
        <a:spcAft>
          <a:spcPct val="0"/>
        </a:spcAft>
        <a:defRPr sz="4200">
          <a:solidFill>
            <a:schemeClr val="tx2"/>
          </a:solidFill>
          <a:latin typeface="Garamond" panose="02020404030301010803" pitchFamily="18" charset="0"/>
        </a:defRPr>
      </a:lvl8pPr>
      <a:lvl9pPr marL="1828800" algn="l" rtl="0" fontAlgn="base">
        <a:spcBef>
          <a:spcPct val="0"/>
        </a:spcBef>
        <a:spcAft>
          <a:spcPct val="0"/>
        </a:spcAft>
        <a:defRPr sz="4200">
          <a:solidFill>
            <a:schemeClr val="tx2"/>
          </a:solidFill>
          <a:latin typeface="Garamond" panose="02020404030301010803"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extLst>
              <a:ext uri="{BEBA8EAE-BF5A-486C-A8C5-ECC9F3942E4B}">
                <a14:imgProps xmlns:a14="http://schemas.microsoft.com/office/drawing/2010/main">
                  <a14:imgLayer r:embed="rId15">
                    <a14:imgEffect>
                      <a14:brightnessContrast bright="-1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1"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D4B1069-3899-470A-8AB1-734237277644}" type="datetimeFigureOut">
              <a:rPr lang="zh-CN" altLang="en-US" smtClean="0"/>
              <a:t>2021/3/28</a:t>
            </a:fld>
            <a:endParaRPr lang="zh-CN" altLang="en-US"/>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8C7957-89EC-4DC7-A1B9-6F0B3159CBFA}" type="slidenum">
              <a:rPr lang="zh-CN" altLang="en-US" smtClean="0"/>
              <a:t>‹#›</a:t>
            </a:fld>
            <a:endParaRPr lang="zh-CN" altLang="en-US"/>
          </a:p>
        </p:txBody>
      </p:sp>
    </p:spTree>
    <p:extLst>
      <p:ext uri="{BB962C8B-B14F-4D97-AF65-F5344CB8AC3E}">
        <p14:creationId xmlns:p14="http://schemas.microsoft.com/office/powerpoint/2010/main" val="34258514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ctr" defTabSz="685617" rtl="0" eaLnBrk="1" latinLnBrk="0" hangingPunct="1">
        <a:spcBef>
          <a:spcPct val="0"/>
        </a:spcBef>
        <a:buNone/>
        <a:defRPr sz="3299" kern="1200">
          <a:solidFill>
            <a:schemeClr val="tx1"/>
          </a:solidFill>
          <a:latin typeface="+mj-lt"/>
          <a:ea typeface="+mj-ea"/>
          <a:cs typeface="+mj-cs"/>
        </a:defRPr>
      </a:lvl1pPr>
    </p:titleStyle>
    <p:bodyStyle>
      <a:lvl1pPr marL="257106" indent="-257106" algn="l" defTabSz="685617" rtl="0" eaLnBrk="1" latinLnBrk="0" hangingPunct="1">
        <a:spcBef>
          <a:spcPct val="20000"/>
        </a:spcBef>
        <a:buFont typeface="Arial" panose="020B0604020202020204" pitchFamily="34" charset="0"/>
        <a:buChar char="•"/>
        <a:defRPr sz="2399" kern="1200">
          <a:solidFill>
            <a:schemeClr val="tx1"/>
          </a:solidFill>
          <a:latin typeface="+mn-lt"/>
          <a:ea typeface="+mn-ea"/>
          <a:cs typeface="+mn-cs"/>
        </a:defRPr>
      </a:lvl1pPr>
      <a:lvl2pPr marL="557064" indent="-214255" algn="l" defTabSz="685617" rtl="0" eaLnBrk="1" latinLnBrk="0" hangingPunct="1">
        <a:spcBef>
          <a:spcPct val="20000"/>
        </a:spcBef>
        <a:buFont typeface="Arial" panose="020B0604020202020204" pitchFamily="34" charset="0"/>
        <a:buChar char="–"/>
        <a:defRPr sz="2099" kern="1200">
          <a:solidFill>
            <a:schemeClr val="tx1"/>
          </a:solidFill>
          <a:latin typeface="+mn-lt"/>
          <a:ea typeface="+mn-ea"/>
          <a:cs typeface="+mn-cs"/>
        </a:defRPr>
      </a:lvl2pPr>
      <a:lvl3pPr marL="857021" indent="-171404" algn="l" defTabSz="685617"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199830" indent="-171404" algn="l" defTabSz="685617"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2639" indent="-171404" algn="l" defTabSz="685617"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447" indent="-171404" algn="l" defTabSz="685617"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256" indent="-171404" algn="l" defTabSz="685617"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064" indent="-171404" algn="l" defTabSz="685617"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3873" indent="-171404" algn="l" defTabSz="685617"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矩形 75"/>
          <p:cNvSpPr/>
          <p:nvPr/>
        </p:nvSpPr>
        <p:spPr>
          <a:xfrm>
            <a:off x="3060226" y="1971218"/>
            <a:ext cx="6066460" cy="1673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17" fontAlgn="auto">
              <a:spcBef>
                <a:spcPts val="0"/>
              </a:spcBef>
              <a:spcAft>
                <a:spcPts val="0"/>
              </a:spcAft>
            </a:pPr>
            <a:endParaRPr lang="zh-CN" altLang="en-US" sz="1350">
              <a:solidFill>
                <a:prstClr val="white"/>
              </a:solidFill>
              <a:latin typeface="Calibri"/>
              <a:ea typeface="宋体" panose="02010600030101010101" pitchFamily="2" charset="-122"/>
            </a:endParaRPr>
          </a:p>
        </p:txBody>
      </p:sp>
      <p:sp>
        <p:nvSpPr>
          <p:cNvPr id="101" name="矩形 100"/>
          <p:cNvSpPr/>
          <p:nvPr/>
        </p:nvSpPr>
        <p:spPr>
          <a:xfrm>
            <a:off x="3099743" y="2025210"/>
            <a:ext cx="6066460" cy="16737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17" fontAlgn="auto">
              <a:spcBef>
                <a:spcPts val="0"/>
              </a:spcBef>
              <a:spcAft>
                <a:spcPts val="0"/>
              </a:spcAft>
            </a:pPr>
            <a:endParaRPr lang="zh-CN" altLang="en-US" sz="1350">
              <a:solidFill>
                <a:prstClr val="white"/>
              </a:solidFill>
              <a:latin typeface="Calibri"/>
              <a:ea typeface="宋体" panose="02010600030101010101" pitchFamily="2" charset="-122"/>
            </a:endParaRPr>
          </a:p>
        </p:txBody>
      </p:sp>
      <p:sp>
        <p:nvSpPr>
          <p:cNvPr id="102" name="矩形 101"/>
          <p:cNvSpPr/>
          <p:nvPr/>
        </p:nvSpPr>
        <p:spPr>
          <a:xfrm>
            <a:off x="2186673" y="2025210"/>
            <a:ext cx="836875" cy="8368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17" fontAlgn="auto">
              <a:spcBef>
                <a:spcPts val="0"/>
              </a:spcBef>
              <a:spcAft>
                <a:spcPts val="0"/>
              </a:spcAft>
            </a:pPr>
            <a:endParaRPr lang="zh-CN" altLang="en-US" sz="1350">
              <a:solidFill>
                <a:prstClr val="white"/>
              </a:solidFill>
              <a:latin typeface="Calibri"/>
              <a:ea typeface="宋体" panose="02010600030101010101" pitchFamily="2" charset="-122"/>
            </a:endParaRPr>
          </a:p>
        </p:txBody>
      </p:sp>
      <p:sp>
        <p:nvSpPr>
          <p:cNvPr id="103" name="矩形 102"/>
          <p:cNvSpPr/>
          <p:nvPr/>
        </p:nvSpPr>
        <p:spPr>
          <a:xfrm>
            <a:off x="2186673" y="2862085"/>
            <a:ext cx="836875" cy="836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17" fontAlgn="auto">
              <a:spcBef>
                <a:spcPts val="0"/>
              </a:spcBef>
              <a:spcAft>
                <a:spcPts val="0"/>
              </a:spcAft>
            </a:pPr>
            <a:endParaRPr lang="zh-CN" altLang="en-US" sz="1350">
              <a:solidFill>
                <a:prstClr val="white"/>
              </a:solidFill>
              <a:latin typeface="Calibri"/>
              <a:ea typeface="宋体" panose="02010600030101010101" pitchFamily="2" charset="-122"/>
            </a:endParaRPr>
          </a:p>
        </p:txBody>
      </p:sp>
      <p:sp>
        <p:nvSpPr>
          <p:cNvPr id="104" name="矩形 103"/>
          <p:cNvSpPr/>
          <p:nvPr/>
        </p:nvSpPr>
        <p:spPr>
          <a:xfrm>
            <a:off x="1295806" y="2025210"/>
            <a:ext cx="836875" cy="836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17" fontAlgn="auto">
              <a:spcBef>
                <a:spcPts val="0"/>
              </a:spcBef>
              <a:spcAft>
                <a:spcPts val="0"/>
              </a:spcAft>
            </a:pPr>
            <a:endParaRPr lang="zh-CN" altLang="en-US" sz="1350">
              <a:solidFill>
                <a:prstClr val="white"/>
              </a:solidFill>
              <a:latin typeface="Calibri"/>
              <a:ea typeface="宋体" panose="02010600030101010101" pitchFamily="2" charset="-122"/>
            </a:endParaRPr>
          </a:p>
        </p:txBody>
      </p:sp>
      <p:sp>
        <p:nvSpPr>
          <p:cNvPr id="105" name="矩形 104"/>
          <p:cNvSpPr/>
          <p:nvPr/>
        </p:nvSpPr>
        <p:spPr>
          <a:xfrm>
            <a:off x="1178917" y="1053355"/>
            <a:ext cx="593911" cy="593911"/>
          </a:xfrm>
          <a:prstGeom prst="rect">
            <a:avLst/>
          </a:prstGeom>
          <a:solidFill>
            <a:srgbClr val="414455">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17" fontAlgn="auto">
              <a:spcBef>
                <a:spcPts val="0"/>
              </a:spcBef>
              <a:spcAft>
                <a:spcPts val="0"/>
              </a:spcAft>
            </a:pPr>
            <a:endParaRPr lang="zh-CN" altLang="en-US" sz="1350">
              <a:solidFill>
                <a:prstClr val="white"/>
              </a:solidFill>
              <a:latin typeface="Calibri"/>
              <a:ea typeface="宋体" panose="02010600030101010101" pitchFamily="2" charset="-122"/>
            </a:endParaRPr>
          </a:p>
        </p:txBody>
      </p:sp>
      <p:sp>
        <p:nvSpPr>
          <p:cNvPr id="106" name="矩形 105"/>
          <p:cNvSpPr/>
          <p:nvPr/>
        </p:nvSpPr>
        <p:spPr>
          <a:xfrm>
            <a:off x="726070" y="1609050"/>
            <a:ext cx="425075" cy="425075"/>
          </a:xfrm>
          <a:prstGeom prst="rect">
            <a:avLst/>
          </a:prstGeom>
          <a:solidFill>
            <a:srgbClr val="414455">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17" fontAlgn="auto">
              <a:spcBef>
                <a:spcPts val="0"/>
              </a:spcBef>
              <a:spcAft>
                <a:spcPts val="0"/>
              </a:spcAft>
            </a:pPr>
            <a:endParaRPr lang="zh-CN" altLang="en-US" sz="1350">
              <a:solidFill>
                <a:prstClr val="white"/>
              </a:solidFill>
              <a:latin typeface="Calibri"/>
              <a:ea typeface="宋体" panose="02010600030101010101" pitchFamily="2" charset="-122"/>
            </a:endParaRPr>
          </a:p>
        </p:txBody>
      </p:sp>
      <p:sp>
        <p:nvSpPr>
          <p:cNvPr id="107" name="矩形 106"/>
          <p:cNvSpPr/>
          <p:nvPr/>
        </p:nvSpPr>
        <p:spPr>
          <a:xfrm>
            <a:off x="1295806" y="3725956"/>
            <a:ext cx="836875" cy="8368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17" fontAlgn="auto">
              <a:spcBef>
                <a:spcPts val="0"/>
              </a:spcBef>
              <a:spcAft>
                <a:spcPts val="0"/>
              </a:spcAft>
            </a:pPr>
            <a:endParaRPr lang="zh-CN" altLang="en-US" sz="1350">
              <a:solidFill>
                <a:prstClr val="white"/>
              </a:solidFill>
              <a:latin typeface="Calibri"/>
              <a:ea typeface="宋体" panose="02010600030101010101" pitchFamily="2" charset="-122"/>
            </a:endParaRPr>
          </a:p>
        </p:txBody>
      </p:sp>
      <p:sp>
        <p:nvSpPr>
          <p:cNvPr id="108" name="矩形 107"/>
          <p:cNvSpPr/>
          <p:nvPr/>
        </p:nvSpPr>
        <p:spPr>
          <a:xfrm>
            <a:off x="53992" y="2673113"/>
            <a:ext cx="1332484" cy="1187823"/>
          </a:xfrm>
          <a:prstGeom prst="rect">
            <a:avLst/>
          </a:prstGeom>
          <a:solidFill>
            <a:srgbClr val="414455">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17" fontAlgn="auto">
              <a:spcBef>
                <a:spcPts val="0"/>
              </a:spcBef>
              <a:spcAft>
                <a:spcPts val="0"/>
              </a:spcAft>
            </a:pPr>
            <a:endParaRPr lang="zh-CN" altLang="en-US" sz="1350">
              <a:solidFill>
                <a:prstClr val="white"/>
              </a:solidFill>
              <a:latin typeface="Calibri"/>
              <a:ea typeface="宋体" panose="02010600030101010101" pitchFamily="2" charset="-122"/>
            </a:endParaRPr>
          </a:p>
        </p:txBody>
      </p:sp>
      <p:sp>
        <p:nvSpPr>
          <p:cNvPr id="139" name="TextBox 7"/>
          <p:cNvSpPr>
            <a:spLocks noChangeArrowheads="1"/>
          </p:cNvSpPr>
          <p:nvPr/>
        </p:nvSpPr>
        <p:spPr bwMode="auto">
          <a:xfrm>
            <a:off x="3276193" y="2106102"/>
            <a:ext cx="4697299" cy="553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685617" fontAlgn="auto">
              <a:spcBef>
                <a:spcPts val="0"/>
              </a:spcBef>
              <a:spcAft>
                <a:spcPts val="0"/>
              </a:spcAft>
              <a:defRPr/>
            </a:pPr>
            <a:r>
              <a:rPr lang="en-US" altLang="zh-CN" sz="3599" b="1" dirty="0">
                <a:solidFill>
                  <a:prstClr val="white"/>
                </a:solidFill>
                <a:latin typeface="微软雅黑" panose="020B0503020204020204" pitchFamily="34" charset="-122"/>
                <a:ea typeface="微软雅黑" panose="020B0503020204020204" pitchFamily="34" charset="-122"/>
                <a:cs typeface="+mn-cs"/>
                <a:sym typeface="微软雅黑" panose="020B0503020204020204" pitchFamily="34" charset="-122"/>
              </a:rPr>
              <a:t>GSOE9758</a:t>
            </a:r>
            <a:endParaRPr lang="zh-CN" altLang="en-US" sz="3599" b="1" dirty="0">
              <a:solidFill>
                <a:prstClr val="white"/>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cxnSp>
        <p:nvCxnSpPr>
          <p:cNvPr id="140" name="直接连接符 139"/>
          <p:cNvCxnSpPr/>
          <p:nvPr/>
        </p:nvCxnSpPr>
        <p:spPr>
          <a:xfrm>
            <a:off x="3384177" y="2669171"/>
            <a:ext cx="4481331" cy="0"/>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41" name="TextBox 7"/>
          <p:cNvSpPr>
            <a:spLocks noChangeArrowheads="1"/>
          </p:cNvSpPr>
          <p:nvPr/>
        </p:nvSpPr>
        <p:spPr bwMode="auto">
          <a:xfrm>
            <a:off x="2439317" y="2758311"/>
            <a:ext cx="63710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685617" fontAlgn="auto">
              <a:spcBef>
                <a:spcPts val="0"/>
              </a:spcBef>
              <a:spcAft>
                <a:spcPts val="0"/>
              </a:spcAft>
              <a:defRPr/>
            </a:pPr>
            <a:r>
              <a:rPr lang="en-US" altLang="zh-CN" sz="2400" dirty="0">
                <a:latin typeface="Times New Roman" panose="02020603050405020304" pitchFamily="18" charset="0"/>
                <a:cs typeface="Times New Roman" panose="02020603050405020304" pitchFamily="18" charset="0"/>
              </a:rPr>
              <a:t>Project Topic: Radisson</a:t>
            </a:r>
            <a:endParaRPr lang="zh-CN" altLang="en-US" sz="2099"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168" name="矩形 3"/>
          <p:cNvSpPr>
            <a:spLocks noChangeArrowheads="1"/>
          </p:cNvSpPr>
          <p:nvPr/>
        </p:nvSpPr>
        <p:spPr bwMode="auto">
          <a:xfrm>
            <a:off x="5334000" y="4648200"/>
            <a:ext cx="3611347" cy="1652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16" tIns="25709" rIns="51416" bIns="25709">
            <a:spAutoFit/>
          </a:bodyPr>
          <a:lstStyle/>
          <a:p>
            <a:r>
              <a:rPr lang="en-US" altLang="zh-CN" sz="2400" dirty="0">
                <a:latin typeface="Times New Roman" panose="02020603050405020304" pitchFamily="18" charset="0"/>
                <a:cs typeface="Times New Roman" panose="02020603050405020304" pitchFamily="18" charset="0"/>
              </a:rPr>
              <a:t>Group number </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p>
          <a:p>
            <a:r>
              <a:rPr lang="en-US" altLang="zh-CN" sz="2000" dirty="0">
                <a:latin typeface="Times New Roman" panose="02020603050405020304" pitchFamily="18" charset="0"/>
                <a:cs typeface="Times New Roman" panose="02020603050405020304" pitchFamily="18" charset="0"/>
              </a:rPr>
              <a:t>z5189004 Yu He</a:t>
            </a:r>
          </a:p>
          <a:p>
            <a:r>
              <a:rPr lang="en-US" altLang="zh-CN" sz="2000" dirty="0">
                <a:latin typeface="Times New Roman" panose="02020603050405020304" pitchFamily="18" charset="0"/>
                <a:cs typeface="Times New Roman" panose="02020603050405020304" pitchFamily="18" charset="0"/>
              </a:rPr>
              <a:t>z5275261 </a:t>
            </a:r>
            <a:r>
              <a:rPr lang="en-US" altLang="zh-CN" sz="2000" dirty="0" err="1">
                <a:latin typeface="Times New Roman" panose="02020603050405020304" pitchFamily="18" charset="0"/>
                <a:cs typeface="Times New Roman" panose="02020603050405020304" pitchFamily="18" charset="0"/>
              </a:rPr>
              <a:t>Dongchen</a:t>
            </a:r>
            <a:r>
              <a:rPr lang="en-US" altLang="zh-CN" sz="2000" dirty="0">
                <a:latin typeface="Times New Roman" panose="02020603050405020304" pitchFamily="18" charset="0"/>
                <a:cs typeface="Times New Roman" panose="02020603050405020304" pitchFamily="18" charset="0"/>
              </a:rPr>
              <a:t> Liu</a:t>
            </a:r>
          </a:p>
          <a:p>
            <a:r>
              <a:rPr lang="en-US" altLang="zh-CN" sz="2000" dirty="0">
                <a:latin typeface="Times New Roman" panose="02020603050405020304" pitchFamily="18" charset="0"/>
                <a:cs typeface="Times New Roman" panose="02020603050405020304" pitchFamily="18" charset="0"/>
              </a:rPr>
              <a:t>z5192843 </a:t>
            </a:r>
            <a:r>
              <a:rPr lang="en-US" altLang="zh-CN" sz="2000" dirty="0" err="1">
                <a:latin typeface="Times New Roman" panose="02020603050405020304" pitchFamily="18" charset="0"/>
                <a:cs typeface="Times New Roman" panose="02020603050405020304" pitchFamily="18" charset="0"/>
              </a:rPr>
              <a:t>Yuhan</a:t>
            </a:r>
            <a:r>
              <a:rPr lang="en-US" altLang="zh-CN" sz="2000" dirty="0">
                <a:latin typeface="Times New Roman" panose="02020603050405020304" pitchFamily="18" charset="0"/>
                <a:cs typeface="Times New Roman" panose="02020603050405020304" pitchFamily="18" charset="0"/>
              </a:rPr>
              <a:t> WANG</a:t>
            </a:r>
          </a:p>
          <a:p>
            <a:r>
              <a:rPr lang="en-US" altLang="zh-CN" sz="2000" dirty="0">
                <a:latin typeface="Times New Roman" panose="02020603050405020304" pitchFamily="18" charset="0"/>
                <a:cs typeface="Times New Roman" panose="02020603050405020304" pitchFamily="18" charset="0"/>
              </a:rPr>
              <a:t>z5303449 </a:t>
            </a:r>
            <a:r>
              <a:rPr lang="en-US" altLang="zh-CN" sz="2000" dirty="0" err="1">
                <a:latin typeface="Times New Roman" panose="02020603050405020304" pitchFamily="18" charset="0"/>
                <a:cs typeface="Times New Roman" panose="02020603050405020304" pitchFamily="18" charset="0"/>
              </a:rPr>
              <a:t>Hanwei</a:t>
            </a:r>
            <a:r>
              <a:rPr lang="en-US" altLang="zh-CN" sz="2000" dirty="0">
                <a:latin typeface="Times New Roman" panose="02020603050405020304" pitchFamily="18" charset="0"/>
                <a:cs typeface="Times New Roman" panose="02020603050405020304" pitchFamily="18" charset="0"/>
              </a:rPr>
              <a:t> ZHANG</a:t>
            </a:r>
          </a:p>
        </p:txBody>
      </p:sp>
      <p:sp>
        <p:nvSpPr>
          <p:cNvPr id="195" name="TextBox 194"/>
          <p:cNvSpPr txBox="1"/>
          <p:nvPr/>
        </p:nvSpPr>
        <p:spPr>
          <a:xfrm>
            <a:off x="11752928" y="8012363"/>
            <a:ext cx="704039" cy="300082"/>
          </a:xfrm>
          <a:prstGeom prst="rect">
            <a:avLst/>
          </a:prstGeom>
          <a:noFill/>
        </p:spPr>
        <p:txBody>
          <a:bodyPr wrap="none" rtlCol="0">
            <a:spAutoFit/>
          </a:bodyPr>
          <a:lstStyle/>
          <a:p>
            <a:pPr defTabSz="685617" fontAlgn="auto">
              <a:spcBef>
                <a:spcPts val="0"/>
              </a:spcBef>
              <a:spcAft>
                <a:spcPts val="0"/>
              </a:spcAft>
            </a:pPr>
            <a:r>
              <a:rPr lang="zh-CN" altLang="en-US" sz="1350" dirty="0">
                <a:solidFill>
                  <a:prstClr val="black"/>
                </a:solidFill>
                <a:latin typeface="Calibri"/>
                <a:ea typeface="宋体" panose="02010600030101010101" pitchFamily="2" charset="-122"/>
                <a:cs typeface="+mn-cs"/>
              </a:rPr>
              <a:t>延时符</a:t>
            </a:r>
          </a:p>
        </p:txBody>
      </p:sp>
      <p:pic>
        <p:nvPicPr>
          <p:cNvPr id="4" name="图片 3">
            <a:extLst>
              <a:ext uri="{FF2B5EF4-FFF2-40B4-BE49-F238E27FC236}">
                <a16:creationId xmlns:a16="http://schemas.microsoft.com/office/drawing/2014/main" id="{D8074BC8-0D43-458A-996B-00D25C3EA7FE}"/>
              </a:ext>
            </a:extLst>
          </p:cNvPr>
          <p:cNvPicPr>
            <a:picLocks noChangeAspect="1"/>
          </p:cNvPicPr>
          <p:nvPr/>
        </p:nvPicPr>
        <p:blipFill>
          <a:blip r:embed="rId3"/>
          <a:stretch>
            <a:fillRect/>
          </a:stretch>
        </p:blipFill>
        <p:spPr>
          <a:xfrm>
            <a:off x="62536" y="2934926"/>
            <a:ext cx="1485513" cy="6641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500"/>
                                        <p:tgtEl>
                                          <p:spTgt spid="10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
                                        </p:tgtEl>
                                        <p:attrNameLst>
                                          <p:attrName>style.visibility</p:attrName>
                                        </p:attrNameLst>
                                      </p:cBhvr>
                                      <p:to>
                                        <p:strVal val="visible"/>
                                      </p:to>
                                    </p:set>
                                    <p:animEffect transition="in" filter="fade">
                                      <p:cBhvr>
                                        <p:cTn id="13" dur="500"/>
                                        <p:tgtEl>
                                          <p:spTgt spid="10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3"/>
                                        </p:tgtEl>
                                        <p:attrNameLst>
                                          <p:attrName>style.visibility</p:attrName>
                                        </p:attrNameLst>
                                      </p:cBhvr>
                                      <p:to>
                                        <p:strVal val="visible"/>
                                      </p:to>
                                    </p:set>
                                    <p:animEffect transition="in" filter="fade">
                                      <p:cBhvr>
                                        <p:cTn id="16" dur="500"/>
                                        <p:tgtEl>
                                          <p:spTgt spid="10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6"/>
                                        </p:tgtEl>
                                        <p:attrNameLst>
                                          <p:attrName>style.visibility</p:attrName>
                                        </p:attrNameLst>
                                      </p:cBhvr>
                                      <p:to>
                                        <p:strVal val="visible"/>
                                      </p:to>
                                    </p:set>
                                    <p:animEffect transition="in" filter="fade">
                                      <p:cBhvr>
                                        <p:cTn id="25" dur="500"/>
                                        <p:tgtEl>
                                          <p:spTgt spid="10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7"/>
                                        </p:tgtEl>
                                        <p:attrNameLst>
                                          <p:attrName>style.visibility</p:attrName>
                                        </p:attrNameLst>
                                      </p:cBhvr>
                                      <p:to>
                                        <p:strVal val="visible"/>
                                      </p:to>
                                    </p:set>
                                    <p:animEffect transition="in" filter="fade">
                                      <p:cBhvr>
                                        <p:cTn id="28" dur="500"/>
                                        <p:tgtEl>
                                          <p:spTgt spid="10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fade">
                                      <p:cBhvr>
                                        <p:cTn id="31" dur="500"/>
                                        <p:tgtEl>
                                          <p:spTgt spid="10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9"/>
                                        </p:tgtEl>
                                        <p:attrNameLst>
                                          <p:attrName>style.visibility</p:attrName>
                                        </p:attrNameLst>
                                      </p:cBhvr>
                                      <p:to>
                                        <p:strVal val="visible"/>
                                      </p:to>
                                    </p:set>
                                    <p:animEffect transition="in" filter="fade">
                                      <p:cBhvr>
                                        <p:cTn id="34" dur="500"/>
                                        <p:tgtEl>
                                          <p:spTgt spid="139"/>
                                        </p:tgtEl>
                                      </p:cBhvr>
                                    </p:animEffect>
                                  </p:childTnLst>
                                </p:cTn>
                              </p:par>
                              <p:par>
                                <p:cTn id="35" presetID="10" presetClass="entr" presetSubtype="0" fill="hold" nodeType="withEffect">
                                  <p:stCondLst>
                                    <p:cond delay="0"/>
                                  </p:stCondLst>
                                  <p:childTnLst>
                                    <p:set>
                                      <p:cBhvr>
                                        <p:cTn id="36" dur="1" fill="hold">
                                          <p:stCondLst>
                                            <p:cond delay="0"/>
                                          </p:stCondLst>
                                        </p:cTn>
                                        <p:tgtEl>
                                          <p:spTgt spid="140"/>
                                        </p:tgtEl>
                                        <p:attrNameLst>
                                          <p:attrName>style.visibility</p:attrName>
                                        </p:attrNameLst>
                                      </p:cBhvr>
                                      <p:to>
                                        <p:strVal val="visible"/>
                                      </p:to>
                                    </p:set>
                                    <p:animEffect transition="in" filter="fade">
                                      <p:cBhvr>
                                        <p:cTn id="37" dur="500"/>
                                        <p:tgtEl>
                                          <p:spTgt spid="14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1"/>
                                        </p:tgtEl>
                                        <p:attrNameLst>
                                          <p:attrName>style.visibility</p:attrName>
                                        </p:attrNameLst>
                                      </p:cBhvr>
                                      <p:to>
                                        <p:strVal val="visible"/>
                                      </p:to>
                                    </p:set>
                                    <p:animEffect transition="in" filter="fade">
                                      <p:cBhvr>
                                        <p:cTn id="40" dur="500"/>
                                        <p:tgtEl>
                                          <p:spTgt spid="14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8"/>
                                        </p:tgtEl>
                                        <p:attrNameLst>
                                          <p:attrName>style.visibility</p:attrName>
                                        </p:attrNameLst>
                                      </p:cBhvr>
                                      <p:to>
                                        <p:strVal val="visible"/>
                                      </p:to>
                                    </p:set>
                                    <p:animEffect transition="in" filter="fade">
                                      <p:cBhvr>
                                        <p:cTn id="43" dur="500"/>
                                        <p:tgtEl>
                                          <p:spTgt spid="16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5"/>
                                        </p:tgtEl>
                                        <p:attrNameLst>
                                          <p:attrName>style.visibility</p:attrName>
                                        </p:attrNameLst>
                                      </p:cBhvr>
                                      <p:to>
                                        <p:strVal val="visible"/>
                                      </p:to>
                                    </p:set>
                                    <p:animEffect transition="in" filter="fade">
                                      <p:cBhvr>
                                        <p:cTn id="46" dur="500"/>
                                        <p:tgtEl>
                                          <p:spTgt spid="195"/>
                                        </p:tgtEl>
                                      </p:cBhvr>
                                    </p:animEffect>
                                  </p:childTnLst>
                                </p:cTn>
                              </p:par>
                              <p:par>
                                <p:cTn id="47" presetID="10" presetClass="entr" presetSubtype="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01" grpId="0" animBg="1"/>
      <p:bldP spid="102" grpId="0" animBg="1"/>
      <p:bldP spid="103" grpId="0" animBg="1"/>
      <p:bldP spid="104" grpId="0" animBg="1"/>
      <p:bldP spid="105" grpId="0" animBg="1"/>
      <p:bldP spid="106" grpId="0" animBg="1"/>
      <p:bldP spid="107" grpId="0" animBg="1"/>
      <p:bldP spid="108" grpId="0" animBg="1"/>
      <p:bldP spid="139" grpId="0"/>
      <p:bldP spid="141" grpId="0"/>
      <p:bldP spid="168" grpId="0"/>
      <p:bldP spid="1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335" y="249190"/>
            <a:ext cx="6763703" cy="578004"/>
          </a:xfrm>
        </p:spPr>
        <p:txBody>
          <a:bodyPr/>
          <a:lstStyle/>
          <a:p>
            <a:r>
              <a:rPr lang="en-US" altLang="zh-CN" dirty="0"/>
              <a:t>Background and History</a:t>
            </a:r>
            <a:endParaRPr lang="zh-CN" altLang="en-US" dirty="0"/>
          </a:p>
        </p:txBody>
      </p:sp>
      <p:pic>
        <p:nvPicPr>
          <p:cNvPr id="4" name="图片 3">
            <a:extLst>
              <a:ext uri="{FF2B5EF4-FFF2-40B4-BE49-F238E27FC236}">
                <a16:creationId xmlns:a16="http://schemas.microsoft.com/office/drawing/2014/main" id="{9D5CA463-901A-4D9A-A567-D2E6D304D5B3}"/>
              </a:ext>
            </a:extLst>
          </p:cNvPr>
          <p:cNvPicPr>
            <a:picLocks noChangeAspect="1"/>
          </p:cNvPicPr>
          <p:nvPr/>
        </p:nvPicPr>
        <p:blipFill rotWithShape="1">
          <a:blip r:embed="rId2"/>
          <a:srcRect l="2248" r="54675"/>
          <a:stretch/>
        </p:blipFill>
        <p:spPr>
          <a:xfrm>
            <a:off x="5715000" y="381000"/>
            <a:ext cx="3141524" cy="5623597"/>
          </a:xfrm>
          <a:prstGeom prst="rect">
            <a:avLst/>
          </a:prstGeom>
        </p:spPr>
      </p:pic>
      <p:sp>
        <p:nvSpPr>
          <p:cNvPr id="5" name="文本框 4">
            <a:extLst>
              <a:ext uri="{FF2B5EF4-FFF2-40B4-BE49-F238E27FC236}">
                <a16:creationId xmlns:a16="http://schemas.microsoft.com/office/drawing/2014/main" id="{1B0AAB1E-5121-40F1-B95E-6BA181B0E4E6}"/>
              </a:ext>
            </a:extLst>
          </p:cNvPr>
          <p:cNvSpPr txBox="1"/>
          <p:nvPr/>
        </p:nvSpPr>
        <p:spPr>
          <a:xfrm>
            <a:off x="352335" y="1447800"/>
            <a:ext cx="4800600" cy="1477328"/>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Radisson Hospitality AB (</a:t>
            </a:r>
            <a:r>
              <a:rPr lang="en-US" altLang="zh-CN" b="1" dirty="0" err="1">
                <a:latin typeface="Times New Roman" panose="02020603050405020304" pitchFamily="18" charset="0"/>
                <a:cs typeface="Times New Roman" panose="02020603050405020304" pitchFamily="18" charset="0"/>
              </a:rPr>
              <a:t>publ</a:t>
            </a:r>
            <a:r>
              <a:rPr lang="en-US" altLang="zh-CN" b="1" dirty="0">
                <a:latin typeface="Times New Roman" panose="02020603050405020304" pitchFamily="18" charset="0"/>
                <a:cs typeface="Times New Roman" panose="02020603050405020304" pitchFamily="18" charset="0"/>
              </a:rPr>
              <a:t>) (“Radisson”) </a:t>
            </a:r>
            <a:r>
              <a:rPr lang="en-US" altLang="zh-CN" dirty="0">
                <a:latin typeface="Times New Roman" panose="02020603050405020304" pitchFamily="18" charset="0"/>
                <a:cs typeface="Times New Roman" panose="02020603050405020304" pitchFamily="18" charset="0"/>
              </a:rPr>
              <a:t>is one of the largest hotel companies in Europe, the Middle East &amp; Africa. By the end of 2019, the group operated 387 hotels with 84,842 rooms in 66 countries. </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5250BA7C-01EB-45AA-8621-9E7E12250C1D}"/>
              </a:ext>
            </a:extLst>
          </p:cNvPr>
          <p:cNvSpPr txBox="1"/>
          <p:nvPr/>
        </p:nvSpPr>
        <p:spPr>
          <a:xfrm>
            <a:off x="381001" y="3468563"/>
            <a:ext cx="4953000" cy="2031325"/>
          </a:xfrm>
          <a:prstGeom prst="rect">
            <a:avLst/>
          </a:prstGeom>
          <a:noFill/>
        </p:spPr>
        <p:txBody>
          <a:bodyPr wrap="square" rtlCol="0">
            <a:spAutoFit/>
          </a:bodyPr>
          <a:lstStyle/>
          <a:p>
            <a:r>
              <a:rPr lang="en-US" altLang="zh-CN" sz="1800" b="1"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1909</a:t>
            </a:r>
            <a:r>
              <a:rPr lang="en-US" altLang="zh-CN" sz="18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b="0" i="0" dirty="0">
                <a:solidFill>
                  <a:srgbClr val="333333"/>
                </a:solidFill>
                <a:effectLst/>
                <a:latin typeface="Times New Roman" panose="02020603050405020304" pitchFamily="18" charset="0"/>
                <a:cs typeface="Times New Roman" panose="02020603050405020304" pitchFamily="18" charset="0"/>
              </a:rPr>
              <a:t>The first Radisson Hotel was opened, named after the famous French explorer Pierre Radisson</a:t>
            </a:r>
            <a:r>
              <a:rPr lang="en-US" altLang="zh-CN" dirty="0">
                <a:solidFill>
                  <a:srgbClr val="333333"/>
                </a:solidFill>
                <a:latin typeface="Times New Roman" panose="02020603050405020304" pitchFamily="18" charset="0"/>
                <a:cs typeface="Times New Roman" panose="02020603050405020304" pitchFamily="18" charset="0"/>
              </a:rPr>
              <a:t>.</a:t>
            </a:r>
          </a:p>
          <a:p>
            <a:endParaRPr lang="en-US" altLang="zh-CN" dirty="0">
              <a:solidFill>
                <a:srgbClr val="333333"/>
              </a:solidFill>
              <a:latin typeface="Times New Roman" panose="02020603050405020304" pitchFamily="18" charset="0"/>
              <a:cs typeface="Times New Roman" panose="02020603050405020304" pitchFamily="18" charset="0"/>
            </a:endParaRPr>
          </a:p>
          <a:p>
            <a:r>
              <a:rPr lang="en-US" altLang="zh-CN" b="1" i="0" dirty="0">
                <a:solidFill>
                  <a:srgbClr val="333333"/>
                </a:solidFill>
                <a:effectLst/>
                <a:latin typeface="Times New Roman" panose="02020603050405020304" pitchFamily="18" charset="0"/>
                <a:cs typeface="Times New Roman" panose="02020603050405020304" pitchFamily="18" charset="0"/>
              </a:rPr>
              <a:t>1962</a:t>
            </a:r>
            <a:r>
              <a:rPr lang="en-US" altLang="zh-CN" b="0" i="0" dirty="0">
                <a:solidFill>
                  <a:srgbClr val="333333"/>
                </a:solidFill>
                <a:effectLst/>
                <a:latin typeface="Times New Roman" panose="02020603050405020304" pitchFamily="18" charset="0"/>
                <a:cs typeface="Times New Roman" panose="02020603050405020304" pitchFamily="18" charset="0"/>
              </a:rPr>
              <a:t> the Radisson Hotel was acquired by Minneapolis businessman and entrepreneur Curt Carlson, who pioneered the concept of a </a:t>
            </a:r>
            <a:r>
              <a:rPr lang="en-US" altLang="zh-CN" i="0" dirty="0">
                <a:solidFill>
                  <a:srgbClr val="333333"/>
                </a:solidFill>
                <a:effectLst/>
                <a:latin typeface="Times New Roman" panose="02020603050405020304" pitchFamily="18" charset="0"/>
                <a:cs typeface="Times New Roman" panose="02020603050405020304" pitchFamily="18" charset="0"/>
              </a:rPr>
              <a:t>customer loyalty program.</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821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335" y="249190"/>
            <a:ext cx="6763703" cy="578004"/>
          </a:xfrm>
        </p:spPr>
        <p:txBody>
          <a:bodyPr/>
          <a:lstStyle/>
          <a:p>
            <a:r>
              <a:rPr lang="en-US" altLang="zh-CN" sz="4400" dirty="0"/>
              <a:t>Radisson </a:t>
            </a:r>
            <a:r>
              <a:rPr lang="en-US" altLang="zh-CN" dirty="0"/>
              <a:t>Aspiration Objective and</a:t>
            </a:r>
            <a:r>
              <a:rPr lang="zh-CN" altLang="en-US" dirty="0"/>
              <a:t> </a:t>
            </a:r>
            <a:r>
              <a:rPr lang="en-US" altLang="zh-CN" sz="4000" dirty="0"/>
              <a:t>Strategy</a:t>
            </a:r>
            <a:endParaRPr lang="zh-CN" altLang="en-US" dirty="0"/>
          </a:p>
        </p:txBody>
      </p:sp>
      <p:sp>
        <p:nvSpPr>
          <p:cNvPr id="5" name="文本框 4">
            <a:extLst>
              <a:ext uri="{FF2B5EF4-FFF2-40B4-BE49-F238E27FC236}">
                <a16:creationId xmlns:a16="http://schemas.microsoft.com/office/drawing/2014/main" id="{1B0AAB1E-5121-40F1-B95E-6BA181B0E4E6}"/>
              </a:ext>
            </a:extLst>
          </p:cNvPr>
          <p:cNvSpPr txBox="1"/>
          <p:nvPr/>
        </p:nvSpPr>
        <p:spPr>
          <a:xfrm>
            <a:off x="449811" y="1815210"/>
            <a:ext cx="4800600" cy="1815882"/>
          </a:xfrm>
          <a:prstGeom prst="rect">
            <a:avLst/>
          </a:prstGeom>
          <a:solidFill>
            <a:schemeClr val="accent5">
              <a:lumMod val="40000"/>
              <a:lumOff val="60000"/>
            </a:schemeClr>
          </a:solidFill>
        </p:spPr>
        <p:txBody>
          <a:bodyPr wrap="square" rtlCol="0">
            <a:spAutoFit/>
          </a:bodyPr>
          <a:lstStyle/>
          <a:p>
            <a:r>
              <a:rPr lang="en-US" altLang="zh-CN" sz="1600" b="1" dirty="0">
                <a:solidFill>
                  <a:srgbClr val="333333"/>
                </a:solidFill>
                <a:latin typeface="Times New Roman" panose="02020603050405020304" pitchFamily="18" charset="0"/>
                <a:cs typeface="Times New Roman" panose="02020603050405020304" pitchFamily="18" charset="0"/>
              </a:rPr>
              <a:t>Aspiration</a:t>
            </a:r>
          </a:p>
          <a:p>
            <a:r>
              <a:rPr lang="en-US" altLang="zh-CN" sz="1600" i="0" dirty="0">
                <a:solidFill>
                  <a:srgbClr val="333333"/>
                </a:solidFill>
                <a:effectLst/>
                <a:latin typeface="Times New Roman" panose="02020603050405020304" pitchFamily="18" charset="0"/>
                <a:cs typeface="Times New Roman" panose="02020603050405020304" pitchFamily="18" charset="0"/>
              </a:rPr>
              <a:t>We aim to become a top of mind hotel company in the world and a preferred choice for guests, owners, investors and talent, we celebrate our industry-leading commitment to ethical excellence, and we are recognized as a trusted global Responsible Business leader. </a:t>
            </a:r>
            <a:endParaRPr lang="zh-CN" altLang="en-US" sz="16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5250BA7C-01EB-45AA-8621-9E7E12250C1D}"/>
              </a:ext>
            </a:extLst>
          </p:cNvPr>
          <p:cNvSpPr txBox="1"/>
          <p:nvPr/>
        </p:nvSpPr>
        <p:spPr>
          <a:xfrm>
            <a:off x="5267884" y="1905000"/>
            <a:ext cx="3628162" cy="3293209"/>
          </a:xfrm>
          <a:prstGeom prst="rect">
            <a:avLst/>
          </a:prstGeom>
          <a:noFill/>
        </p:spPr>
        <p:txBody>
          <a:bodyPr wrap="square" rtlCol="0">
            <a:spAutoFit/>
          </a:bodyPr>
          <a:lstStyle/>
          <a:p>
            <a:r>
              <a:rPr lang="en-US" altLang="zh-CN" sz="1600" b="1" dirty="0">
                <a:solidFill>
                  <a:srgbClr val="333333"/>
                </a:solidFill>
                <a:latin typeface="Times New Roman" panose="02020603050405020304" pitchFamily="18" charset="0"/>
                <a:cs typeface="Times New Roman" panose="02020603050405020304" pitchFamily="18" charset="0"/>
              </a:rPr>
              <a:t>O</a:t>
            </a:r>
            <a:r>
              <a:rPr lang="en-US" altLang="zh-CN" sz="1600" b="1" i="0" dirty="0">
                <a:solidFill>
                  <a:srgbClr val="333333"/>
                </a:solidFill>
                <a:effectLst/>
                <a:latin typeface="Times New Roman" panose="02020603050405020304" pitchFamily="18" charset="0"/>
                <a:cs typeface="Times New Roman" panose="02020603050405020304" pitchFamily="18" charset="0"/>
              </a:rPr>
              <a:t>bjective</a:t>
            </a:r>
          </a:p>
          <a:p>
            <a:endParaRPr lang="en-US" altLang="zh-CN" sz="1600" b="1" i="0" dirty="0">
              <a:solidFill>
                <a:srgbClr val="333333"/>
              </a:solidFill>
              <a:effectLst/>
              <a:latin typeface="Times New Roman" panose="02020603050405020304" pitchFamily="18" charset="0"/>
              <a:cs typeface="Times New Roman" panose="02020603050405020304" pitchFamily="18" charset="0"/>
            </a:endParaRPr>
          </a:p>
          <a:p>
            <a:pPr marL="342900" indent="-342900">
              <a:buAutoNum type="arabicPeriod"/>
            </a:pPr>
            <a:r>
              <a:rPr lang="en-US" altLang="zh-CN" sz="1600" dirty="0">
                <a:solidFill>
                  <a:srgbClr val="333333"/>
                </a:solidFill>
                <a:latin typeface="Times New Roman" panose="02020603050405020304" pitchFamily="18" charset="0"/>
                <a:cs typeface="Times New Roman" panose="02020603050405020304" pitchFamily="18" charset="0"/>
              </a:rPr>
              <a:t>C</a:t>
            </a:r>
            <a:r>
              <a:rPr lang="en-US" altLang="zh-CN" sz="1600" b="0" i="0" dirty="0">
                <a:solidFill>
                  <a:srgbClr val="333333"/>
                </a:solidFill>
                <a:effectLst/>
                <a:latin typeface="Times New Roman" panose="02020603050405020304" pitchFamily="18" charset="0"/>
                <a:cs typeface="Times New Roman" panose="02020603050405020304" pitchFamily="18" charset="0"/>
              </a:rPr>
              <a:t>reating memorable moments.</a:t>
            </a:r>
            <a:endParaRPr lang="en-US" altLang="zh-CN" sz="1600" dirty="0">
              <a:solidFill>
                <a:srgbClr val="333333"/>
              </a:solidFill>
              <a:latin typeface="Times New Roman" panose="02020603050405020304" pitchFamily="18" charset="0"/>
              <a:cs typeface="Times New Roman" panose="02020603050405020304" pitchFamily="18" charset="0"/>
            </a:endParaRPr>
          </a:p>
          <a:p>
            <a:pPr marL="342900" indent="-342900">
              <a:buFontTx/>
              <a:buAutoNum type="arabicPeriod"/>
            </a:pPr>
            <a:r>
              <a:rPr lang="en-US" altLang="zh-CN" sz="1600" dirty="0">
                <a:solidFill>
                  <a:srgbClr val="333333"/>
                </a:solidFill>
                <a:latin typeface="Times New Roman" panose="02020603050405020304" pitchFamily="18" charset="0"/>
                <a:cs typeface="Times New Roman" panose="02020603050405020304" pitchFamily="18" charset="0"/>
              </a:rPr>
              <a:t>B</a:t>
            </a:r>
            <a:r>
              <a:rPr lang="en-US" altLang="zh-CN" sz="1600" b="0" i="0" dirty="0">
                <a:solidFill>
                  <a:srgbClr val="333333"/>
                </a:solidFill>
                <a:effectLst/>
                <a:latin typeface="Times New Roman" panose="02020603050405020304" pitchFamily="18" charset="0"/>
                <a:cs typeface="Times New Roman" panose="02020603050405020304" pitchFamily="18" charset="0"/>
              </a:rPr>
              <a:t>eing a true host and the best partner. </a:t>
            </a:r>
            <a:endParaRPr lang="en-US" altLang="zh-CN" sz="1600" dirty="0">
              <a:solidFill>
                <a:srgbClr val="333333"/>
              </a:solidFill>
              <a:latin typeface="Times New Roman" panose="02020603050405020304" pitchFamily="18" charset="0"/>
              <a:cs typeface="Times New Roman" panose="02020603050405020304" pitchFamily="18" charset="0"/>
            </a:endParaRPr>
          </a:p>
          <a:p>
            <a:pPr marL="342900" indent="-342900">
              <a:buFontTx/>
              <a:buAutoNum type="arabicPeriod"/>
            </a:pPr>
            <a:r>
              <a:rPr lang="en-US" altLang="zh-CN" sz="1600" dirty="0">
                <a:solidFill>
                  <a:srgbClr val="333333"/>
                </a:solidFill>
                <a:latin typeface="Times New Roman" panose="02020603050405020304" pitchFamily="18" charset="0"/>
                <a:cs typeface="Times New Roman" panose="02020603050405020304" pitchFamily="18" charset="0"/>
              </a:rPr>
              <a:t>T</a:t>
            </a:r>
            <a:r>
              <a:rPr lang="en-US" altLang="zh-CN" sz="1600" b="0" i="0" dirty="0">
                <a:solidFill>
                  <a:srgbClr val="333333"/>
                </a:solidFill>
                <a:effectLst/>
                <a:latin typeface="Times New Roman" panose="02020603050405020304" pitchFamily="18" charset="0"/>
                <a:cs typeface="Times New Roman" panose="02020603050405020304" pitchFamily="18" charset="0"/>
              </a:rPr>
              <a:t>o further reduce our carbon &amp; water footprint by 10%</a:t>
            </a:r>
            <a:endParaRPr lang="en-US" altLang="zh-CN" sz="1600" dirty="0">
              <a:solidFill>
                <a:srgbClr val="333333"/>
              </a:solidFill>
              <a:latin typeface="Times New Roman" panose="02020603050405020304" pitchFamily="18" charset="0"/>
              <a:cs typeface="Times New Roman" panose="02020603050405020304" pitchFamily="18" charset="0"/>
            </a:endParaRPr>
          </a:p>
          <a:p>
            <a:pPr marL="342900" indent="-342900">
              <a:buFontTx/>
              <a:buAutoNum type="arabicPeriod"/>
            </a:pPr>
            <a:r>
              <a:rPr lang="en-US" altLang="zh-CN" sz="1600" dirty="0">
                <a:solidFill>
                  <a:srgbClr val="333333"/>
                </a:solidFill>
                <a:latin typeface="Times New Roman" panose="02020603050405020304" pitchFamily="18" charset="0"/>
                <a:cs typeface="Times New Roman" panose="02020603050405020304" pitchFamily="18" charset="0"/>
              </a:rPr>
              <a:t>T</a:t>
            </a:r>
            <a:r>
              <a:rPr lang="en-US" altLang="zh-CN" sz="1600" b="0" i="0" dirty="0">
                <a:solidFill>
                  <a:srgbClr val="333333"/>
                </a:solidFill>
                <a:effectLst/>
                <a:latin typeface="Times New Roman" panose="02020603050405020304" pitchFamily="18" charset="0"/>
                <a:cs typeface="Times New Roman" panose="02020603050405020304" pitchFamily="18" charset="0"/>
              </a:rPr>
              <a:t>o focus on human rights in the supply chain</a:t>
            </a:r>
            <a:endParaRPr lang="zh-CN" altLang="en-US" sz="1600" dirty="0">
              <a:solidFill>
                <a:srgbClr val="333333"/>
              </a:solidFill>
              <a:latin typeface="Times New Roman" panose="02020603050405020304" pitchFamily="18" charset="0"/>
              <a:cs typeface="Times New Roman" panose="02020603050405020304" pitchFamily="18" charset="0"/>
            </a:endParaRPr>
          </a:p>
          <a:p>
            <a:pPr marL="342900" indent="-342900">
              <a:buFontTx/>
              <a:buAutoNum type="arabicPeriod"/>
            </a:pPr>
            <a:r>
              <a:rPr lang="en-US" altLang="zh-CN" sz="1600" dirty="0">
                <a:solidFill>
                  <a:srgbClr val="333333"/>
                </a:solidFill>
                <a:latin typeface="Times New Roman" panose="02020603050405020304" pitchFamily="18" charset="0"/>
                <a:cs typeface="Times New Roman" panose="02020603050405020304" pitchFamily="18" charset="0"/>
              </a:rPr>
              <a:t>C</a:t>
            </a:r>
            <a:r>
              <a:rPr lang="en-US" altLang="zh-CN" sz="1600" b="0" i="0" dirty="0">
                <a:solidFill>
                  <a:srgbClr val="333333"/>
                </a:solidFill>
                <a:effectLst/>
                <a:latin typeface="Times New Roman" panose="02020603050405020304" pitchFamily="18" charset="0"/>
                <a:cs typeface="Times New Roman" panose="02020603050405020304" pitchFamily="18" charset="0"/>
              </a:rPr>
              <a:t>reating shared value in communities in the areas of food, shelter and a better future especially for disadvantaged children and youth.</a:t>
            </a:r>
            <a:endParaRPr lang="en-US" altLang="zh-CN" sz="1600" dirty="0">
              <a:solidFill>
                <a:srgbClr val="333333"/>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DD46ED59-A869-40B4-A5A7-A47E5B5C305C}"/>
              </a:ext>
            </a:extLst>
          </p:cNvPr>
          <p:cNvSpPr txBox="1"/>
          <p:nvPr/>
        </p:nvSpPr>
        <p:spPr>
          <a:xfrm>
            <a:off x="467284" y="3800957"/>
            <a:ext cx="4800600" cy="1815882"/>
          </a:xfrm>
          <a:prstGeom prst="rect">
            <a:avLst/>
          </a:prstGeom>
          <a:solidFill>
            <a:schemeClr val="accent5">
              <a:lumMod val="40000"/>
              <a:lumOff val="60000"/>
            </a:schemeClr>
          </a:solidFill>
        </p:spPr>
        <p:txBody>
          <a:bodyPr wrap="square" rtlCol="0">
            <a:spAutoFit/>
          </a:bodyPr>
          <a:lstStyle/>
          <a:p>
            <a:r>
              <a:rPr lang="en-US" altLang="zh-CN" sz="1600" b="1" dirty="0">
                <a:latin typeface="Times New Roman" panose="02020603050405020304" pitchFamily="18" charset="0"/>
                <a:cs typeface="Times New Roman" panose="02020603050405020304" pitchFamily="18" charset="0"/>
              </a:rPr>
              <a:t>Strategy</a:t>
            </a:r>
          </a:p>
          <a:p>
            <a:r>
              <a:rPr lang="en-US" altLang="zh-CN" sz="1600" b="0" i="0" dirty="0">
                <a:solidFill>
                  <a:srgbClr val="333333"/>
                </a:solidFill>
                <a:effectLst/>
                <a:latin typeface="Times New Roman" panose="02020603050405020304" pitchFamily="18" charset="0"/>
                <a:cs typeface="Times New Roman" panose="02020603050405020304" pitchFamily="18" charset="0"/>
              </a:rPr>
              <a:t>Think People – Caring about people in our hotels and value chain; </a:t>
            </a:r>
          </a:p>
          <a:p>
            <a:r>
              <a:rPr lang="en-US" altLang="zh-CN" sz="1600" b="0" i="0" dirty="0">
                <a:solidFill>
                  <a:srgbClr val="333333"/>
                </a:solidFill>
                <a:effectLst/>
                <a:latin typeface="Times New Roman" panose="02020603050405020304" pitchFamily="18" charset="0"/>
                <a:cs typeface="Times New Roman" panose="02020603050405020304" pitchFamily="18" charset="0"/>
              </a:rPr>
              <a:t>Think Community – Meaningful contributions to communities around the world; </a:t>
            </a:r>
          </a:p>
          <a:p>
            <a:r>
              <a:rPr lang="en-US" altLang="zh-CN" sz="1600" b="0" i="0" dirty="0">
                <a:solidFill>
                  <a:srgbClr val="333333"/>
                </a:solidFill>
                <a:effectLst/>
                <a:latin typeface="Times New Roman" panose="02020603050405020304" pitchFamily="18" charset="0"/>
                <a:cs typeface="Times New Roman" panose="02020603050405020304" pitchFamily="18" charset="0"/>
              </a:rPr>
              <a:t>Think Planet – A better planet for all. </a:t>
            </a:r>
          </a:p>
          <a:p>
            <a:r>
              <a:rPr lang="en-US" altLang="zh-CN" sz="1600" b="0" i="0" dirty="0">
                <a:solidFill>
                  <a:srgbClr val="333333"/>
                </a:solidFill>
                <a:effectLst/>
                <a:latin typeface="Times New Roman" panose="02020603050405020304" pitchFamily="18" charset="0"/>
                <a:cs typeface="Times New Roman" panose="02020603050405020304" pitchFamily="18" charset="0"/>
              </a:rPr>
              <a:t>Reducing our carbon footprint, energy, water and waste. </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246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39825"/>
          </a:xfrm>
        </p:spPr>
        <p:txBody>
          <a:bodyPr/>
          <a:lstStyle/>
          <a:p>
            <a:r>
              <a:rPr lang="en-US" dirty="0"/>
              <a:t>Business Model Canvas</a:t>
            </a:r>
          </a:p>
        </p:txBody>
      </p:sp>
      <p:sp>
        <p:nvSpPr>
          <p:cNvPr id="5" name="Rectangle 4"/>
          <p:cNvSpPr/>
          <p:nvPr/>
        </p:nvSpPr>
        <p:spPr>
          <a:xfrm>
            <a:off x="7010400" y="1021080"/>
            <a:ext cx="1600200" cy="3724275"/>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b="1" dirty="0">
                <a:solidFill>
                  <a:schemeClr val="bg1"/>
                </a:solidFill>
              </a:rPr>
              <a:t>Customers</a:t>
            </a:r>
          </a:p>
          <a:p>
            <a:pPr marL="285750" indent="-285750">
              <a:buFont typeface="Arial" panose="020B0604020202020204"/>
              <a:buChar char="•"/>
            </a:pPr>
            <a:r>
              <a:rPr lang="en-US" sz="1200" b="1" dirty="0">
                <a:solidFill>
                  <a:srgbClr val="000000"/>
                </a:solidFill>
              </a:rPr>
              <a:t>hotel guest</a:t>
            </a:r>
          </a:p>
          <a:p>
            <a:pPr marL="285750" indent="-285750">
              <a:buFont typeface="Arial" panose="020B0604020202020204"/>
              <a:buChar char="•"/>
            </a:pPr>
            <a:r>
              <a:rPr lang="en-US" sz="1200" b="1" dirty="0">
                <a:solidFill>
                  <a:srgbClr val="000000"/>
                </a:solidFill>
              </a:rPr>
              <a:t>Advertising companies</a:t>
            </a:r>
          </a:p>
          <a:p>
            <a:pPr marL="285750" indent="-285750">
              <a:buFont typeface="Arial" panose="020B0604020202020204"/>
              <a:buChar char="•"/>
            </a:pPr>
            <a:r>
              <a:rPr lang="en-US" sz="1200" b="1" dirty="0">
                <a:solidFill>
                  <a:srgbClr val="000000"/>
                </a:solidFill>
              </a:rPr>
              <a:t>Hotel owners</a:t>
            </a:r>
          </a:p>
          <a:p>
            <a:pPr marL="285750" indent="-285750">
              <a:buFont typeface="Arial" panose="020B0604020202020204"/>
              <a:buChar char="•"/>
            </a:pPr>
            <a:r>
              <a:rPr lang="en-US" altLang="zh-CN" sz="1200" b="1" dirty="0">
                <a:solidFill>
                  <a:srgbClr val="000000"/>
                </a:solidFill>
              </a:rPr>
              <a:t>business </a:t>
            </a:r>
            <a:r>
              <a:rPr lang="en-US" sz="1200" b="1" dirty="0">
                <a:solidFill>
                  <a:srgbClr val="000000"/>
                </a:solidFill>
              </a:rPr>
              <a:t>companies</a:t>
            </a:r>
          </a:p>
          <a:p>
            <a:endParaRPr lang="en-US" sz="1200" b="1" dirty="0">
              <a:solidFill>
                <a:srgbClr val="000000"/>
              </a:solidFill>
            </a:endParaRPr>
          </a:p>
          <a:p>
            <a:endParaRPr lang="en-US" sz="1200" b="1" dirty="0">
              <a:solidFill>
                <a:srgbClr val="000000"/>
              </a:solidFill>
            </a:endParaRPr>
          </a:p>
          <a:p>
            <a:endParaRPr lang="en-US" sz="1200" b="1" dirty="0"/>
          </a:p>
        </p:txBody>
      </p:sp>
      <p:sp>
        <p:nvSpPr>
          <p:cNvPr id="16" name="Rectangle 15"/>
          <p:cNvSpPr/>
          <p:nvPr/>
        </p:nvSpPr>
        <p:spPr>
          <a:xfrm>
            <a:off x="5334000" y="2667000"/>
            <a:ext cx="1600200" cy="2078355"/>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b="1" dirty="0">
                <a:solidFill>
                  <a:schemeClr val="bg1"/>
                </a:solidFill>
              </a:rPr>
              <a:t>Channel</a:t>
            </a:r>
          </a:p>
          <a:p>
            <a:pPr marL="171450" indent="-171450">
              <a:buFont typeface="Arial" panose="020B0604020202020204"/>
              <a:buChar char="•"/>
            </a:pPr>
            <a:r>
              <a:rPr lang="en-US" sz="1200" b="1" dirty="0">
                <a:solidFill>
                  <a:srgbClr val="000000"/>
                </a:solidFill>
              </a:rPr>
              <a:t>Website</a:t>
            </a:r>
          </a:p>
          <a:p>
            <a:pPr marL="171450" indent="-171450">
              <a:buFont typeface="Arial" panose="020B0604020202020204"/>
              <a:buChar char="•"/>
            </a:pPr>
            <a:r>
              <a:rPr lang="en-US" sz="1200" b="1" dirty="0">
                <a:solidFill>
                  <a:srgbClr val="000000"/>
                </a:solidFill>
              </a:rPr>
              <a:t>Mobile </a:t>
            </a:r>
            <a:r>
              <a:rPr lang="en-US" altLang="zh-CN" sz="1200" b="1" dirty="0">
                <a:solidFill>
                  <a:srgbClr val="000000"/>
                </a:solidFill>
              </a:rPr>
              <a:t>booking </a:t>
            </a:r>
            <a:r>
              <a:rPr lang="en-US" sz="1200" b="1" dirty="0">
                <a:solidFill>
                  <a:srgbClr val="000000"/>
                </a:solidFill>
              </a:rPr>
              <a:t>app</a:t>
            </a:r>
            <a:r>
              <a:rPr lang="en-US" altLang="zh-CN" sz="1200" b="1" dirty="0">
                <a:solidFill>
                  <a:srgbClr val="000000"/>
                </a:solidFill>
              </a:rPr>
              <a:t>s</a:t>
            </a:r>
            <a:endParaRPr lang="en-US" sz="1200" b="1" dirty="0">
              <a:solidFill>
                <a:srgbClr val="000000"/>
              </a:solidFill>
            </a:endParaRPr>
          </a:p>
          <a:p>
            <a:pPr marL="171450" indent="-171450">
              <a:buFont typeface="Arial" panose="020B0604020202020204"/>
              <a:buChar char="•"/>
            </a:pPr>
            <a:r>
              <a:rPr lang="en-US" sz="1200" b="1" dirty="0">
                <a:solidFill>
                  <a:srgbClr val="000000"/>
                </a:solidFill>
              </a:rPr>
              <a:t>Advertising board</a:t>
            </a:r>
          </a:p>
          <a:p>
            <a:pPr marL="171450" indent="-171450">
              <a:buFont typeface="Arial" panose="020B0604020202020204"/>
              <a:buChar char="•"/>
            </a:pPr>
            <a:r>
              <a:rPr lang="en-US" altLang="zh-CN" sz="1200" b="1" dirty="0">
                <a:solidFill>
                  <a:srgbClr val="000000"/>
                </a:solidFill>
              </a:rPr>
              <a:t>Travel agent</a:t>
            </a:r>
            <a:endParaRPr lang="en-US" sz="1200" b="1" dirty="0">
              <a:solidFill>
                <a:srgbClr val="000000"/>
              </a:solidFill>
            </a:endParaRPr>
          </a:p>
          <a:p>
            <a:pPr marL="171450" indent="-171450">
              <a:buFont typeface="Arial" panose="020B0604020202020204"/>
              <a:buChar char="•"/>
            </a:pPr>
            <a:r>
              <a:rPr lang="en-US" sz="1200" b="1" dirty="0">
                <a:solidFill>
                  <a:srgbClr val="000000"/>
                </a:solidFill>
              </a:rPr>
              <a:t>Public praise</a:t>
            </a:r>
          </a:p>
          <a:p>
            <a:pPr marL="171450" indent="-171450">
              <a:buFont typeface="Arial" panose="020B0604020202020204"/>
              <a:buChar char="•"/>
            </a:pPr>
            <a:endParaRPr lang="en-US" sz="1200" b="1" dirty="0">
              <a:solidFill>
                <a:srgbClr val="000000"/>
              </a:solidFill>
            </a:endParaRPr>
          </a:p>
          <a:p>
            <a:pPr marL="171450" indent="-171450">
              <a:buFont typeface="Arial" panose="020B0604020202020204"/>
              <a:buChar char="•"/>
            </a:pPr>
            <a:endParaRPr lang="en-US" sz="1200" b="1" dirty="0">
              <a:solidFill>
                <a:srgbClr val="000000"/>
              </a:solidFill>
            </a:endParaRPr>
          </a:p>
          <a:p>
            <a:endParaRPr lang="en-US" sz="1200" b="1" dirty="0">
              <a:solidFill>
                <a:srgbClr val="000000"/>
              </a:solidFill>
            </a:endParaRPr>
          </a:p>
          <a:p>
            <a:endParaRPr lang="en-US" sz="1200" b="1" dirty="0">
              <a:solidFill>
                <a:srgbClr val="000000"/>
              </a:solidFill>
            </a:endParaRPr>
          </a:p>
          <a:p>
            <a:endParaRPr lang="en-US" sz="1200" b="1" dirty="0">
              <a:solidFill>
                <a:srgbClr val="000000"/>
              </a:solidFill>
            </a:endParaRPr>
          </a:p>
        </p:txBody>
      </p:sp>
      <p:sp>
        <p:nvSpPr>
          <p:cNvPr id="18" name="Rectangle 17"/>
          <p:cNvSpPr/>
          <p:nvPr/>
        </p:nvSpPr>
        <p:spPr>
          <a:xfrm>
            <a:off x="5334000" y="1020445"/>
            <a:ext cx="1600200" cy="1569085"/>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b="1" dirty="0">
                <a:solidFill>
                  <a:schemeClr val="bg1"/>
                </a:solidFill>
              </a:rPr>
              <a:t>Relationships</a:t>
            </a:r>
          </a:p>
          <a:p>
            <a:pPr marL="171450" indent="-171450">
              <a:buFont typeface="Arial" panose="020B0604020202020204" pitchFamily="34" charset="0"/>
              <a:buChar char="•"/>
            </a:pPr>
            <a:r>
              <a:rPr lang="en-US" altLang="zh-CN" sz="1200" b="1" dirty="0">
                <a:solidFill>
                  <a:schemeClr val="tx1"/>
                </a:solidFill>
              </a:rPr>
              <a:t>Social media</a:t>
            </a:r>
          </a:p>
          <a:p>
            <a:pPr marL="171450" indent="-171450">
              <a:buFont typeface="Arial" panose="020B0604020202020204" pitchFamily="34" charset="0"/>
              <a:buChar char="•"/>
            </a:pPr>
            <a:r>
              <a:rPr lang="en-US" altLang="zh-CN" sz="1200" b="1" dirty="0">
                <a:solidFill>
                  <a:schemeClr val="tx1"/>
                </a:solidFill>
              </a:rPr>
              <a:t>Loyalty program</a:t>
            </a:r>
          </a:p>
          <a:p>
            <a:pPr marL="171450" indent="-171450">
              <a:buFont typeface="Arial" panose="020B0604020202020204" pitchFamily="34" charset="0"/>
              <a:buChar char="•"/>
            </a:pPr>
            <a:r>
              <a:rPr lang="en-US" altLang="zh-CN" sz="1200" b="1" dirty="0">
                <a:solidFill>
                  <a:schemeClr val="tx1"/>
                </a:solidFill>
              </a:rPr>
              <a:t>Network </a:t>
            </a:r>
          </a:p>
          <a:p>
            <a:pPr marL="171450" indent="-171450">
              <a:buFont typeface="Arial" panose="020B0604020202020204" pitchFamily="34" charset="0"/>
              <a:buChar char="•"/>
            </a:pPr>
            <a:r>
              <a:rPr lang="en-US" sz="1200" b="1" dirty="0">
                <a:solidFill>
                  <a:schemeClr val="tx1"/>
                </a:solidFill>
              </a:rPr>
              <a:t>24</a:t>
            </a:r>
            <a:r>
              <a:rPr lang="zh-CN" altLang="en-US" sz="1200" b="1" dirty="0">
                <a:solidFill>
                  <a:schemeClr val="tx1"/>
                </a:solidFill>
              </a:rPr>
              <a:t>*</a:t>
            </a:r>
            <a:r>
              <a:rPr lang="en-US" altLang="zh-CN" sz="1200" b="1" dirty="0">
                <a:solidFill>
                  <a:schemeClr val="tx1"/>
                </a:solidFill>
              </a:rPr>
              <a:t>7 customer service</a:t>
            </a:r>
          </a:p>
          <a:p>
            <a:pPr marL="171450" indent="-171450">
              <a:buFont typeface="Arial" panose="020B0604020202020204" pitchFamily="34" charset="0"/>
              <a:buChar char="•"/>
            </a:pPr>
            <a:endParaRPr lang="en-US" altLang="zh-CN" sz="1200" b="1" dirty="0">
              <a:solidFill>
                <a:schemeClr val="tx1"/>
              </a:solidFill>
            </a:endParaRPr>
          </a:p>
          <a:p>
            <a:pPr marL="171450" indent="-171450">
              <a:buFont typeface="Arial" panose="020B0604020202020204" pitchFamily="34" charset="0"/>
              <a:buChar char="•"/>
            </a:pPr>
            <a:endParaRPr lang="en-US" altLang="zh-CN" sz="1200" b="1" dirty="0">
              <a:solidFill>
                <a:schemeClr val="tx1"/>
              </a:solidFill>
            </a:endParaRPr>
          </a:p>
          <a:p>
            <a:pPr marL="171450" indent="-171450">
              <a:buFont typeface="Arial" panose="020B0604020202020204" pitchFamily="34" charset="0"/>
              <a:buChar char="•"/>
            </a:pPr>
            <a:endParaRPr lang="en-US" altLang="zh-CN" sz="1200" b="1" dirty="0">
              <a:solidFill>
                <a:schemeClr val="tx1"/>
              </a:solidFill>
            </a:endParaRPr>
          </a:p>
          <a:p>
            <a:pPr marL="171450" indent="-171450">
              <a:buFont typeface="Arial" panose="020B0604020202020204" pitchFamily="34" charset="0"/>
              <a:buChar char="•"/>
            </a:pPr>
            <a:endParaRPr lang="en-US" sz="1200" b="1" dirty="0">
              <a:solidFill>
                <a:schemeClr val="tx1"/>
              </a:solidFill>
            </a:endParaRPr>
          </a:p>
        </p:txBody>
      </p:sp>
      <p:sp>
        <p:nvSpPr>
          <p:cNvPr id="19" name="Rectangle 18"/>
          <p:cNvSpPr/>
          <p:nvPr/>
        </p:nvSpPr>
        <p:spPr>
          <a:xfrm>
            <a:off x="3657600" y="1021080"/>
            <a:ext cx="1600200" cy="3724275"/>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b="1" dirty="0">
                <a:solidFill>
                  <a:schemeClr val="bg1"/>
                </a:solidFill>
              </a:rPr>
              <a:t>Value Proposition  </a:t>
            </a:r>
          </a:p>
          <a:p>
            <a:pPr marL="285750" indent="-285750">
              <a:buFont typeface="Arial" panose="020B0604020202020204"/>
              <a:buChar char="•"/>
            </a:pPr>
            <a:r>
              <a:rPr lang="en-US" sz="1200" b="1" dirty="0">
                <a:solidFill>
                  <a:schemeClr val="tx1"/>
                </a:solidFill>
              </a:rPr>
              <a:t>Good brand reputation</a:t>
            </a:r>
          </a:p>
          <a:p>
            <a:pPr marL="285750" indent="-285750">
              <a:buFont typeface="Arial" panose="020B0604020202020204"/>
              <a:buChar char="•"/>
            </a:pPr>
            <a:r>
              <a:rPr lang="en-US" altLang="zh-CN" sz="1200" b="1" dirty="0">
                <a:solidFill>
                  <a:schemeClr val="tx1"/>
                </a:solidFill>
              </a:rPr>
              <a:t>Huge social influence</a:t>
            </a:r>
            <a:endParaRPr lang="en-US" sz="1200" b="1" dirty="0">
              <a:solidFill>
                <a:schemeClr val="tx1"/>
              </a:solidFill>
            </a:endParaRPr>
          </a:p>
          <a:p>
            <a:pPr marL="285750" indent="-285750">
              <a:buFont typeface="Arial" panose="020B0604020202020204"/>
              <a:buChar char="•"/>
            </a:pPr>
            <a:r>
              <a:rPr lang="en-US" altLang="zh-CN" sz="1200" b="1" dirty="0">
                <a:solidFill>
                  <a:schemeClr val="tx1"/>
                </a:solidFill>
              </a:rPr>
              <a:t>International chain company</a:t>
            </a:r>
          </a:p>
          <a:p>
            <a:pPr marL="285750" indent="-285750">
              <a:buFont typeface="Arial" panose="020B0604020202020204"/>
              <a:buChar char="•"/>
            </a:pPr>
            <a:r>
              <a:rPr lang="en-US" altLang="zh-CN" sz="1200" b="1" dirty="0">
                <a:solidFill>
                  <a:schemeClr val="tx1"/>
                </a:solidFill>
              </a:rPr>
              <a:t>Loyalty program</a:t>
            </a:r>
            <a:endParaRPr lang="en-US" sz="1200" b="1" dirty="0">
              <a:solidFill>
                <a:schemeClr val="tx1"/>
              </a:solidFill>
            </a:endParaRPr>
          </a:p>
          <a:p>
            <a:pPr marL="285750" indent="-285750">
              <a:buFont typeface="Arial" panose="020B0604020202020204"/>
              <a:buChar char="•"/>
            </a:pPr>
            <a:r>
              <a:rPr lang="en-US" altLang="zh-CN" sz="1200" b="1" dirty="0">
                <a:solidFill>
                  <a:schemeClr val="tx1"/>
                </a:solidFill>
              </a:rPr>
              <a:t>International first-class service</a:t>
            </a:r>
          </a:p>
          <a:p>
            <a:pPr marL="285750" indent="-285750">
              <a:buFont typeface="Arial" panose="020B0604020202020204"/>
              <a:buChar char="•"/>
            </a:pPr>
            <a:r>
              <a:rPr lang="en-US" altLang="zh-CN" sz="1200" b="1" dirty="0">
                <a:solidFill>
                  <a:schemeClr val="tx1"/>
                </a:solidFill>
              </a:rPr>
              <a:t>Comfortable environment</a:t>
            </a:r>
          </a:p>
          <a:p>
            <a:endParaRPr lang="en-US" sz="1200" b="1" dirty="0">
              <a:solidFill>
                <a:schemeClr val="tx1"/>
              </a:solidFill>
            </a:endParaRPr>
          </a:p>
        </p:txBody>
      </p:sp>
      <p:sp>
        <p:nvSpPr>
          <p:cNvPr id="20" name="Rectangle 19"/>
          <p:cNvSpPr/>
          <p:nvPr/>
        </p:nvSpPr>
        <p:spPr>
          <a:xfrm>
            <a:off x="1981200" y="3215641"/>
            <a:ext cx="1600200" cy="1529714"/>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400" b="1" dirty="0"/>
              <a:t>Key Resources</a:t>
            </a:r>
          </a:p>
          <a:p>
            <a:pPr marL="171450" indent="-171450">
              <a:buFont typeface="Arial" panose="020B0604020202020204"/>
              <a:buChar char="•"/>
            </a:pPr>
            <a:r>
              <a:rPr lang="en-US" sz="1200" b="1" dirty="0">
                <a:solidFill>
                  <a:srgbClr val="000000"/>
                </a:solidFill>
              </a:rPr>
              <a:t>Excellent human resources</a:t>
            </a:r>
          </a:p>
          <a:p>
            <a:pPr marL="171450" indent="-171450">
              <a:buFont typeface="Arial" panose="020B0604020202020204"/>
              <a:buChar char="•"/>
            </a:pPr>
            <a:r>
              <a:rPr lang="en-US" altLang="zh-CN" sz="1200" b="1" dirty="0">
                <a:solidFill>
                  <a:srgbClr val="000000"/>
                </a:solidFill>
              </a:rPr>
              <a:t>Brand influence</a:t>
            </a:r>
            <a:endParaRPr lang="en-US" sz="1200" b="1" dirty="0">
              <a:solidFill>
                <a:srgbClr val="000000"/>
              </a:solidFill>
            </a:endParaRPr>
          </a:p>
          <a:p>
            <a:pPr marL="171450" indent="-171450">
              <a:buFont typeface="Arial" panose="020B0604020202020204"/>
              <a:buChar char="•"/>
            </a:pPr>
            <a:r>
              <a:rPr lang="en-US" sz="1200" b="1" dirty="0">
                <a:solidFill>
                  <a:srgbClr val="000000"/>
                </a:solidFill>
              </a:rPr>
              <a:t>International reputation</a:t>
            </a:r>
          </a:p>
          <a:p>
            <a:pPr marL="171450" indent="-171450">
              <a:buFont typeface="Arial" panose="020B0604020202020204"/>
              <a:buChar char="•"/>
            </a:pPr>
            <a:r>
              <a:rPr lang="en-US" altLang="zh-CN" sz="1200" b="1" dirty="0">
                <a:solidFill>
                  <a:srgbClr val="000000"/>
                </a:solidFill>
              </a:rPr>
              <a:t>Database </a:t>
            </a:r>
            <a:endParaRPr lang="en-US" sz="1200" b="1" dirty="0">
              <a:solidFill>
                <a:srgbClr val="000000"/>
              </a:solidFill>
            </a:endParaRPr>
          </a:p>
          <a:p>
            <a:pPr marL="171450" indent="-171450">
              <a:buFont typeface="Arial" panose="020B0604020202020204"/>
              <a:buChar char="•"/>
            </a:pPr>
            <a:r>
              <a:rPr lang="en-US" sz="1200" b="1" dirty="0">
                <a:solidFill>
                  <a:srgbClr val="000000"/>
                </a:solidFill>
              </a:rPr>
              <a:t>Real Estate</a:t>
            </a:r>
          </a:p>
          <a:p>
            <a:endParaRPr lang="en-US" sz="1200" b="1" dirty="0">
              <a:solidFill>
                <a:srgbClr val="000000"/>
              </a:solidFill>
            </a:endParaRPr>
          </a:p>
        </p:txBody>
      </p:sp>
      <p:sp>
        <p:nvSpPr>
          <p:cNvPr id="21" name="Rectangle 20"/>
          <p:cNvSpPr/>
          <p:nvPr/>
        </p:nvSpPr>
        <p:spPr>
          <a:xfrm>
            <a:off x="1981200" y="1021081"/>
            <a:ext cx="1600200" cy="2117090"/>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b="1" dirty="0">
                <a:solidFill>
                  <a:schemeClr val="bg1"/>
                </a:solidFill>
              </a:rPr>
              <a:t>Key Activities</a:t>
            </a:r>
          </a:p>
          <a:p>
            <a:pPr marL="171450" indent="-171450">
              <a:buFont typeface="Arial" panose="020B0604020202020204"/>
              <a:buChar char="•"/>
            </a:pPr>
            <a:r>
              <a:rPr lang="en-US" altLang="zh-CN" sz="1200" b="1" dirty="0">
                <a:solidFill>
                  <a:srgbClr val="000000"/>
                </a:solidFill>
              </a:rPr>
              <a:t>Global </a:t>
            </a:r>
            <a:r>
              <a:rPr lang="en-US" sz="1200" b="1" dirty="0">
                <a:solidFill>
                  <a:srgbClr val="000000"/>
                </a:solidFill>
              </a:rPr>
              <a:t>services </a:t>
            </a:r>
          </a:p>
          <a:p>
            <a:pPr marL="171450" indent="-171450">
              <a:buFont typeface="Arial" panose="020B0604020202020204"/>
              <a:buChar char="•"/>
            </a:pPr>
            <a:r>
              <a:rPr lang="en-US" altLang="zh-CN" sz="1200" b="1" dirty="0">
                <a:solidFill>
                  <a:srgbClr val="000000"/>
                </a:solidFill>
              </a:rPr>
              <a:t>Property management</a:t>
            </a:r>
          </a:p>
          <a:p>
            <a:pPr marL="171450" indent="-171450">
              <a:buFont typeface="Arial" panose="020B0604020202020204"/>
              <a:buChar char="•"/>
            </a:pPr>
            <a:r>
              <a:rPr lang="en-US" sz="1200" b="1" dirty="0">
                <a:solidFill>
                  <a:srgbClr val="000000"/>
                </a:solidFill>
              </a:rPr>
              <a:t>F</a:t>
            </a:r>
            <a:r>
              <a:rPr lang="en-US" altLang="zh-CN" sz="1200" b="1" dirty="0">
                <a:solidFill>
                  <a:srgbClr val="000000"/>
                </a:solidFill>
              </a:rPr>
              <a:t>inancial and invest activities</a:t>
            </a:r>
          </a:p>
          <a:p>
            <a:pPr marL="171450" indent="-171450">
              <a:buFont typeface="Arial" panose="020B0604020202020204"/>
              <a:buChar char="•"/>
            </a:pPr>
            <a:r>
              <a:rPr lang="en-US" altLang="zh-CN" sz="1200" b="1" dirty="0">
                <a:solidFill>
                  <a:srgbClr val="000000"/>
                </a:solidFill>
              </a:rPr>
              <a:t>Charity activities</a:t>
            </a:r>
          </a:p>
          <a:p>
            <a:pPr marL="171450" indent="-171450">
              <a:buFont typeface="Arial" panose="020B0604020202020204"/>
              <a:buChar char="•"/>
            </a:pPr>
            <a:r>
              <a:rPr lang="en-US" altLang="zh-CN" sz="1200" b="1" dirty="0">
                <a:solidFill>
                  <a:srgbClr val="000000"/>
                </a:solidFill>
              </a:rPr>
              <a:t>Franchise and Agency</a:t>
            </a:r>
          </a:p>
          <a:p>
            <a:pPr marL="171450" indent="-171450">
              <a:buFont typeface="Arial" panose="020B0604020202020204"/>
              <a:buChar char="•"/>
            </a:pPr>
            <a:r>
              <a:rPr lang="en-US" altLang="zh-CN" sz="1200" b="1" dirty="0">
                <a:solidFill>
                  <a:schemeClr val="tx1"/>
                </a:solidFill>
              </a:rPr>
              <a:t>Real estate activities</a:t>
            </a:r>
          </a:p>
        </p:txBody>
      </p:sp>
      <p:sp>
        <p:nvSpPr>
          <p:cNvPr id="22" name="Rectangle 21"/>
          <p:cNvSpPr/>
          <p:nvPr/>
        </p:nvSpPr>
        <p:spPr>
          <a:xfrm>
            <a:off x="304800" y="1021080"/>
            <a:ext cx="1600200" cy="3724275"/>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b="1" dirty="0">
                <a:solidFill>
                  <a:schemeClr val="bg1"/>
                </a:solidFill>
              </a:rPr>
              <a:t>Key Partners</a:t>
            </a:r>
          </a:p>
          <a:p>
            <a:pPr marL="171450" indent="-171450">
              <a:buFont typeface="Arial" panose="020B0604020202020204"/>
              <a:buChar char="•"/>
            </a:pPr>
            <a:r>
              <a:rPr lang="en-US" sz="1200" b="1" dirty="0">
                <a:solidFill>
                  <a:srgbClr val="000000"/>
                </a:solidFill>
              </a:rPr>
              <a:t>Government</a:t>
            </a:r>
            <a:r>
              <a:rPr lang="zh-CN" altLang="en-US" sz="1200" b="1" dirty="0">
                <a:solidFill>
                  <a:srgbClr val="000000"/>
                </a:solidFill>
                <a:ea typeface="宋体" panose="02010600030101010101" pitchFamily="2" charset="-122"/>
              </a:rPr>
              <a:t>（Tax bureau，Legal aid）</a:t>
            </a:r>
          </a:p>
          <a:p>
            <a:pPr marL="171450" indent="-171450">
              <a:buFont typeface="Arial" panose="020B0604020202020204"/>
              <a:buChar char="•"/>
            </a:pPr>
            <a:r>
              <a:rPr lang="en-US" sz="1200" b="1" dirty="0">
                <a:solidFill>
                  <a:srgbClr val="000000"/>
                </a:solidFill>
              </a:rPr>
              <a:t>Venture Capital Institution</a:t>
            </a:r>
            <a:endParaRPr lang="en-US" sz="1200" b="1" dirty="0">
              <a:solidFill>
                <a:srgbClr val="FF0000"/>
              </a:solidFill>
            </a:endParaRPr>
          </a:p>
          <a:p>
            <a:pPr marL="171450" indent="-171450">
              <a:buFont typeface="Arial" panose="020B0604020202020204"/>
              <a:buChar char="•"/>
            </a:pPr>
            <a:r>
              <a:rPr lang="en-US" sz="1200" b="1" dirty="0">
                <a:solidFill>
                  <a:srgbClr val="000000"/>
                </a:solidFill>
              </a:rPr>
              <a:t>Architectural </a:t>
            </a:r>
            <a:r>
              <a:rPr lang="en-US" altLang="zh-CN" sz="1200" b="1" dirty="0">
                <a:solidFill>
                  <a:srgbClr val="000000"/>
                </a:solidFill>
              </a:rPr>
              <a:t>&amp;</a:t>
            </a:r>
            <a:r>
              <a:rPr lang="en-US" sz="1200" b="1" dirty="0">
                <a:solidFill>
                  <a:srgbClr val="000000"/>
                </a:solidFill>
              </a:rPr>
              <a:t>design </a:t>
            </a:r>
            <a:r>
              <a:rPr lang="en-US" altLang="zh-CN" sz="1200" b="1" dirty="0">
                <a:solidFill>
                  <a:srgbClr val="000000"/>
                </a:solidFill>
              </a:rPr>
              <a:t>companies</a:t>
            </a:r>
          </a:p>
          <a:p>
            <a:pPr marL="171450" indent="-171450">
              <a:buFont typeface="Arial" panose="020B0604020202020204"/>
              <a:buChar char="•"/>
            </a:pPr>
            <a:r>
              <a:rPr lang="zh-CN" altLang="en-US" sz="1200" b="1" dirty="0">
                <a:solidFill>
                  <a:srgbClr val="000000"/>
                </a:solidFill>
              </a:rPr>
              <a:t>‘</a:t>
            </a:r>
            <a:r>
              <a:rPr lang="en-US" sz="1200" b="1" dirty="0">
                <a:solidFill>
                  <a:srgbClr val="000000"/>
                </a:solidFill>
              </a:rPr>
              <a:t>Service Providers</a:t>
            </a:r>
            <a:r>
              <a:rPr lang="zh-CN" altLang="en-US" sz="1200" b="1" dirty="0">
                <a:solidFill>
                  <a:srgbClr val="000000"/>
                </a:solidFill>
              </a:rPr>
              <a:t>’</a:t>
            </a:r>
            <a:r>
              <a:rPr lang="en-US" sz="1200" b="1" dirty="0">
                <a:solidFill>
                  <a:srgbClr val="000000"/>
                </a:solidFill>
              </a:rPr>
              <a:t> e.g. banks, </a:t>
            </a:r>
            <a:r>
              <a:rPr lang="en-US" altLang="zh-CN" sz="1200" b="1" dirty="0">
                <a:solidFill>
                  <a:srgbClr val="000000"/>
                </a:solidFill>
              </a:rPr>
              <a:t>food suppliers</a:t>
            </a:r>
            <a:endParaRPr lang="en-US" sz="1200" b="1" dirty="0">
              <a:solidFill>
                <a:srgbClr val="000000"/>
              </a:solidFill>
            </a:endParaRPr>
          </a:p>
          <a:p>
            <a:pPr marL="171450" indent="-171450">
              <a:buFont typeface="Arial" panose="020B0604020202020204"/>
              <a:buChar char="•"/>
            </a:pPr>
            <a:r>
              <a:rPr lang="en-US" altLang="zh-CN" sz="1200" b="1" dirty="0">
                <a:solidFill>
                  <a:srgbClr val="000000"/>
                </a:solidFill>
              </a:rPr>
              <a:t>Technical companies</a:t>
            </a:r>
          </a:p>
          <a:p>
            <a:pPr marL="171450" indent="-171450">
              <a:buFont typeface="Arial" panose="020B0604020202020204"/>
              <a:buChar char="•"/>
            </a:pPr>
            <a:r>
              <a:rPr lang="en-US" altLang="zh-CN" sz="1200" b="1" dirty="0">
                <a:solidFill>
                  <a:srgbClr val="000000"/>
                </a:solidFill>
              </a:rPr>
              <a:t>Tourism company</a:t>
            </a:r>
          </a:p>
          <a:p>
            <a:pPr marL="171450" indent="-171450">
              <a:buFont typeface="Arial" panose="020B0604020202020204"/>
              <a:buChar char="•"/>
            </a:pPr>
            <a:endParaRPr lang="en-US" sz="1200" b="1" dirty="0">
              <a:solidFill>
                <a:srgbClr val="000000"/>
              </a:solidFill>
            </a:endParaRPr>
          </a:p>
          <a:p>
            <a:endParaRPr lang="en-US" sz="1200" b="1" dirty="0">
              <a:solidFill>
                <a:srgbClr val="000000"/>
              </a:solidFill>
            </a:endParaRPr>
          </a:p>
        </p:txBody>
      </p:sp>
      <p:sp>
        <p:nvSpPr>
          <p:cNvPr id="23" name="Rectangle 22"/>
          <p:cNvSpPr/>
          <p:nvPr/>
        </p:nvSpPr>
        <p:spPr>
          <a:xfrm>
            <a:off x="4505325" y="4822825"/>
            <a:ext cx="4114800" cy="1882775"/>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b="1" dirty="0">
                <a:solidFill>
                  <a:schemeClr val="bg1"/>
                </a:solidFill>
              </a:rPr>
              <a:t>Revenue Streams</a:t>
            </a:r>
            <a:r>
              <a:rPr lang="en-US" altLang="zh-CN" sz="1600" b="0" i="0" u="none" strike="noStrike" baseline="0" dirty="0">
                <a:solidFill>
                  <a:srgbClr val="56565A"/>
                </a:solidFill>
                <a:latin typeface="Gotham-Book"/>
              </a:rPr>
              <a:t>(</a:t>
            </a:r>
            <a:r>
              <a:rPr lang="zh-CN" altLang="en-US" sz="1600" b="0" i="0" u="none" strike="noStrike" baseline="0" dirty="0">
                <a:solidFill>
                  <a:srgbClr val="56565A"/>
                </a:solidFill>
                <a:latin typeface="Gotham-Book"/>
              </a:rPr>
              <a:t>€</a:t>
            </a:r>
            <a:r>
              <a:rPr lang="en-US" altLang="zh-CN" sz="1600" b="0" i="0" u="none" strike="noStrike" baseline="0" dirty="0">
                <a:solidFill>
                  <a:srgbClr val="56565A"/>
                </a:solidFill>
                <a:latin typeface="Gotham-Book"/>
              </a:rPr>
              <a:t>k)</a:t>
            </a:r>
            <a:endParaRPr lang="en-US" altLang="zh-CN" sz="1400" b="1" dirty="0">
              <a:solidFill>
                <a:schemeClr val="bg1"/>
              </a:solidFill>
            </a:endParaRPr>
          </a:p>
          <a:p>
            <a:pPr marL="171450" indent="-171450">
              <a:buFont typeface="Arial" panose="020B0604020202020204" pitchFamily="34" charset="0"/>
              <a:buChar char="•"/>
            </a:pPr>
            <a:endParaRPr lang="en-US" sz="1200" b="1" dirty="0">
              <a:solidFill>
                <a:schemeClr val="tx1"/>
              </a:solidFill>
            </a:endParaRPr>
          </a:p>
          <a:p>
            <a:pPr algn="r"/>
            <a:r>
              <a:rPr lang="en-US" sz="1200" b="1" dirty="0">
                <a:solidFill>
                  <a:schemeClr val="tx1"/>
                </a:solidFill>
              </a:rPr>
              <a:t>                                                           2019           2018    </a:t>
            </a:r>
          </a:p>
          <a:p>
            <a:pPr marL="171450" indent="-171450">
              <a:buFont typeface="Arial" panose="020B0604020202020204" pitchFamily="34" charset="0"/>
              <a:buChar char="•"/>
            </a:pPr>
            <a:r>
              <a:rPr lang="en-US" sz="1200" b="1" dirty="0">
                <a:solidFill>
                  <a:schemeClr val="tx1"/>
                </a:solidFill>
              </a:rPr>
              <a:t>Management fee                              105,129    103,732</a:t>
            </a:r>
          </a:p>
          <a:p>
            <a:pPr marL="171450" indent="-171450">
              <a:buFont typeface="Arial" panose="020B0604020202020204" pitchFamily="34" charset="0"/>
              <a:buChar char="•"/>
            </a:pPr>
            <a:r>
              <a:rPr lang="en-US" sz="1200" b="1" dirty="0">
                <a:solidFill>
                  <a:schemeClr val="tx1"/>
                </a:solidFill>
              </a:rPr>
              <a:t>Franchise fee                                    38,915       30,076</a:t>
            </a:r>
          </a:p>
          <a:p>
            <a:pPr marL="171450" indent="-171450">
              <a:buFont typeface="Arial" panose="020B0604020202020204" pitchFamily="34" charset="0"/>
              <a:buChar char="•"/>
            </a:pPr>
            <a:r>
              <a:rPr lang="en-US" altLang="zh-CN" sz="1200" b="1" dirty="0">
                <a:solidFill>
                  <a:schemeClr val="tx1"/>
                </a:solidFill>
              </a:rPr>
              <a:t>Leased                                             798,176    790,853</a:t>
            </a:r>
          </a:p>
          <a:p>
            <a:pPr marL="171450" indent="-171450">
              <a:buFont typeface="Arial" panose="020B0604020202020204" pitchFamily="34" charset="0"/>
              <a:buChar char="•"/>
            </a:pPr>
            <a:r>
              <a:rPr lang="en-US" sz="1200" b="1" dirty="0">
                <a:solidFill>
                  <a:schemeClr val="tx1"/>
                </a:solidFill>
              </a:rPr>
              <a:t>Other (from shared service </a:t>
            </a:r>
            <a:r>
              <a:rPr lang="en-US" sz="1200" b="1" dirty="0" err="1">
                <a:solidFill>
                  <a:schemeClr val="tx1"/>
                </a:solidFill>
              </a:rPr>
              <a:t>centres</a:t>
            </a:r>
            <a:r>
              <a:rPr lang="en-US" sz="1200" b="1" dirty="0">
                <a:solidFill>
                  <a:schemeClr val="tx1"/>
                </a:solidFill>
              </a:rPr>
              <a:t>) 8,129        7,446</a:t>
            </a:r>
          </a:p>
          <a:p>
            <a:pPr marL="171450" indent="-171450">
              <a:buFont typeface="Arial" panose="020B0604020202020204" pitchFamily="34" charset="0"/>
              <a:buChar char="•"/>
            </a:pPr>
            <a:r>
              <a:rPr lang="en-US" sz="1200" b="1" dirty="0">
                <a:solidFill>
                  <a:schemeClr val="tx1"/>
                </a:solidFill>
              </a:rPr>
              <a:t>Central activities                              48,977       27,075</a:t>
            </a:r>
          </a:p>
        </p:txBody>
      </p:sp>
      <p:sp>
        <p:nvSpPr>
          <p:cNvPr id="25" name="Rectangle 24"/>
          <p:cNvSpPr/>
          <p:nvPr/>
        </p:nvSpPr>
        <p:spPr>
          <a:xfrm>
            <a:off x="304800" y="4822825"/>
            <a:ext cx="4114800" cy="1882775"/>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b="1" dirty="0">
                <a:solidFill>
                  <a:schemeClr val="bg1"/>
                </a:solidFill>
              </a:rPr>
              <a:t>Cost Structure</a:t>
            </a:r>
            <a:r>
              <a:rPr lang="zh-CN" altLang="en-US" sz="1800" b="0" i="0" u="none" strike="noStrike" baseline="0" dirty="0">
                <a:solidFill>
                  <a:srgbClr val="56565A"/>
                </a:solidFill>
                <a:latin typeface="Gotham-Book"/>
              </a:rPr>
              <a:t> </a:t>
            </a:r>
            <a:r>
              <a:rPr lang="en-US" altLang="zh-CN" sz="1800" b="0" i="0" u="none" strike="noStrike" baseline="0" dirty="0">
                <a:solidFill>
                  <a:srgbClr val="56565A"/>
                </a:solidFill>
                <a:latin typeface="Gotham-Book"/>
              </a:rPr>
              <a:t>(</a:t>
            </a:r>
            <a:r>
              <a:rPr lang="zh-CN" altLang="en-US" sz="1800" b="0" i="0" u="none" strike="noStrike" baseline="0" dirty="0">
                <a:solidFill>
                  <a:srgbClr val="56565A"/>
                </a:solidFill>
                <a:latin typeface="Gotham-Book"/>
              </a:rPr>
              <a:t>€</a:t>
            </a:r>
            <a:r>
              <a:rPr lang="en-US" altLang="zh-CN" sz="1800" b="0" i="0" u="none" strike="noStrike" baseline="0" dirty="0">
                <a:solidFill>
                  <a:srgbClr val="56565A"/>
                </a:solidFill>
                <a:latin typeface="Gotham-Book"/>
              </a:rPr>
              <a:t>k)</a:t>
            </a:r>
            <a:endParaRPr lang="en-US" sz="1600" b="1" dirty="0">
              <a:solidFill>
                <a:schemeClr val="bg1"/>
              </a:solidFill>
            </a:endParaRPr>
          </a:p>
          <a:p>
            <a:pPr algn="r"/>
            <a:r>
              <a:rPr lang="en-US" sz="1200" b="1" dirty="0">
                <a:solidFill>
                  <a:srgbClr val="000000"/>
                </a:solidFill>
              </a:rPr>
              <a:t>2019          2018</a:t>
            </a:r>
          </a:p>
          <a:p>
            <a:pPr marL="171450" indent="-171450">
              <a:buFont typeface="Arial" panose="020B0604020202020204" pitchFamily="34" charset="0"/>
              <a:buChar char="•"/>
            </a:pPr>
            <a:r>
              <a:rPr lang="en-US" altLang="zh-CN" sz="1200" b="1" dirty="0">
                <a:solidFill>
                  <a:srgbClr val="000000"/>
                </a:solidFill>
              </a:rPr>
              <a:t>Personnel cost                                  315,003  322,170</a:t>
            </a:r>
          </a:p>
          <a:p>
            <a:pPr marL="171450" indent="-171450">
              <a:buFont typeface="Arial" panose="020B0604020202020204" pitchFamily="34" charset="0"/>
              <a:buChar char="•"/>
            </a:pPr>
            <a:r>
              <a:rPr lang="en-US" altLang="zh-CN" sz="1200" b="1" dirty="0">
                <a:solidFill>
                  <a:srgbClr val="000000"/>
                </a:solidFill>
              </a:rPr>
              <a:t>Rental expense                                  174,776  222,429</a:t>
            </a:r>
          </a:p>
          <a:p>
            <a:pPr marL="171450" indent="-171450">
              <a:buFont typeface="Arial" panose="020B0604020202020204" pitchFamily="34" charset="0"/>
              <a:buChar char="•"/>
            </a:pPr>
            <a:r>
              <a:rPr lang="en-US" sz="1200" b="1" dirty="0">
                <a:solidFill>
                  <a:srgbClr val="000000"/>
                </a:solidFill>
              </a:rPr>
              <a:t>Cost of goods ( </a:t>
            </a:r>
            <a:r>
              <a:rPr lang="en-US" sz="1200" b="1" dirty="0" err="1">
                <a:solidFill>
                  <a:srgbClr val="000000"/>
                </a:solidFill>
              </a:rPr>
              <a:t>food</a:t>
            </a:r>
            <a:r>
              <a:rPr lang="en-US" altLang="zh-CN" sz="1200" b="1" dirty="0" err="1">
                <a:solidFill>
                  <a:srgbClr val="000000"/>
                </a:solidFill>
              </a:rPr>
              <a:t>&amp;drinks.etc</a:t>
            </a:r>
            <a:r>
              <a:rPr lang="zh-CN" altLang="en-US" sz="1200" b="1" dirty="0">
                <a:solidFill>
                  <a:srgbClr val="000000"/>
                </a:solidFill>
              </a:rPr>
              <a:t>）    </a:t>
            </a:r>
            <a:r>
              <a:rPr lang="en-US" altLang="zh-CN" sz="1200" b="1" dirty="0">
                <a:solidFill>
                  <a:srgbClr val="000000"/>
                </a:solidFill>
              </a:rPr>
              <a:t>46,789    45,677</a:t>
            </a:r>
            <a:endParaRPr lang="en-US" sz="1200" b="1" dirty="0">
              <a:solidFill>
                <a:srgbClr val="000000"/>
              </a:solidFill>
            </a:endParaRPr>
          </a:p>
          <a:p>
            <a:pPr marL="171450" indent="-171450">
              <a:buFont typeface="Arial" panose="020B0604020202020204" pitchFamily="34" charset="0"/>
              <a:buChar char="•"/>
            </a:pPr>
            <a:r>
              <a:rPr lang="en-US" sz="1200" b="1" dirty="0">
                <a:solidFill>
                  <a:srgbClr val="000000"/>
                </a:solidFill>
              </a:rPr>
              <a:t>R</a:t>
            </a:r>
            <a:r>
              <a:rPr lang="en-US" altLang="zh-CN" sz="1200" b="1" dirty="0">
                <a:solidFill>
                  <a:srgbClr val="000000"/>
                </a:solidFill>
              </a:rPr>
              <a:t>unning cost</a:t>
            </a:r>
            <a:r>
              <a:rPr lang="en-US" sz="1200" b="1" dirty="0">
                <a:solidFill>
                  <a:srgbClr val="000000"/>
                </a:solidFill>
              </a:rPr>
              <a:t>                                        64842     62210</a:t>
            </a:r>
          </a:p>
          <a:p>
            <a:pPr marL="171450" indent="-171450">
              <a:buFont typeface="Arial" panose="020B0604020202020204" pitchFamily="34" charset="0"/>
              <a:buChar char="•"/>
            </a:pPr>
            <a:r>
              <a:rPr lang="en-US" sz="1200" b="1" dirty="0">
                <a:solidFill>
                  <a:srgbClr val="000000"/>
                </a:solidFill>
              </a:rPr>
              <a:t>Maintenance                                        14,753    14,397</a:t>
            </a:r>
          </a:p>
          <a:p>
            <a:pPr marL="171450" indent="-171450">
              <a:buFont typeface="Arial" panose="020B0604020202020204" pitchFamily="34" charset="0"/>
              <a:buChar char="•"/>
            </a:pPr>
            <a:r>
              <a:rPr lang="en-US" sz="1200" b="1" dirty="0">
                <a:solidFill>
                  <a:srgbClr val="000000"/>
                </a:solidFill>
              </a:rPr>
              <a:t>marketing promotion                          83,052    84,449</a:t>
            </a:r>
          </a:p>
          <a:p>
            <a:pPr marL="171450" indent="-171450">
              <a:buFont typeface="Arial" panose="020B0604020202020204" pitchFamily="34" charset="0"/>
              <a:buChar char="•"/>
            </a:pPr>
            <a:r>
              <a:rPr lang="en-US" sz="1200" b="1" dirty="0">
                <a:solidFill>
                  <a:srgbClr val="000000"/>
                </a:solidFill>
              </a:rPr>
              <a:t>Other expenses                                   12,419    11,389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879" y="476880"/>
            <a:ext cx="6763703" cy="578004"/>
          </a:xfrm>
        </p:spPr>
        <p:txBody>
          <a:bodyPr/>
          <a:lstStyle/>
          <a:p>
            <a:r>
              <a:rPr lang="en-US" altLang="zh-CN" dirty="0"/>
              <a:t>VGR of Radisson</a:t>
            </a:r>
            <a:endParaRPr lang="zh-CN" altLang="en-US" dirty="0"/>
          </a:p>
        </p:txBody>
      </p:sp>
      <p:sp>
        <p:nvSpPr>
          <p:cNvPr id="37" name="Text Box 5"/>
          <p:cNvSpPr txBox="1">
            <a:spLocks noChangeArrowheads="1"/>
          </p:cNvSpPr>
          <p:nvPr/>
        </p:nvSpPr>
        <p:spPr bwMode="auto">
          <a:xfrm>
            <a:off x="1981200" y="1600200"/>
            <a:ext cx="5287056" cy="558404"/>
          </a:xfrm>
          <a:prstGeom prst="rect">
            <a:avLst/>
          </a:prstGeom>
          <a:solidFill>
            <a:srgbClr val="D2E4FE"/>
          </a:solidFill>
          <a:ln w="9525">
            <a:noFill/>
            <a:miter lim="800000"/>
          </a:ln>
        </p:spPr>
        <p:txBody>
          <a:bodyPr lIns="54768" tIns="68580" rIns="54768" bIns="68580" anchor="ctr" anchorCtr="1"/>
          <a:lstStyle/>
          <a:p>
            <a:pPr algn="ctr">
              <a:buClr>
                <a:srgbClr val="FFFFFF"/>
              </a:buClr>
              <a:buFont typeface="Arial" panose="020B0604020202020204" pitchFamily="34" charset="0"/>
              <a:buNone/>
            </a:pPr>
            <a:r>
              <a:rPr lang="en-US" sz="150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Be the company of choices for guests, owners and talent.</a:t>
            </a:r>
          </a:p>
        </p:txBody>
      </p:sp>
      <p:sp>
        <p:nvSpPr>
          <p:cNvPr id="38" name="Text Box 8"/>
          <p:cNvSpPr txBox="1">
            <a:spLocks noChangeArrowheads="1"/>
          </p:cNvSpPr>
          <p:nvPr/>
        </p:nvSpPr>
        <p:spPr bwMode="auto">
          <a:xfrm>
            <a:off x="1991666" y="2235336"/>
            <a:ext cx="5281352" cy="498029"/>
          </a:xfrm>
          <a:prstGeom prst="rect">
            <a:avLst/>
          </a:prstGeom>
          <a:solidFill>
            <a:srgbClr val="C5F97F"/>
          </a:solidFill>
          <a:ln w="9525">
            <a:noFill/>
            <a:miter lim="800000"/>
          </a:ln>
        </p:spPr>
        <p:txBody>
          <a:bodyPr lIns="54768" tIns="68580" rIns="54768" bIns="68580" anchor="ctr" anchorCtr="1"/>
          <a:lstStyle/>
          <a:p>
            <a:pPr algn="ctr">
              <a:spcBef>
                <a:spcPct val="5000"/>
              </a:spcBef>
              <a:buClr>
                <a:srgbClr val="FFFFFF"/>
              </a:buClr>
              <a:buFont typeface="Arial" panose="020B0604020202020204" pitchFamily="34" charset="0"/>
              <a:buNone/>
            </a:pPr>
            <a:endParaRPr lang="en-US" sz="1500" b="1" dirty="0">
              <a:latin typeface="Calibri" panose="020F0502020204030204" pitchFamily="34" charset="0"/>
              <a:ea typeface="Arial" panose="020B0604020202020204" pitchFamily="34" charset="0"/>
              <a:cs typeface="Calibri" panose="020F0502020204030204" pitchFamily="34" charset="0"/>
              <a:sym typeface="Arial" panose="020B0604020202020204" pitchFamily="34" charset="0"/>
            </a:endParaRPr>
          </a:p>
          <a:p>
            <a:pPr algn="ctr">
              <a:spcBef>
                <a:spcPct val="5000"/>
              </a:spcBef>
              <a:buClr>
                <a:srgbClr val="FFFFFF"/>
              </a:buClr>
              <a:buFont typeface="Arial" panose="020B0604020202020204" pitchFamily="34" charset="0"/>
              <a:buNone/>
            </a:pPr>
            <a:r>
              <a:rPr lang="en-US" sz="1500" b="1" dirty="0">
                <a:latin typeface="Calibri" panose="020F0502020204030204" pitchFamily="34" charset="0"/>
                <a:ea typeface="Arial" panose="020B0604020202020204" pitchFamily="34" charset="0"/>
                <a:cs typeface="Calibri" panose="020F0502020204030204" pitchFamily="34" charset="0"/>
                <a:sym typeface="Arial" panose="020B0604020202020204" pitchFamily="34" charset="0"/>
              </a:rPr>
              <a:t>Increase </a:t>
            </a:r>
            <a:r>
              <a:rPr lang="en-US" altLang="zh-CN" sz="1500" b="1" i="0" dirty="0">
                <a:effectLst/>
                <a:latin typeface="Calibri" panose="020F0502020204030204" pitchFamily="34" charset="0"/>
                <a:cs typeface="Calibri" panose="020F0502020204030204" pitchFamily="34" charset="0"/>
              </a:rPr>
              <a:t>revenue by 6-7% annually from 2018 to 2022</a:t>
            </a:r>
            <a:br>
              <a:rPr lang="en-US" altLang="zh-CN" sz="1500" dirty="0"/>
            </a:br>
            <a:endParaRPr lang="en-US" sz="1500" dirty="0">
              <a:solidFill>
                <a:srgbClr val="FFFFFF"/>
              </a:solidFill>
              <a:ea typeface="Arial" panose="020B0604020202020204" pitchFamily="34" charset="0"/>
              <a:cs typeface="Arial" panose="020B0604020202020204" pitchFamily="34" charset="0"/>
              <a:sym typeface="Arial" panose="020B0604020202020204" pitchFamily="34" charset="0"/>
            </a:endParaRPr>
          </a:p>
        </p:txBody>
      </p:sp>
      <p:sp>
        <p:nvSpPr>
          <p:cNvPr id="39" name="Text Box 14"/>
          <p:cNvSpPr txBox="1">
            <a:spLocks noChangeArrowheads="1"/>
          </p:cNvSpPr>
          <p:nvPr/>
        </p:nvSpPr>
        <p:spPr bwMode="auto">
          <a:xfrm>
            <a:off x="1987102" y="2806980"/>
            <a:ext cx="2635643" cy="664065"/>
          </a:xfrm>
          <a:prstGeom prst="rect">
            <a:avLst/>
          </a:prstGeom>
          <a:solidFill>
            <a:srgbClr val="C5F97F"/>
          </a:solidFill>
          <a:ln w="9525">
            <a:noFill/>
            <a:miter lim="800000"/>
          </a:ln>
        </p:spPr>
        <p:txBody>
          <a:bodyPr lIns="54768" tIns="68580" rIns="54768" bIns="68580" anchor="ctr" anchorCtr="1"/>
          <a:lstStyle/>
          <a:p>
            <a:pPr algn="ctr">
              <a:buClr>
                <a:srgbClr val="FFFFFF"/>
              </a:buClr>
              <a:buFont typeface="Arial" panose="020B0604020202020204" pitchFamily="34" charset="0"/>
              <a:buNone/>
            </a:pPr>
            <a:endParaRPr lang="en-US" altLang="zh-CN" sz="1500" b="1" i="0" dirty="0">
              <a:solidFill>
                <a:srgbClr val="000000"/>
              </a:solidFill>
              <a:effectLst/>
              <a:latin typeface="Calibri" panose="020F0502020204030204" pitchFamily="34" charset="0"/>
              <a:cs typeface="Calibri" panose="020F0502020204030204" pitchFamily="34" charset="0"/>
            </a:endParaRPr>
          </a:p>
          <a:p>
            <a:pPr algn="ctr">
              <a:buClr>
                <a:srgbClr val="FFFFFF"/>
              </a:buClr>
              <a:buFont typeface="Arial" panose="020B0604020202020204" pitchFamily="34" charset="0"/>
              <a:buNone/>
            </a:pPr>
            <a:r>
              <a:rPr lang="en-US" altLang="zh-CN" sz="1500" b="1" dirty="0">
                <a:latin typeface="Calibri" panose="020F0502020204030204" pitchFamily="34" charset="0"/>
                <a:cs typeface="Calibri" panose="020F0502020204030204" pitchFamily="34" charset="0"/>
              </a:rPr>
              <a:t>Provide comprehensive and highly intelligent services</a:t>
            </a:r>
            <a:br>
              <a:rPr lang="en-US" altLang="zh-CN" sz="1500" b="1" dirty="0">
                <a:latin typeface="Calibri" panose="020F0502020204030204" pitchFamily="34" charset="0"/>
                <a:cs typeface="Calibri" panose="020F0502020204030204" pitchFamily="34" charset="0"/>
              </a:rPr>
            </a:br>
            <a:endParaRPr lang="en-US" sz="1500" b="1" dirty="0">
              <a:solidFill>
                <a:srgbClr val="FFFFFF"/>
              </a:solidFill>
              <a:latin typeface="Calibri" panose="020F0502020204030204" pitchFamily="34" charset="0"/>
              <a:ea typeface="Arial" panose="020B0604020202020204" pitchFamily="34" charset="0"/>
              <a:cs typeface="Calibri" panose="020F0502020204030204" pitchFamily="34" charset="0"/>
              <a:sym typeface="Arial" panose="020B0604020202020204" pitchFamily="34" charset="0"/>
            </a:endParaRPr>
          </a:p>
        </p:txBody>
      </p:sp>
      <p:sp>
        <p:nvSpPr>
          <p:cNvPr id="40" name="Text Box 17"/>
          <p:cNvSpPr txBox="1">
            <a:spLocks noChangeArrowheads="1"/>
          </p:cNvSpPr>
          <p:nvPr/>
        </p:nvSpPr>
        <p:spPr bwMode="auto">
          <a:xfrm>
            <a:off x="4672791" y="2804311"/>
            <a:ext cx="2595465" cy="650321"/>
          </a:xfrm>
          <a:prstGeom prst="rect">
            <a:avLst/>
          </a:prstGeom>
          <a:solidFill>
            <a:srgbClr val="C5F97F"/>
          </a:solidFill>
          <a:ln w="9525">
            <a:noFill/>
            <a:miter lim="800000"/>
          </a:ln>
        </p:spPr>
        <p:txBody>
          <a:bodyPr lIns="54768" tIns="68580" rIns="54768" bIns="68580" anchor="ctr" anchorCtr="1"/>
          <a:lstStyle/>
          <a:p>
            <a:pPr algn="ctr">
              <a:buClr>
                <a:srgbClr val="FFFFFF"/>
              </a:buClr>
              <a:buFont typeface="Arial" panose="020B0604020202020204" pitchFamily="34" charset="0"/>
              <a:buNone/>
            </a:pPr>
            <a:r>
              <a:rPr lang="en-US" altLang="zh-CN" sz="1500" b="1" dirty="0">
                <a:latin typeface="Calibri" panose="020F0502020204030204" pitchFamily="34" charset="0"/>
                <a:cs typeface="Calibri" panose="020F0502020204030204" pitchFamily="34" charset="0"/>
              </a:rPr>
              <a:t>Achieve the Sustainable Development Goals by 2030</a:t>
            </a:r>
            <a:endParaRPr lang="en-US" sz="1500" b="1" dirty="0">
              <a:latin typeface="Calibri" panose="020F0502020204030204" pitchFamily="34" charset="0"/>
              <a:cs typeface="Calibri" panose="020F0502020204030204" pitchFamily="34" charset="0"/>
              <a:sym typeface="Arial" panose="020B0604020202020204" pitchFamily="34" charset="0"/>
            </a:endParaRPr>
          </a:p>
        </p:txBody>
      </p:sp>
      <p:grpSp>
        <p:nvGrpSpPr>
          <p:cNvPr id="41" name="Group 19"/>
          <p:cNvGrpSpPr/>
          <p:nvPr/>
        </p:nvGrpSpPr>
        <p:grpSpPr bwMode="auto">
          <a:xfrm>
            <a:off x="1359444" y="1620601"/>
            <a:ext cx="494109" cy="758428"/>
            <a:chOff x="431" y="982"/>
            <a:chExt cx="415" cy="637"/>
          </a:xfrm>
        </p:grpSpPr>
        <p:grpSp>
          <p:nvGrpSpPr>
            <p:cNvPr id="42" name="Group 8"/>
            <p:cNvGrpSpPr/>
            <p:nvPr/>
          </p:nvGrpSpPr>
          <p:grpSpPr bwMode="auto">
            <a:xfrm>
              <a:off x="431" y="986"/>
              <a:ext cx="415" cy="633"/>
              <a:chOff x="431" y="986"/>
              <a:chExt cx="415" cy="633"/>
            </a:xfrm>
          </p:grpSpPr>
          <p:sp>
            <p:nvSpPr>
              <p:cNvPr id="44" name="Freeform 9"/>
              <p:cNvSpPr/>
              <p:nvPr/>
            </p:nvSpPr>
            <p:spPr bwMode="ltGray">
              <a:xfrm>
                <a:off x="431" y="1392"/>
                <a:ext cx="399" cy="227"/>
              </a:xfrm>
              <a:custGeom>
                <a:avLst/>
                <a:gdLst>
                  <a:gd name="T0" fmla="*/ 87475582 w 356"/>
                  <a:gd name="T1" fmla="*/ 0 h 114"/>
                  <a:gd name="T2" fmla="*/ 0 w 356"/>
                  <a:gd name="T3" fmla="*/ 2147483647 h 114"/>
                  <a:gd name="T4" fmla="*/ 174977274 w 356"/>
                  <a:gd name="T5" fmla="*/ 2147483647 h 114"/>
                  <a:gd name="T6" fmla="*/ 87475582 w 356"/>
                  <a:gd name="T7" fmla="*/ 0 h 114"/>
                  <a:gd name="T8" fmla="*/ 0 60000 65536"/>
                  <a:gd name="T9" fmla="*/ 0 60000 65536"/>
                  <a:gd name="T10" fmla="*/ 0 60000 65536"/>
                  <a:gd name="T11" fmla="*/ 0 60000 65536"/>
                  <a:gd name="T12" fmla="*/ 0 w 356"/>
                  <a:gd name="T13" fmla="*/ 0 h 114"/>
                  <a:gd name="T14" fmla="*/ 356 w 356"/>
                  <a:gd name="T15" fmla="*/ 114 h 114"/>
                </a:gdLst>
                <a:ahLst/>
                <a:cxnLst>
                  <a:cxn ang="T8">
                    <a:pos x="T0" y="T1"/>
                  </a:cxn>
                  <a:cxn ang="T9">
                    <a:pos x="T2" y="T3"/>
                  </a:cxn>
                  <a:cxn ang="T10">
                    <a:pos x="T4" y="T5"/>
                  </a:cxn>
                  <a:cxn ang="T11">
                    <a:pos x="T6" y="T7"/>
                  </a:cxn>
                </a:cxnLst>
                <a:rect l="T12" t="T13" r="T14" b="T15"/>
                <a:pathLst>
                  <a:path w="356" h="114">
                    <a:moveTo>
                      <a:pt x="178" y="0"/>
                    </a:moveTo>
                    <a:cubicBezTo>
                      <a:pt x="99" y="0"/>
                      <a:pt x="31" y="47"/>
                      <a:pt x="0" y="114"/>
                    </a:cubicBezTo>
                    <a:cubicBezTo>
                      <a:pt x="356" y="114"/>
                      <a:pt x="356" y="114"/>
                      <a:pt x="356" y="114"/>
                    </a:cubicBezTo>
                    <a:cubicBezTo>
                      <a:pt x="325" y="47"/>
                      <a:pt x="257" y="0"/>
                      <a:pt x="178" y="0"/>
                    </a:cubicBezTo>
                    <a:close/>
                  </a:path>
                </a:pathLst>
              </a:custGeom>
              <a:gradFill rotWithShape="0">
                <a:gsLst>
                  <a:gs pos="0">
                    <a:srgbClr val="0183B7">
                      <a:alpha val="29999"/>
                    </a:srgbClr>
                  </a:gs>
                  <a:gs pos="100000">
                    <a:srgbClr val="FFFFFF">
                      <a:alpha val="0"/>
                    </a:srgbClr>
                  </a:gs>
                </a:gsLst>
                <a:lin ang="5400000" scaled="1"/>
              </a:gradFill>
              <a:ln w="9525">
                <a:noFill/>
                <a:round/>
              </a:ln>
            </p:spPr>
            <p:txBody>
              <a:bodyPr lIns="61593" tIns="30795" rIns="61593" bIns="30795" anchor="ctr"/>
              <a:lstStyle/>
              <a:p>
                <a:pPr>
                  <a:buClr>
                    <a:srgbClr val="000000"/>
                  </a:buClr>
                  <a:buFont typeface="Arial" panose="020B0604020202020204" pitchFamily="34" charset="0"/>
                  <a:buNone/>
                </a:pPr>
                <a:endParaRPr lang="en-US" sz="100" dirty="0">
                  <a:solidFill>
                    <a:srgbClr val="000000"/>
                  </a:solidFill>
                  <a:ea typeface="Arial" panose="020B0604020202020204" pitchFamily="34" charset="0"/>
                  <a:cs typeface="Arial" panose="020B0604020202020204" pitchFamily="34" charset="0"/>
                  <a:sym typeface="Arial" panose="020B0604020202020204" pitchFamily="34" charset="0"/>
                </a:endParaRPr>
              </a:p>
            </p:txBody>
          </p:sp>
          <p:sp>
            <p:nvSpPr>
              <p:cNvPr id="45" name="Oval 10"/>
              <p:cNvSpPr>
                <a:spLocks noChangeArrowheads="1"/>
              </p:cNvSpPr>
              <p:nvPr/>
            </p:nvSpPr>
            <p:spPr bwMode="ltGray">
              <a:xfrm>
                <a:off x="447" y="986"/>
                <a:ext cx="399" cy="399"/>
              </a:xfrm>
              <a:prstGeom prst="ellipse">
                <a:avLst/>
              </a:prstGeom>
              <a:solidFill>
                <a:srgbClr val="D2E4FE"/>
              </a:solidFill>
              <a:ln w="28575">
                <a:noFill/>
                <a:round/>
              </a:ln>
            </p:spPr>
            <p:txBody>
              <a:bodyPr wrap="none" lIns="54768" tIns="27383" rIns="54768" bIns="27383" anchor="ctr"/>
              <a:lstStyle/>
              <a:p>
                <a:pPr>
                  <a:buClr>
                    <a:srgbClr val="000000"/>
                  </a:buClr>
                  <a:buFont typeface="Arial" panose="020B0604020202020204" pitchFamily="34" charset="0"/>
                  <a:buNone/>
                </a:pPr>
                <a:endParaRPr lang="en-US" sz="100" dirty="0">
                  <a:solidFill>
                    <a:srgbClr val="000000"/>
                  </a:solidFill>
                  <a:ea typeface="Arial" panose="020B0604020202020204" pitchFamily="34" charset="0"/>
                  <a:cs typeface="Arial" panose="020B0604020202020204" pitchFamily="34" charset="0"/>
                  <a:sym typeface="Arial" panose="020B0604020202020204" pitchFamily="34" charset="0"/>
                </a:endParaRPr>
              </a:p>
            </p:txBody>
          </p:sp>
          <p:sp>
            <p:nvSpPr>
              <p:cNvPr id="46" name="Freeform 11"/>
              <p:cNvSpPr/>
              <p:nvPr/>
            </p:nvSpPr>
            <p:spPr bwMode="ltGray">
              <a:xfrm>
                <a:off x="498" y="1303"/>
                <a:ext cx="298" cy="71"/>
              </a:xfrm>
              <a:custGeom>
                <a:avLst/>
                <a:gdLst>
                  <a:gd name="T0" fmla="*/ 8372156 w 316"/>
                  <a:gd name="T1" fmla="*/ 0 h 87"/>
                  <a:gd name="T2" fmla="*/ 4185161 w 316"/>
                  <a:gd name="T3" fmla="*/ 101814 h 87"/>
                  <a:gd name="T4" fmla="*/ 0 w 316"/>
                  <a:gd name="T5" fmla="*/ 0 h 87"/>
                  <a:gd name="T6" fmla="*/ 665624 w 316"/>
                  <a:gd name="T7" fmla="*/ 68368 h 87"/>
                  <a:gd name="T8" fmla="*/ 4185161 w 316"/>
                  <a:gd name="T9" fmla="*/ 185252 h 87"/>
                  <a:gd name="T10" fmla="*/ 7706302 w 316"/>
                  <a:gd name="T11" fmla="*/ 68368 h 87"/>
                  <a:gd name="T12" fmla="*/ 8372156 w 316"/>
                  <a:gd name="T13" fmla="*/ 0 h 87"/>
                  <a:gd name="T14" fmla="*/ 0 60000 65536"/>
                  <a:gd name="T15" fmla="*/ 0 60000 65536"/>
                  <a:gd name="T16" fmla="*/ 0 60000 65536"/>
                  <a:gd name="T17" fmla="*/ 0 60000 65536"/>
                  <a:gd name="T18" fmla="*/ 0 60000 65536"/>
                  <a:gd name="T19" fmla="*/ 0 60000 65536"/>
                  <a:gd name="T20" fmla="*/ 0 60000 65536"/>
                  <a:gd name="T21" fmla="*/ 0 w 316"/>
                  <a:gd name="T22" fmla="*/ 0 h 87"/>
                  <a:gd name="T23" fmla="*/ 316 w 316"/>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6" h="87">
                    <a:moveTo>
                      <a:pt x="316" y="0"/>
                    </a:moveTo>
                    <a:cubicBezTo>
                      <a:pt x="282" y="34"/>
                      <a:pt x="210" y="48"/>
                      <a:pt x="158" y="48"/>
                    </a:cubicBezTo>
                    <a:cubicBezTo>
                      <a:pt x="106" y="48"/>
                      <a:pt x="34" y="34"/>
                      <a:pt x="0" y="0"/>
                    </a:cubicBezTo>
                    <a:cubicBezTo>
                      <a:pt x="7" y="12"/>
                      <a:pt x="15" y="22"/>
                      <a:pt x="25" y="32"/>
                    </a:cubicBezTo>
                    <a:cubicBezTo>
                      <a:pt x="59" y="66"/>
                      <a:pt x="106" y="87"/>
                      <a:pt x="158" y="87"/>
                    </a:cubicBezTo>
                    <a:cubicBezTo>
                      <a:pt x="210" y="87"/>
                      <a:pt x="257" y="66"/>
                      <a:pt x="291" y="32"/>
                    </a:cubicBezTo>
                    <a:cubicBezTo>
                      <a:pt x="300" y="22"/>
                      <a:pt x="309" y="12"/>
                      <a:pt x="316" y="0"/>
                    </a:cubicBezTo>
                    <a:close/>
                  </a:path>
                </a:pathLst>
              </a:custGeom>
              <a:gradFill rotWithShape="0">
                <a:gsLst>
                  <a:gs pos="0">
                    <a:srgbClr val="FFFFFF">
                      <a:alpha val="0"/>
                    </a:srgbClr>
                  </a:gs>
                  <a:gs pos="100000">
                    <a:srgbClr val="0183B7">
                      <a:alpha val="39998"/>
                    </a:srgbClr>
                  </a:gs>
                </a:gsLst>
                <a:lin ang="5400000" scaled="1"/>
              </a:gradFill>
              <a:ln w="9525">
                <a:noFill/>
                <a:round/>
              </a:ln>
            </p:spPr>
            <p:txBody>
              <a:bodyPr/>
              <a:lstStyle/>
              <a:p>
                <a:pPr>
                  <a:buClr>
                    <a:srgbClr val="000000"/>
                  </a:buClr>
                  <a:buFont typeface="Arial" panose="020B0604020202020204" pitchFamily="34" charset="0"/>
                  <a:buNone/>
                </a:pPr>
                <a:endParaRPr lang="en-US" sz="100" dirty="0">
                  <a:solidFill>
                    <a:srgbClr val="000000"/>
                  </a:solidFill>
                  <a:ea typeface="Arial" panose="020B0604020202020204" pitchFamily="34" charset="0"/>
                  <a:cs typeface="Arial" panose="020B0604020202020204" pitchFamily="34" charset="0"/>
                  <a:sym typeface="Arial" panose="020B0604020202020204" pitchFamily="34" charset="0"/>
                </a:endParaRPr>
              </a:p>
            </p:txBody>
          </p:sp>
          <p:sp>
            <p:nvSpPr>
              <p:cNvPr id="47" name="AutoShape 12"/>
              <p:cNvSpPr>
                <a:spLocks noChangeArrowheads="1"/>
              </p:cNvSpPr>
              <p:nvPr/>
            </p:nvSpPr>
            <p:spPr bwMode="ltGray">
              <a:xfrm rot="5400000">
                <a:off x="564" y="918"/>
                <a:ext cx="169" cy="338"/>
              </a:xfrm>
              <a:prstGeom prst="moon">
                <a:avLst>
                  <a:gd name="adj" fmla="val 50000"/>
                </a:avLst>
              </a:prstGeom>
              <a:gradFill rotWithShape="0">
                <a:gsLst>
                  <a:gs pos="0">
                    <a:srgbClr val="FFFFFF">
                      <a:alpha val="29999"/>
                    </a:srgbClr>
                  </a:gs>
                  <a:gs pos="100000">
                    <a:srgbClr val="000000">
                      <a:alpha val="0"/>
                    </a:srgbClr>
                  </a:gs>
                </a:gsLst>
                <a:lin ang="0" scaled="1"/>
              </a:gradFill>
              <a:ln w="25400">
                <a:noFill/>
                <a:miter lim="800000"/>
              </a:ln>
            </p:spPr>
            <p:txBody>
              <a:bodyPr wrap="none" anchor="ctr"/>
              <a:lstStyle/>
              <a:p>
                <a:pPr>
                  <a:buClr>
                    <a:srgbClr val="000000"/>
                  </a:buClr>
                  <a:buFont typeface="Arial" panose="020B0604020202020204" pitchFamily="34" charset="0"/>
                  <a:buNone/>
                </a:pPr>
                <a:endParaRPr lang="en-US" sz="100" dirty="0">
                  <a:solidFill>
                    <a:srgbClr val="000000"/>
                  </a:solidFill>
                  <a:ea typeface="Arial" panose="020B0604020202020204" pitchFamily="34" charset="0"/>
                  <a:cs typeface="Arial" panose="020B0604020202020204" pitchFamily="34" charset="0"/>
                  <a:sym typeface="Arial" panose="020B0604020202020204" pitchFamily="34" charset="0"/>
                </a:endParaRPr>
              </a:p>
            </p:txBody>
          </p:sp>
        </p:grpSp>
        <p:sp>
          <p:nvSpPr>
            <p:cNvPr id="43" name="Text Box 26"/>
            <p:cNvSpPr txBox="1">
              <a:spLocks noChangeArrowheads="1"/>
            </p:cNvSpPr>
            <p:nvPr/>
          </p:nvSpPr>
          <p:spPr bwMode="auto">
            <a:xfrm>
              <a:off x="571" y="982"/>
              <a:ext cx="135" cy="469"/>
            </a:xfrm>
            <a:prstGeom prst="rect">
              <a:avLst/>
            </a:prstGeom>
            <a:noFill/>
            <a:ln w="9525">
              <a:noFill/>
              <a:miter lim="800000"/>
            </a:ln>
          </p:spPr>
          <p:txBody>
            <a:bodyPr lIns="61593" tIns="30795" rIns="61593" bIns="30795" anchor="ctr" anchorCtr="1">
              <a:spAutoFit/>
            </a:bodyPr>
            <a:lstStyle/>
            <a:p>
              <a:pPr defTabSz="814705">
                <a:lnSpc>
                  <a:spcPct val="90000"/>
                </a:lnSpc>
                <a:buClr>
                  <a:srgbClr val="3CC7FE"/>
                </a:buClr>
                <a:buFont typeface="Arial" panose="020B0604020202020204" pitchFamily="34" charset="0"/>
                <a:buNone/>
              </a:pPr>
              <a:r>
                <a:rPr lang="en-US" sz="3600" b="1" dirty="0">
                  <a:solidFill>
                    <a:srgbClr val="3CC7FE"/>
                  </a:solidFill>
                  <a:ea typeface="MS PGothic" panose="020B0600070205080204" charset="-128"/>
                  <a:cs typeface="MS PGothic" panose="020B0600070205080204" charset="-128"/>
                  <a:sym typeface="Arial" panose="020B0604020202020204" pitchFamily="34" charset="0"/>
                </a:rPr>
                <a:t>V</a:t>
              </a:r>
            </a:p>
          </p:txBody>
        </p:sp>
      </p:grpSp>
      <p:grpSp>
        <p:nvGrpSpPr>
          <p:cNvPr id="48" name="Group 43"/>
          <p:cNvGrpSpPr/>
          <p:nvPr/>
        </p:nvGrpSpPr>
        <p:grpSpPr bwMode="auto">
          <a:xfrm>
            <a:off x="1413448" y="3487672"/>
            <a:ext cx="475059" cy="771524"/>
            <a:chOff x="441" y="2628"/>
            <a:chExt cx="399" cy="648"/>
          </a:xfrm>
        </p:grpSpPr>
        <p:grpSp>
          <p:nvGrpSpPr>
            <p:cNvPr id="49" name="Group 33"/>
            <p:cNvGrpSpPr/>
            <p:nvPr/>
          </p:nvGrpSpPr>
          <p:grpSpPr bwMode="auto">
            <a:xfrm>
              <a:off x="441" y="2643"/>
              <a:ext cx="399" cy="633"/>
              <a:chOff x="441" y="2643"/>
              <a:chExt cx="399" cy="633"/>
            </a:xfrm>
          </p:grpSpPr>
          <p:sp>
            <p:nvSpPr>
              <p:cNvPr id="51" name="Oval 34"/>
              <p:cNvSpPr>
                <a:spLocks noChangeArrowheads="1"/>
              </p:cNvSpPr>
              <p:nvPr/>
            </p:nvSpPr>
            <p:spPr bwMode="ltGray">
              <a:xfrm>
                <a:off x="441" y="2643"/>
                <a:ext cx="399" cy="399"/>
              </a:xfrm>
              <a:prstGeom prst="ellipse">
                <a:avLst/>
              </a:prstGeom>
              <a:solidFill>
                <a:schemeClr val="accent2">
                  <a:lumMod val="20000"/>
                  <a:lumOff val="80000"/>
                </a:schemeClr>
              </a:solidFill>
              <a:ln w="28575">
                <a:noFill/>
                <a:round/>
              </a:ln>
            </p:spPr>
            <p:txBody>
              <a:bodyPr/>
              <a:lstStyle/>
              <a:p>
                <a:pPr>
                  <a:buClr>
                    <a:srgbClr val="000000"/>
                  </a:buClr>
                  <a:buFont typeface="Arial" panose="020B0604020202020204" pitchFamily="34" charset="0"/>
                  <a:buNone/>
                </a:pPr>
                <a:endParaRPr lang="en-US" sz="100" dirty="0">
                  <a:solidFill>
                    <a:srgbClr val="000000"/>
                  </a:solidFill>
                  <a:ea typeface="Arial" panose="020B0604020202020204" pitchFamily="34" charset="0"/>
                  <a:cs typeface="Arial" panose="020B0604020202020204" pitchFamily="34" charset="0"/>
                  <a:sym typeface="Arial" panose="020B0604020202020204" pitchFamily="34" charset="0"/>
                </a:endParaRPr>
              </a:p>
            </p:txBody>
          </p:sp>
          <p:sp>
            <p:nvSpPr>
              <p:cNvPr id="52" name="AutoShape 35"/>
              <p:cNvSpPr>
                <a:spLocks noChangeArrowheads="1"/>
              </p:cNvSpPr>
              <p:nvPr/>
            </p:nvSpPr>
            <p:spPr bwMode="ltGray">
              <a:xfrm rot="5400000">
                <a:off x="554" y="2577"/>
                <a:ext cx="169" cy="337"/>
              </a:xfrm>
              <a:prstGeom prst="moon">
                <a:avLst>
                  <a:gd name="adj" fmla="val 50000"/>
                </a:avLst>
              </a:prstGeom>
              <a:gradFill rotWithShape="0">
                <a:gsLst>
                  <a:gs pos="0">
                    <a:srgbClr val="FFFFFF">
                      <a:alpha val="29999"/>
                    </a:srgbClr>
                  </a:gs>
                  <a:gs pos="100000">
                    <a:srgbClr val="68B442">
                      <a:alpha val="0"/>
                    </a:srgbClr>
                  </a:gs>
                </a:gsLst>
                <a:lin ang="0" scaled="1"/>
              </a:gradFill>
              <a:ln w="25400">
                <a:noFill/>
                <a:miter lim="800000"/>
              </a:ln>
            </p:spPr>
            <p:txBody>
              <a:bodyPr wrap="none" anchor="ctr"/>
              <a:lstStyle/>
              <a:p>
                <a:pPr>
                  <a:buClr>
                    <a:srgbClr val="000000"/>
                  </a:buClr>
                  <a:buFont typeface="Arial" panose="020B0604020202020204" pitchFamily="34" charset="0"/>
                  <a:buNone/>
                </a:pPr>
                <a:endParaRPr lang="en-US" sz="100" dirty="0">
                  <a:solidFill>
                    <a:srgbClr val="000000"/>
                  </a:solidFill>
                  <a:ea typeface="Arial" panose="020B0604020202020204" pitchFamily="34" charset="0"/>
                  <a:cs typeface="Arial" panose="020B0604020202020204" pitchFamily="34" charset="0"/>
                  <a:sym typeface="Arial" panose="020B0604020202020204" pitchFamily="34" charset="0"/>
                </a:endParaRPr>
              </a:p>
            </p:txBody>
          </p:sp>
          <p:sp>
            <p:nvSpPr>
              <p:cNvPr id="53" name="Freeform 36"/>
              <p:cNvSpPr/>
              <p:nvPr/>
            </p:nvSpPr>
            <p:spPr bwMode="ltGray">
              <a:xfrm>
                <a:off x="441" y="3049"/>
                <a:ext cx="399" cy="227"/>
              </a:xfrm>
              <a:custGeom>
                <a:avLst/>
                <a:gdLst>
                  <a:gd name="T0" fmla="*/ 87475582 w 356"/>
                  <a:gd name="T1" fmla="*/ 0 h 114"/>
                  <a:gd name="T2" fmla="*/ 0 w 356"/>
                  <a:gd name="T3" fmla="*/ 2147483647 h 114"/>
                  <a:gd name="T4" fmla="*/ 174977274 w 356"/>
                  <a:gd name="T5" fmla="*/ 2147483647 h 114"/>
                  <a:gd name="T6" fmla="*/ 87475582 w 356"/>
                  <a:gd name="T7" fmla="*/ 0 h 114"/>
                  <a:gd name="T8" fmla="*/ 0 60000 65536"/>
                  <a:gd name="T9" fmla="*/ 0 60000 65536"/>
                  <a:gd name="T10" fmla="*/ 0 60000 65536"/>
                  <a:gd name="T11" fmla="*/ 0 60000 65536"/>
                  <a:gd name="T12" fmla="*/ 0 w 356"/>
                  <a:gd name="T13" fmla="*/ 0 h 114"/>
                  <a:gd name="T14" fmla="*/ 356 w 356"/>
                  <a:gd name="T15" fmla="*/ 114 h 114"/>
                </a:gdLst>
                <a:ahLst/>
                <a:cxnLst>
                  <a:cxn ang="T8">
                    <a:pos x="T0" y="T1"/>
                  </a:cxn>
                  <a:cxn ang="T9">
                    <a:pos x="T2" y="T3"/>
                  </a:cxn>
                  <a:cxn ang="T10">
                    <a:pos x="T4" y="T5"/>
                  </a:cxn>
                  <a:cxn ang="T11">
                    <a:pos x="T6" y="T7"/>
                  </a:cxn>
                </a:cxnLst>
                <a:rect l="T12" t="T13" r="T14" b="T15"/>
                <a:pathLst>
                  <a:path w="356" h="114">
                    <a:moveTo>
                      <a:pt x="178" y="0"/>
                    </a:moveTo>
                    <a:cubicBezTo>
                      <a:pt x="99" y="0"/>
                      <a:pt x="31" y="47"/>
                      <a:pt x="0" y="114"/>
                    </a:cubicBezTo>
                    <a:cubicBezTo>
                      <a:pt x="356" y="114"/>
                      <a:pt x="356" y="114"/>
                      <a:pt x="356" y="114"/>
                    </a:cubicBezTo>
                    <a:cubicBezTo>
                      <a:pt x="325" y="47"/>
                      <a:pt x="257" y="0"/>
                      <a:pt x="178" y="0"/>
                    </a:cubicBezTo>
                    <a:close/>
                  </a:path>
                </a:pathLst>
              </a:custGeom>
              <a:gradFill rotWithShape="0">
                <a:gsLst>
                  <a:gs pos="0">
                    <a:srgbClr val="68B442">
                      <a:alpha val="29999"/>
                    </a:srgbClr>
                  </a:gs>
                  <a:gs pos="100000">
                    <a:srgbClr val="FFFFFF">
                      <a:alpha val="0"/>
                    </a:srgbClr>
                  </a:gs>
                </a:gsLst>
                <a:lin ang="5400000" scaled="1"/>
              </a:gradFill>
              <a:ln w="9525">
                <a:noFill/>
                <a:round/>
              </a:ln>
            </p:spPr>
            <p:txBody>
              <a:bodyPr lIns="61593" tIns="30795" rIns="61593" bIns="30795" anchor="ctr"/>
              <a:lstStyle/>
              <a:p>
                <a:pPr>
                  <a:buClr>
                    <a:srgbClr val="000000"/>
                  </a:buClr>
                  <a:buFont typeface="Arial" panose="020B0604020202020204" pitchFamily="34" charset="0"/>
                  <a:buNone/>
                </a:pPr>
                <a:endParaRPr lang="en-US" sz="100" dirty="0">
                  <a:solidFill>
                    <a:srgbClr val="000000"/>
                  </a:solidFill>
                  <a:ea typeface="Arial" panose="020B0604020202020204" pitchFamily="34" charset="0"/>
                  <a:cs typeface="Arial" panose="020B0604020202020204" pitchFamily="34" charset="0"/>
                  <a:sym typeface="Arial" panose="020B0604020202020204" pitchFamily="34" charset="0"/>
                </a:endParaRPr>
              </a:p>
            </p:txBody>
          </p:sp>
          <p:sp>
            <p:nvSpPr>
              <p:cNvPr id="54" name="Freeform 37"/>
              <p:cNvSpPr/>
              <p:nvPr/>
            </p:nvSpPr>
            <p:spPr bwMode="ltGray">
              <a:xfrm>
                <a:off x="492" y="2962"/>
                <a:ext cx="298" cy="71"/>
              </a:xfrm>
              <a:custGeom>
                <a:avLst/>
                <a:gdLst>
                  <a:gd name="T0" fmla="*/ 8372156 w 316"/>
                  <a:gd name="T1" fmla="*/ 0 h 87"/>
                  <a:gd name="T2" fmla="*/ 4185161 w 316"/>
                  <a:gd name="T3" fmla="*/ 101814 h 87"/>
                  <a:gd name="T4" fmla="*/ 0 w 316"/>
                  <a:gd name="T5" fmla="*/ 0 h 87"/>
                  <a:gd name="T6" fmla="*/ 665624 w 316"/>
                  <a:gd name="T7" fmla="*/ 68368 h 87"/>
                  <a:gd name="T8" fmla="*/ 4185161 w 316"/>
                  <a:gd name="T9" fmla="*/ 185252 h 87"/>
                  <a:gd name="T10" fmla="*/ 7706302 w 316"/>
                  <a:gd name="T11" fmla="*/ 68368 h 87"/>
                  <a:gd name="T12" fmla="*/ 8372156 w 316"/>
                  <a:gd name="T13" fmla="*/ 0 h 87"/>
                  <a:gd name="T14" fmla="*/ 0 60000 65536"/>
                  <a:gd name="T15" fmla="*/ 0 60000 65536"/>
                  <a:gd name="T16" fmla="*/ 0 60000 65536"/>
                  <a:gd name="T17" fmla="*/ 0 60000 65536"/>
                  <a:gd name="T18" fmla="*/ 0 60000 65536"/>
                  <a:gd name="T19" fmla="*/ 0 60000 65536"/>
                  <a:gd name="T20" fmla="*/ 0 60000 65536"/>
                  <a:gd name="T21" fmla="*/ 0 w 316"/>
                  <a:gd name="T22" fmla="*/ 0 h 87"/>
                  <a:gd name="T23" fmla="*/ 316 w 316"/>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6" h="87">
                    <a:moveTo>
                      <a:pt x="316" y="0"/>
                    </a:moveTo>
                    <a:cubicBezTo>
                      <a:pt x="282" y="34"/>
                      <a:pt x="210" y="48"/>
                      <a:pt x="158" y="48"/>
                    </a:cubicBezTo>
                    <a:cubicBezTo>
                      <a:pt x="106" y="48"/>
                      <a:pt x="34" y="34"/>
                      <a:pt x="0" y="0"/>
                    </a:cubicBezTo>
                    <a:cubicBezTo>
                      <a:pt x="7" y="12"/>
                      <a:pt x="15" y="22"/>
                      <a:pt x="25" y="32"/>
                    </a:cubicBezTo>
                    <a:cubicBezTo>
                      <a:pt x="59" y="66"/>
                      <a:pt x="106" y="87"/>
                      <a:pt x="158" y="87"/>
                    </a:cubicBezTo>
                    <a:cubicBezTo>
                      <a:pt x="210" y="87"/>
                      <a:pt x="257" y="66"/>
                      <a:pt x="291" y="32"/>
                    </a:cubicBezTo>
                    <a:cubicBezTo>
                      <a:pt x="300" y="22"/>
                      <a:pt x="309" y="12"/>
                      <a:pt x="316" y="0"/>
                    </a:cubicBezTo>
                    <a:close/>
                  </a:path>
                </a:pathLst>
              </a:custGeom>
              <a:gradFill rotWithShape="0">
                <a:gsLst>
                  <a:gs pos="0">
                    <a:srgbClr val="FFFFFF">
                      <a:alpha val="0"/>
                    </a:srgbClr>
                  </a:gs>
                  <a:gs pos="100000">
                    <a:srgbClr val="68B442">
                      <a:alpha val="29999"/>
                    </a:srgbClr>
                  </a:gs>
                </a:gsLst>
                <a:lin ang="5400000" scaled="1"/>
              </a:gradFill>
              <a:ln w="9525">
                <a:noFill/>
                <a:round/>
              </a:ln>
            </p:spPr>
            <p:txBody>
              <a:bodyPr/>
              <a:lstStyle/>
              <a:p>
                <a:pPr>
                  <a:buClr>
                    <a:srgbClr val="000000"/>
                  </a:buClr>
                  <a:buFont typeface="Arial" panose="020B0604020202020204" pitchFamily="34" charset="0"/>
                  <a:buNone/>
                </a:pPr>
                <a:endParaRPr lang="en-US" sz="100" dirty="0">
                  <a:solidFill>
                    <a:srgbClr val="000000"/>
                  </a:solidFill>
                  <a:ea typeface="Arial" panose="020B0604020202020204" pitchFamily="34" charset="0"/>
                  <a:cs typeface="Arial" panose="020B0604020202020204" pitchFamily="34" charset="0"/>
                  <a:sym typeface="Arial" panose="020B0604020202020204" pitchFamily="34" charset="0"/>
                </a:endParaRPr>
              </a:p>
            </p:txBody>
          </p:sp>
        </p:grpSp>
        <p:sp>
          <p:nvSpPr>
            <p:cNvPr id="50" name="Text Box 26"/>
            <p:cNvSpPr txBox="1">
              <a:spLocks noChangeArrowheads="1"/>
            </p:cNvSpPr>
            <p:nvPr/>
          </p:nvSpPr>
          <p:spPr bwMode="auto">
            <a:xfrm>
              <a:off x="573" y="2628"/>
              <a:ext cx="134" cy="469"/>
            </a:xfrm>
            <a:prstGeom prst="rect">
              <a:avLst/>
            </a:prstGeom>
            <a:noFill/>
            <a:ln w="9525">
              <a:noFill/>
              <a:miter lim="800000"/>
            </a:ln>
          </p:spPr>
          <p:txBody>
            <a:bodyPr lIns="61593" tIns="30795" rIns="61593" bIns="30795" anchor="ctr" anchorCtr="1">
              <a:spAutoFit/>
            </a:bodyPr>
            <a:lstStyle/>
            <a:p>
              <a:pPr defTabSz="814705">
                <a:lnSpc>
                  <a:spcPct val="90000"/>
                </a:lnSpc>
                <a:buClr>
                  <a:srgbClr val="A4D58B"/>
                </a:buClr>
                <a:buFont typeface="Arial" panose="020B0604020202020204" pitchFamily="34" charset="0"/>
                <a:buNone/>
              </a:pPr>
              <a:r>
                <a:rPr lang="en-US" sz="3600" b="1" dirty="0">
                  <a:solidFill>
                    <a:srgbClr val="A4D58B"/>
                  </a:solidFill>
                  <a:sym typeface="Arial" panose="020B0604020202020204" pitchFamily="34" charset="0"/>
                </a:rPr>
                <a:t>R</a:t>
              </a:r>
              <a:endParaRPr lang="en-US" sz="3600" b="1" dirty="0">
                <a:solidFill>
                  <a:srgbClr val="A4D58B"/>
                </a:solidFill>
                <a:ea typeface="MS PGothic" panose="020B0600070205080204" charset="-128"/>
                <a:cs typeface="MS PGothic" panose="020B0600070205080204" charset="-128"/>
                <a:sym typeface="Arial" panose="020B0604020202020204" pitchFamily="34" charset="0"/>
              </a:endParaRPr>
            </a:p>
          </p:txBody>
        </p:sp>
      </p:grpSp>
      <p:grpSp>
        <p:nvGrpSpPr>
          <p:cNvPr id="55" name="Group 57"/>
          <p:cNvGrpSpPr/>
          <p:nvPr/>
        </p:nvGrpSpPr>
        <p:grpSpPr bwMode="auto">
          <a:xfrm>
            <a:off x="1378494" y="2342121"/>
            <a:ext cx="475059" cy="769143"/>
            <a:chOff x="441" y="1500"/>
            <a:chExt cx="399" cy="646"/>
          </a:xfrm>
        </p:grpSpPr>
        <p:grpSp>
          <p:nvGrpSpPr>
            <p:cNvPr id="56" name="Group 23"/>
            <p:cNvGrpSpPr/>
            <p:nvPr/>
          </p:nvGrpSpPr>
          <p:grpSpPr bwMode="auto">
            <a:xfrm>
              <a:off x="441" y="1513"/>
              <a:ext cx="399" cy="633"/>
              <a:chOff x="441" y="1513"/>
              <a:chExt cx="399" cy="633"/>
            </a:xfrm>
          </p:grpSpPr>
          <p:sp>
            <p:nvSpPr>
              <p:cNvPr id="58" name="Oval 24"/>
              <p:cNvSpPr>
                <a:spLocks noChangeArrowheads="1"/>
              </p:cNvSpPr>
              <p:nvPr/>
            </p:nvSpPr>
            <p:spPr bwMode="ltGray">
              <a:xfrm>
                <a:off x="441" y="1513"/>
                <a:ext cx="399" cy="399"/>
              </a:xfrm>
              <a:prstGeom prst="ellipse">
                <a:avLst/>
              </a:prstGeom>
              <a:solidFill>
                <a:srgbClr val="C5F97F"/>
              </a:solidFill>
              <a:ln w="28575">
                <a:noFill/>
                <a:round/>
              </a:ln>
            </p:spPr>
            <p:txBody>
              <a:bodyPr wrap="none" anchor="ctr"/>
              <a:lstStyle/>
              <a:p>
                <a:pPr>
                  <a:buClr>
                    <a:srgbClr val="000000"/>
                  </a:buClr>
                  <a:buFont typeface="Arial" panose="020B0604020202020204" pitchFamily="34" charset="0"/>
                  <a:buNone/>
                </a:pPr>
                <a:endParaRPr lang="en-US" sz="100" dirty="0">
                  <a:solidFill>
                    <a:srgbClr val="000000"/>
                  </a:solidFill>
                  <a:ea typeface="Arial" panose="020B0604020202020204" pitchFamily="34" charset="0"/>
                  <a:cs typeface="Arial" panose="020B0604020202020204" pitchFamily="34" charset="0"/>
                  <a:sym typeface="Arial" panose="020B0604020202020204" pitchFamily="34" charset="0"/>
                </a:endParaRPr>
              </a:p>
            </p:txBody>
          </p:sp>
          <p:sp>
            <p:nvSpPr>
              <p:cNvPr id="59" name="AutoShape 25"/>
              <p:cNvSpPr>
                <a:spLocks noChangeArrowheads="1"/>
              </p:cNvSpPr>
              <p:nvPr/>
            </p:nvSpPr>
            <p:spPr bwMode="ltGray">
              <a:xfrm rot="5400000">
                <a:off x="556" y="1447"/>
                <a:ext cx="169" cy="338"/>
              </a:xfrm>
              <a:prstGeom prst="moon">
                <a:avLst>
                  <a:gd name="adj" fmla="val 50000"/>
                </a:avLst>
              </a:prstGeom>
              <a:gradFill rotWithShape="0">
                <a:gsLst>
                  <a:gs pos="0">
                    <a:srgbClr val="FFFFFF">
                      <a:alpha val="29999"/>
                    </a:srgbClr>
                  </a:gs>
                  <a:gs pos="100000">
                    <a:srgbClr val="66327E">
                      <a:alpha val="0"/>
                    </a:srgbClr>
                  </a:gs>
                </a:gsLst>
                <a:lin ang="0" scaled="1"/>
              </a:gradFill>
              <a:ln w="50800">
                <a:noFill/>
                <a:miter lim="800000"/>
              </a:ln>
            </p:spPr>
            <p:txBody>
              <a:bodyPr wrap="none" anchor="ctr"/>
              <a:lstStyle/>
              <a:p>
                <a:pPr>
                  <a:buClr>
                    <a:srgbClr val="000000"/>
                  </a:buClr>
                  <a:buFont typeface="Arial" panose="020B0604020202020204" pitchFamily="34" charset="0"/>
                  <a:buNone/>
                </a:pPr>
                <a:endParaRPr lang="en-US" sz="100" dirty="0">
                  <a:solidFill>
                    <a:srgbClr val="000000"/>
                  </a:solidFill>
                  <a:ea typeface="Arial" panose="020B0604020202020204" pitchFamily="34" charset="0"/>
                  <a:cs typeface="Arial" panose="020B0604020202020204" pitchFamily="34" charset="0"/>
                  <a:sym typeface="Arial" panose="020B0604020202020204" pitchFamily="34" charset="0"/>
                </a:endParaRPr>
              </a:p>
            </p:txBody>
          </p:sp>
          <p:sp>
            <p:nvSpPr>
              <p:cNvPr id="60" name="Freeform 26"/>
              <p:cNvSpPr/>
              <p:nvPr/>
            </p:nvSpPr>
            <p:spPr bwMode="ltGray">
              <a:xfrm>
                <a:off x="441" y="1919"/>
                <a:ext cx="399" cy="227"/>
              </a:xfrm>
              <a:custGeom>
                <a:avLst/>
                <a:gdLst>
                  <a:gd name="T0" fmla="*/ 87475582 w 356"/>
                  <a:gd name="T1" fmla="*/ 0 h 114"/>
                  <a:gd name="T2" fmla="*/ 0 w 356"/>
                  <a:gd name="T3" fmla="*/ 2147483647 h 114"/>
                  <a:gd name="T4" fmla="*/ 174977274 w 356"/>
                  <a:gd name="T5" fmla="*/ 2147483647 h 114"/>
                  <a:gd name="T6" fmla="*/ 87475582 w 356"/>
                  <a:gd name="T7" fmla="*/ 0 h 114"/>
                  <a:gd name="T8" fmla="*/ 0 60000 65536"/>
                  <a:gd name="T9" fmla="*/ 0 60000 65536"/>
                  <a:gd name="T10" fmla="*/ 0 60000 65536"/>
                  <a:gd name="T11" fmla="*/ 0 60000 65536"/>
                  <a:gd name="T12" fmla="*/ 0 w 356"/>
                  <a:gd name="T13" fmla="*/ 0 h 114"/>
                  <a:gd name="T14" fmla="*/ 356 w 356"/>
                  <a:gd name="T15" fmla="*/ 114 h 114"/>
                </a:gdLst>
                <a:ahLst/>
                <a:cxnLst>
                  <a:cxn ang="T8">
                    <a:pos x="T0" y="T1"/>
                  </a:cxn>
                  <a:cxn ang="T9">
                    <a:pos x="T2" y="T3"/>
                  </a:cxn>
                  <a:cxn ang="T10">
                    <a:pos x="T4" y="T5"/>
                  </a:cxn>
                  <a:cxn ang="T11">
                    <a:pos x="T6" y="T7"/>
                  </a:cxn>
                </a:cxnLst>
                <a:rect l="T12" t="T13" r="T14" b="T15"/>
                <a:pathLst>
                  <a:path w="356" h="114">
                    <a:moveTo>
                      <a:pt x="178" y="0"/>
                    </a:moveTo>
                    <a:cubicBezTo>
                      <a:pt x="99" y="0"/>
                      <a:pt x="31" y="47"/>
                      <a:pt x="0" y="114"/>
                    </a:cubicBezTo>
                    <a:cubicBezTo>
                      <a:pt x="356" y="114"/>
                      <a:pt x="356" y="114"/>
                      <a:pt x="356" y="114"/>
                    </a:cubicBezTo>
                    <a:cubicBezTo>
                      <a:pt x="325" y="47"/>
                      <a:pt x="257" y="0"/>
                      <a:pt x="178" y="0"/>
                    </a:cubicBezTo>
                    <a:close/>
                  </a:path>
                </a:pathLst>
              </a:custGeom>
              <a:gradFill rotWithShape="0">
                <a:gsLst>
                  <a:gs pos="0">
                    <a:srgbClr val="66327E">
                      <a:alpha val="29999"/>
                    </a:srgbClr>
                  </a:gs>
                  <a:gs pos="100000">
                    <a:srgbClr val="FFFFFF">
                      <a:alpha val="0"/>
                    </a:srgbClr>
                  </a:gs>
                </a:gsLst>
                <a:lin ang="5400000" scaled="1"/>
              </a:gradFill>
              <a:ln w="9525">
                <a:noFill/>
                <a:round/>
              </a:ln>
            </p:spPr>
            <p:txBody>
              <a:bodyPr lIns="61593" tIns="30795" rIns="61593" bIns="30795" anchor="ctr"/>
              <a:lstStyle/>
              <a:p>
                <a:pPr>
                  <a:buClr>
                    <a:srgbClr val="000000"/>
                  </a:buClr>
                  <a:buFont typeface="Arial" panose="020B0604020202020204" pitchFamily="34" charset="0"/>
                  <a:buNone/>
                </a:pPr>
                <a:endParaRPr lang="en-US" sz="100" dirty="0">
                  <a:solidFill>
                    <a:srgbClr val="000000"/>
                  </a:solidFill>
                  <a:ea typeface="Arial" panose="020B0604020202020204" pitchFamily="34" charset="0"/>
                  <a:cs typeface="Arial" panose="020B0604020202020204" pitchFamily="34" charset="0"/>
                  <a:sym typeface="Arial" panose="020B0604020202020204" pitchFamily="34" charset="0"/>
                </a:endParaRPr>
              </a:p>
            </p:txBody>
          </p:sp>
          <p:sp>
            <p:nvSpPr>
              <p:cNvPr id="61" name="Freeform 27"/>
              <p:cNvSpPr/>
              <p:nvPr/>
            </p:nvSpPr>
            <p:spPr bwMode="ltGray">
              <a:xfrm>
                <a:off x="491" y="1830"/>
                <a:ext cx="298" cy="71"/>
              </a:xfrm>
              <a:custGeom>
                <a:avLst/>
                <a:gdLst>
                  <a:gd name="T0" fmla="*/ 8372156 w 316"/>
                  <a:gd name="T1" fmla="*/ 0 h 87"/>
                  <a:gd name="T2" fmla="*/ 4185161 w 316"/>
                  <a:gd name="T3" fmla="*/ 101814 h 87"/>
                  <a:gd name="T4" fmla="*/ 0 w 316"/>
                  <a:gd name="T5" fmla="*/ 0 h 87"/>
                  <a:gd name="T6" fmla="*/ 665624 w 316"/>
                  <a:gd name="T7" fmla="*/ 68368 h 87"/>
                  <a:gd name="T8" fmla="*/ 4185161 w 316"/>
                  <a:gd name="T9" fmla="*/ 185252 h 87"/>
                  <a:gd name="T10" fmla="*/ 7706302 w 316"/>
                  <a:gd name="T11" fmla="*/ 68368 h 87"/>
                  <a:gd name="T12" fmla="*/ 8372156 w 316"/>
                  <a:gd name="T13" fmla="*/ 0 h 87"/>
                  <a:gd name="T14" fmla="*/ 0 60000 65536"/>
                  <a:gd name="T15" fmla="*/ 0 60000 65536"/>
                  <a:gd name="T16" fmla="*/ 0 60000 65536"/>
                  <a:gd name="T17" fmla="*/ 0 60000 65536"/>
                  <a:gd name="T18" fmla="*/ 0 60000 65536"/>
                  <a:gd name="T19" fmla="*/ 0 60000 65536"/>
                  <a:gd name="T20" fmla="*/ 0 60000 65536"/>
                  <a:gd name="T21" fmla="*/ 0 w 316"/>
                  <a:gd name="T22" fmla="*/ 0 h 87"/>
                  <a:gd name="T23" fmla="*/ 316 w 316"/>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6" h="87">
                    <a:moveTo>
                      <a:pt x="316" y="0"/>
                    </a:moveTo>
                    <a:cubicBezTo>
                      <a:pt x="282" y="34"/>
                      <a:pt x="210" y="48"/>
                      <a:pt x="158" y="48"/>
                    </a:cubicBezTo>
                    <a:cubicBezTo>
                      <a:pt x="106" y="48"/>
                      <a:pt x="34" y="34"/>
                      <a:pt x="0" y="0"/>
                    </a:cubicBezTo>
                    <a:cubicBezTo>
                      <a:pt x="7" y="12"/>
                      <a:pt x="15" y="22"/>
                      <a:pt x="25" y="32"/>
                    </a:cubicBezTo>
                    <a:cubicBezTo>
                      <a:pt x="59" y="66"/>
                      <a:pt x="106" y="87"/>
                      <a:pt x="158" y="87"/>
                    </a:cubicBezTo>
                    <a:cubicBezTo>
                      <a:pt x="210" y="87"/>
                      <a:pt x="257" y="66"/>
                      <a:pt x="291" y="32"/>
                    </a:cubicBezTo>
                    <a:cubicBezTo>
                      <a:pt x="300" y="22"/>
                      <a:pt x="309" y="12"/>
                      <a:pt x="316" y="0"/>
                    </a:cubicBezTo>
                    <a:close/>
                  </a:path>
                </a:pathLst>
              </a:custGeom>
              <a:gradFill rotWithShape="0">
                <a:gsLst>
                  <a:gs pos="0">
                    <a:srgbClr val="FFFFFF">
                      <a:alpha val="0"/>
                    </a:srgbClr>
                  </a:gs>
                  <a:gs pos="100000">
                    <a:srgbClr val="66327E">
                      <a:alpha val="29999"/>
                    </a:srgbClr>
                  </a:gs>
                </a:gsLst>
                <a:lin ang="5400000" scaled="1"/>
              </a:gradFill>
              <a:ln w="9525">
                <a:noFill/>
                <a:round/>
              </a:ln>
            </p:spPr>
            <p:txBody>
              <a:bodyPr/>
              <a:lstStyle/>
              <a:p>
                <a:pPr>
                  <a:buClr>
                    <a:srgbClr val="000000"/>
                  </a:buClr>
                  <a:buFont typeface="Arial" panose="020B0604020202020204" pitchFamily="34" charset="0"/>
                  <a:buNone/>
                </a:pPr>
                <a:endParaRPr lang="en-US" sz="100" dirty="0">
                  <a:solidFill>
                    <a:srgbClr val="000000"/>
                  </a:solidFill>
                  <a:ea typeface="Arial" panose="020B0604020202020204" pitchFamily="34" charset="0"/>
                  <a:cs typeface="Arial" panose="020B0604020202020204" pitchFamily="34" charset="0"/>
                  <a:sym typeface="Arial" panose="020B0604020202020204" pitchFamily="34" charset="0"/>
                </a:endParaRPr>
              </a:p>
            </p:txBody>
          </p:sp>
        </p:grpSp>
        <p:sp>
          <p:nvSpPr>
            <p:cNvPr id="57" name="Text Box 26"/>
            <p:cNvSpPr txBox="1">
              <a:spLocks noChangeArrowheads="1"/>
            </p:cNvSpPr>
            <p:nvPr/>
          </p:nvSpPr>
          <p:spPr bwMode="auto">
            <a:xfrm>
              <a:off x="573" y="1500"/>
              <a:ext cx="135" cy="469"/>
            </a:xfrm>
            <a:prstGeom prst="rect">
              <a:avLst/>
            </a:prstGeom>
            <a:noFill/>
            <a:ln w="9525">
              <a:noFill/>
              <a:miter lim="800000"/>
            </a:ln>
          </p:spPr>
          <p:txBody>
            <a:bodyPr lIns="61593" tIns="30795" rIns="61593" bIns="30795" anchor="ctr" anchorCtr="1">
              <a:spAutoFit/>
            </a:bodyPr>
            <a:lstStyle/>
            <a:p>
              <a:pPr defTabSz="814705">
                <a:lnSpc>
                  <a:spcPct val="90000"/>
                </a:lnSpc>
                <a:buClr>
                  <a:srgbClr val="B28FDD"/>
                </a:buClr>
                <a:buFont typeface="Arial" panose="020B0604020202020204" pitchFamily="34" charset="0"/>
                <a:buNone/>
              </a:pPr>
              <a:r>
                <a:rPr lang="en-US" sz="3600" b="1" dirty="0">
                  <a:solidFill>
                    <a:srgbClr val="B28FDD"/>
                  </a:solidFill>
                  <a:ea typeface="MS PGothic" panose="020B0600070205080204" charset="-128"/>
                  <a:cs typeface="MS PGothic" panose="020B0600070205080204" charset="-128"/>
                  <a:sym typeface="Arial" panose="020B0604020202020204" pitchFamily="34" charset="0"/>
                </a:rPr>
                <a:t>G</a:t>
              </a:r>
            </a:p>
          </p:txBody>
        </p:sp>
      </p:grpSp>
      <p:sp>
        <p:nvSpPr>
          <p:cNvPr id="62" name="Text Box 55"/>
          <p:cNvSpPr txBox="1">
            <a:spLocks noChangeArrowheads="1"/>
          </p:cNvSpPr>
          <p:nvPr/>
        </p:nvSpPr>
        <p:spPr bwMode="auto">
          <a:xfrm>
            <a:off x="1988918" y="3540194"/>
            <a:ext cx="1970694" cy="742267"/>
          </a:xfrm>
          <a:prstGeom prst="rect">
            <a:avLst/>
          </a:prstGeom>
          <a:solidFill>
            <a:schemeClr val="accent2">
              <a:lumMod val="20000"/>
              <a:lumOff val="80000"/>
            </a:schemeClr>
          </a:solidFill>
          <a:ln w="9525">
            <a:noFill/>
            <a:miter lim="800000"/>
          </a:ln>
        </p:spPr>
        <p:txBody>
          <a:bodyPr lIns="54768" tIns="68580" rIns="54768" bIns="68580" anchor="ctr" anchorCtr="1"/>
          <a:lstStyle/>
          <a:p>
            <a:pPr algn="ctr">
              <a:buClr>
                <a:srgbClr val="FFFFFF"/>
              </a:buClr>
              <a:buFont typeface="Arial" panose="020B0604020202020204" pitchFamily="34" charset="0"/>
              <a:buNone/>
            </a:pPr>
            <a:r>
              <a:rPr lang="en-US" sz="150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New operational&amp; organizational model </a:t>
            </a:r>
          </a:p>
        </p:txBody>
      </p:sp>
      <p:sp>
        <p:nvSpPr>
          <p:cNvPr id="63" name="Text Box 55"/>
          <p:cNvSpPr txBox="1">
            <a:spLocks noChangeArrowheads="1"/>
          </p:cNvSpPr>
          <p:nvPr/>
        </p:nvSpPr>
        <p:spPr bwMode="auto">
          <a:xfrm>
            <a:off x="4019143" y="3545098"/>
            <a:ext cx="1634701" cy="732461"/>
          </a:xfrm>
          <a:prstGeom prst="rect">
            <a:avLst/>
          </a:prstGeom>
          <a:solidFill>
            <a:schemeClr val="accent2">
              <a:lumMod val="20000"/>
              <a:lumOff val="80000"/>
            </a:schemeClr>
          </a:solidFill>
          <a:ln w="9525">
            <a:noFill/>
            <a:miter lim="800000"/>
          </a:ln>
        </p:spPr>
        <p:txBody>
          <a:bodyPr lIns="54768" tIns="68580" rIns="54768" bIns="68580" anchor="ctr" anchorCtr="1"/>
          <a:lstStyle/>
          <a:p>
            <a:pPr algn="ctr">
              <a:buClr>
                <a:srgbClr val="FFFFFF"/>
              </a:buClr>
              <a:buFont typeface="Arial" panose="020B0604020202020204" pitchFamily="34" charset="0"/>
              <a:buNone/>
            </a:pPr>
            <a:r>
              <a:rPr lang="en-US" altLang="zh-CN" sz="150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New and differential </a:t>
            </a:r>
            <a:r>
              <a:rPr lang="en-US" sz="150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Brand</a:t>
            </a:r>
          </a:p>
        </p:txBody>
      </p:sp>
      <p:sp>
        <p:nvSpPr>
          <p:cNvPr id="64" name="Text Box 55"/>
          <p:cNvSpPr txBox="1">
            <a:spLocks noChangeArrowheads="1"/>
          </p:cNvSpPr>
          <p:nvPr/>
        </p:nvSpPr>
        <p:spPr bwMode="auto">
          <a:xfrm>
            <a:off x="5701282" y="3545098"/>
            <a:ext cx="1571736" cy="732461"/>
          </a:xfrm>
          <a:prstGeom prst="rect">
            <a:avLst/>
          </a:prstGeom>
          <a:solidFill>
            <a:schemeClr val="accent2">
              <a:lumMod val="20000"/>
              <a:lumOff val="80000"/>
            </a:schemeClr>
          </a:solidFill>
          <a:ln w="9525">
            <a:noFill/>
            <a:miter lim="800000"/>
          </a:ln>
        </p:spPr>
        <p:txBody>
          <a:bodyPr lIns="54768" tIns="68580" rIns="54768" bIns="68580" anchor="ctr" anchorCtr="1"/>
          <a:lstStyle/>
          <a:p>
            <a:pPr algn="ctr">
              <a:buClr>
                <a:srgbClr val="FFFFFF"/>
              </a:buClr>
              <a:buFont typeface="Arial" panose="020B0604020202020204" pitchFamily="34" charset="0"/>
              <a:buNone/>
            </a:pPr>
            <a:r>
              <a:rPr lang="en-US" sz="150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Advanced web &amp; mobile capabilities</a:t>
            </a:r>
          </a:p>
        </p:txBody>
      </p:sp>
      <p:sp>
        <p:nvSpPr>
          <p:cNvPr id="65" name="Text Box 55"/>
          <p:cNvSpPr txBox="1">
            <a:spLocks noChangeArrowheads="1"/>
          </p:cNvSpPr>
          <p:nvPr/>
        </p:nvSpPr>
        <p:spPr bwMode="auto">
          <a:xfrm>
            <a:off x="3611349" y="4379541"/>
            <a:ext cx="2089931" cy="540041"/>
          </a:xfrm>
          <a:prstGeom prst="rect">
            <a:avLst/>
          </a:prstGeom>
          <a:solidFill>
            <a:schemeClr val="accent2">
              <a:lumMod val="20000"/>
              <a:lumOff val="80000"/>
            </a:schemeClr>
          </a:solidFill>
          <a:ln w="9525">
            <a:noFill/>
            <a:miter lim="800000"/>
          </a:ln>
        </p:spPr>
        <p:txBody>
          <a:bodyPr lIns="54768" tIns="68580" rIns="54768" bIns="68580" anchor="ctr" anchorCtr="1"/>
          <a:lstStyle/>
          <a:p>
            <a:pPr algn="ctr">
              <a:buClr>
                <a:srgbClr val="FFFFFF"/>
              </a:buClr>
              <a:buFont typeface="Arial" panose="020B0604020202020204" pitchFamily="34" charset="0"/>
              <a:buNone/>
            </a:pPr>
            <a:r>
              <a:rPr lang="en-US" altLang="zh-CN" sz="1500" b="1" dirty="0">
                <a:latin typeface="Calibri" panose="020F0502020204030204" pitchFamily="34" charset="0"/>
                <a:ea typeface="MS PGothic" panose="020B0600070205080204" charset="-128"/>
                <a:cs typeface="Calibri" panose="020F0502020204030204" pitchFamily="34" charset="0"/>
              </a:rPr>
              <a:t>Save energy and reduce carbon emissions</a:t>
            </a:r>
            <a:endParaRPr lang="en-US" sz="150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endParaRPr>
          </a:p>
        </p:txBody>
      </p:sp>
      <p:sp>
        <p:nvSpPr>
          <p:cNvPr id="66" name="Text Box 55"/>
          <p:cNvSpPr txBox="1">
            <a:spLocks noChangeArrowheads="1"/>
          </p:cNvSpPr>
          <p:nvPr/>
        </p:nvSpPr>
        <p:spPr bwMode="auto">
          <a:xfrm>
            <a:off x="3690689" y="5012103"/>
            <a:ext cx="1905000" cy="540041"/>
          </a:xfrm>
          <a:prstGeom prst="rect">
            <a:avLst/>
          </a:prstGeom>
          <a:solidFill>
            <a:schemeClr val="accent2">
              <a:lumMod val="20000"/>
              <a:lumOff val="80000"/>
            </a:schemeClr>
          </a:solidFill>
          <a:ln w="9525">
            <a:noFill/>
            <a:miter lim="800000"/>
          </a:ln>
        </p:spPr>
        <p:txBody>
          <a:bodyPr lIns="54768" tIns="68580" rIns="54768" bIns="68580" anchor="ctr" anchorCtr="1"/>
          <a:lstStyle/>
          <a:p>
            <a:pPr algn="ctr">
              <a:buClr>
                <a:srgbClr val="FFFFFF"/>
              </a:buClr>
              <a:buFont typeface="Arial" panose="020B0604020202020204" pitchFamily="34" charset="0"/>
              <a:buNone/>
            </a:pPr>
            <a:r>
              <a:rPr lang="en-US" sz="150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Intelligent interactive devices </a:t>
            </a:r>
            <a:r>
              <a:rPr lang="en-US" altLang="zh-CN" sz="150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for IOT</a:t>
            </a:r>
            <a:endParaRPr lang="en-US" sz="150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endParaRPr>
          </a:p>
        </p:txBody>
      </p:sp>
      <p:sp>
        <p:nvSpPr>
          <p:cNvPr id="68" name="Text Box 55"/>
          <p:cNvSpPr txBox="1">
            <a:spLocks noChangeArrowheads="1"/>
          </p:cNvSpPr>
          <p:nvPr/>
        </p:nvSpPr>
        <p:spPr bwMode="auto">
          <a:xfrm>
            <a:off x="5754256" y="4369228"/>
            <a:ext cx="1518761" cy="556107"/>
          </a:xfrm>
          <a:prstGeom prst="rect">
            <a:avLst/>
          </a:prstGeom>
          <a:solidFill>
            <a:schemeClr val="accent2">
              <a:lumMod val="20000"/>
              <a:lumOff val="80000"/>
            </a:schemeClr>
          </a:solidFill>
          <a:ln w="9525">
            <a:noFill/>
            <a:miter lim="800000"/>
          </a:ln>
        </p:spPr>
        <p:txBody>
          <a:bodyPr lIns="54768" tIns="68580" rIns="54768" bIns="68580" anchor="ctr" anchorCtr="1"/>
          <a:lstStyle/>
          <a:p>
            <a:pPr algn="ctr">
              <a:buClr>
                <a:srgbClr val="FFFFFF"/>
              </a:buClr>
              <a:buFont typeface="Arial" panose="020B0604020202020204" pitchFamily="34" charset="0"/>
              <a:buNone/>
            </a:pPr>
            <a:r>
              <a:rPr lang="en-US" sz="150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Best</a:t>
            </a:r>
            <a:r>
              <a:rPr lang="en-US" altLang="zh-CN" sz="150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-in-class IT platforms</a:t>
            </a:r>
            <a:r>
              <a:rPr lang="en-US" sz="150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  </a:t>
            </a:r>
          </a:p>
        </p:txBody>
      </p:sp>
      <p:sp>
        <p:nvSpPr>
          <p:cNvPr id="69" name="Text Box 55">
            <a:extLst>
              <a:ext uri="{FF2B5EF4-FFF2-40B4-BE49-F238E27FC236}">
                <a16:creationId xmlns:a16="http://schemas.microsoft.com/office/drawing/2014/main" id="{56039A5E-07C8-41BE-B697-FCFA78C601C5}"/>
              </a:ext>
            </a:extLst>
          </p:cNvPr>
          <p:cNvSpPr txBox="1">
            <a:spLocks noChangeArrowheads="1"/>
          </p:cNvSpPr>
          <p:nvPr/>
        </p:nvSpPr>
        <p:spPr bwMode="auto">
          <a:xfrm>
            <a:off x="1988918" y="4377262"/>
            <a:ext cx="1571736" cy="540041"/>
          </a:xfrm>
          <a:prstGeom prst="rect">
            <a:avLst/>
          </a:prstGeom>
          <a:solidFill>
            <a:schemeClr val="accent2">
              <a:lumMod val="20000"/>
              <a:lumOff val="80000"/>
            </a:schemeClr>
          </a:solidFill>
          <a:ln w="9525">
            <a:noFill/>
            <a:miter lim="800000"/>
          </a:ln>
        </p:spPr>
        <p:txBody>
          <a:bodyPr lIns="54768" tIns="68580" rIns="54768" bIns="68580" anchor="ctr" anchorCtr="1"/>
          <a:lstStyle/>
          <a:p>
            <a:pPr algn="ctr">
              <a:buClr>
                <a:srgbClr val="FFFFFF"/>
              </a:buClr>
              <a:buFont typeface="Arial" panose="020B0604020202020204" pitchFamily="34" charset="0"/>
              <a:buNone/>
            </a:pPr>
            <a:r>
              <a:rPr lang="en-US" sz="150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Upgraded loyalty program </a:t>
            </a:r>
          </a:p>
        </p:txBody>
      </p:sp>
      <p:sp>
        <p:nvSpPr>
          <p:cNvPr id="70" name="Text Box 55">
            <a:extLst>
              <a:ext uri="{FF2B5EF4-FFF2-40B4-BE49-F238E27FC236}">
                <a16:creationId xmlns:a16="http://schemas.microsoft.com/office/drawing/2014/main" id="{88B9341A-A8B7-4142-A9B7-C7BDD5CB89EA}"/>
              </a:ext>
            </a:extLst>
          </p:cNvPr>
          <p:cNvSpPr txBox="1">
            <a:spLocks noChangeArrowheads="1"/>
          </p:cNvSpPr>
          <p:nvPr/>
        </p:nvSpPr>
        <p:spPr bwMode="auto">
          <a:xfrm>
            <a:off x="1981199" y="5012104"/>
            <a:ext cx="1630149" cy="540041"/>
          </a:xfrm>
          <a:prstGeom prst="rect">
            <a:avLst/>
          </a:prstGeom>
          <a:solidFill>
            <a:schemeClr val="accent2">
              <a:lumMod val="20000"/>
              <a:lumOff val="80000"/>
            </a:schemeClr>
          </a:solidFill>
          <a:ln w="9525">
            <a:noFill/>
            <a:miter lim="800000"/>
          </a:ln>
        </p:spPr>
        <p:txBody>
          <a:bodyPr lIns="54768" tIns="68580" rIns="54768" bIns="68580" anchor="ctr" anchorCtr="1"/>
          <a:lstStyle/>
          <a:p>
            <a:pPr algn="ctr">
              <a:buClr>
                <a:srgbClr val="FFFFFF"/>
              </a:buClr>
              <a:buFont typeface="Arial" panose="020B0604020202020204" pitchFamily="34" charset="0"/>
              <a:buNone/>
            </a:pPr>
            <a:r>
              <a:rPr lang="en-US" sz="150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High-quality service</a:t>
            </a:r>
          </a:p>
        </p:txBody>
      </p:sp>
      <p:sp>
        <p:nvSpPr>
          <p:cNvPr id="71" name="Text Box 55">
            <a:extLst>
              <a:ext uri="{FF2B5EF4-FFF2-40B4-BE49-F238E27FC236}">
                <a16:creationId xmlns:a16="http://schemas.microsoft.com/office/drawing/2014/main" id="{0952EA86-84DD-4317-B51D-3FF579640CD3}"/>
              </a:ext>
            </a:extLst>
          </p:cNvPr>
          <p:cNvSpPr txBox="1">
            <a:spLocks noChangeArrowheads="1"/>
          </p:cNvSpPr>
          <p:nvPr/>
        </p:nvSpPr>
        <p:spPr bwMode="auto">
          <a:xfrm>
            <a:off x="5675030" y="5009133"/>
            <a:ext cx="1597987" cy="540041"/>
          </a:xfrm>
          <a:prstGeom prst="rect">
            <a:avLst/>
          </a:prstGeom>
          <a:solidFill>
            <a:schemeClr val="accent2">
              <a:lumMod val="20000"/>
              <a:lumOff val="80000"/>
            </a:schemeClr>
          </a:solidFill>
          <a:ln w="9525">
            <a:noFill/>
            <a:miter lim="800000"/>
          </a:ln>
        </p:spPr>
        <p:txBody>
          <a:bodyPr lIns="54768" tIns="68580" rIns="54768" bIns="68580" anchor="ctr" anchorCtr="1"/>
          <a:lstStyle/>
          <a:p>
            <a:pPr algn="ctr">
              <a:buClr>
                <a:srgbClr val="FFFFFF"/>
              </a:buClr>
              <a:buFont typeface="Arial" panose="020B0604020202020204" pitchFamily="34" charset="0"/>
              <a:buNone/>
            </a:pPr>
            <a:r>
              <a:rPr lang="en-US" sz="150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Scale initiatives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689" y="437391"/>
            <a:ext cx="7886700" cy="561975"/>
          </a:xfrm>
        </p:spPr>
        <p:txBody>
          <a:bodyPr/>
          <a:lstStyle/>
          <a:p>
            <a:r>
              <a:rPr lang="en-US" altLang="zh-CN" dirty="0"/>
              <a:t>Mapping Requirements to Goals</a:t>
            </a:r>
            <a:endParaRPr lang="zh-CN" altLang="en-US" dirty="0"/>
          </a:p>
        </p:txBody>
      </p:sp>
      <p:graphicFrame>
        <p:nvGraphicFramePr>
          <p:cNvPr id="4" name="Content Placeholder 3"/>
          <p:cNvGraphicFramePr/>
          <p:nvPr>
            <p:extLst>
              <p:ext uri="{D42A27DB-BD31-4B8C-83A1-F6EECF244321}">
                <p14:modId xmlns:p14="http://schemas.microsoft.com/office/powerpoint/2010/main" val="964797596"/>
              </p:ext>
            </p:extLst>
          </p:nvPr>
        </p:nvGraphicFramePr>
        <p:xfrm>
          <a:off x="1514474" y="1447800"/>
          <a:ext cx="5993130" cy="4267343"/>
        </p:xfrm>
        <a:graphic>
          <a:graphicData uri="http://schemas.openxmlformats.org/drawingml/2006/table">
            <a:tbl>
              <a:tblPr firstRow="1" bandRow="1">
                <a:tableStyleId>{69CF1AB2-1976-4502-BF36-3FF5EA218861}</a:tableStyleId>
              </a:tblPr>
              <a:tblGrid>
                <a:gridCol w="2996565">
                  <a:extLst>
                    <a:ext uri="{9D8B030D-6E8A-4147-A177-3AD203B41FA5}">
                      <a16:colId xmlns:a16="http://schemas.microsoft.com/office/drawing/2014/main" val="20000"/>
                    </a:ext>
                  </a:extLst>
                </a:gridCol>
                <a:gridCol w="2996565">
                  <a:extLst>
                    <a:ext uri="{9D8B030D-6E8A-4147-A177-3AD203B41FA5}">
                      <a16:colId xmlns:a16="http://schemas.microsoft.com/office/drawing/2014/main" val="20001"/>
                    </a:ext>
                  </a:extLst>
                </a:gridCol>
              </a:tblGrid>
              <a:tr h="307243">
                <a:tc>
                  <a:txBody>
                    <a:bodyPr/>
                    <a:lstStyle/>
                    <a:p>
                      <a:r>
                        <a:rPr lang="en-US" sz="1350" b="1" dirty="0">
                          <a:solidFill>
                            <a:srgbClr val="00B050"/>
                          </a:solidFill>
                          <a:latin typeface="Calibri" panose="020F0502020204030204" pitchFamily="34" charset="0"/>
                          <a:cs typeface="Calibri" panose="020F0502020204030204" pitchFamily="34" charset="0"/>
                        </a:rPr>
                        <a:t>Goals</a:t>
                      </a:r>
                    </a:p>
                  </a:txBody>
                  <a:tcPr marL="68580" marR="68580" marT="34290" marB="34290"/>
                </a:tc>
                <a:tc>
                  <a:txBody>
                    <a:bodyPr/>
                    <a:lstStyle/>
                    <a:p>
                      <a:r>
                        <a:rPr lang="en-US" sz="1350" b="1" dirty="0">
                          <a:solidFill>
                            <a:srgbClr val="00B050"/>
                          </a:solidFill>
                          <a:latin typeface="Calibri" panose="020F0502020204030204" pitchFamily="34" charset="0"/>
                          <a:cs typeface="Calibri" panose="020F0502020204030204" pitchFamily="34" charset="0"/>
                        </a:rPr>
                        <a:t>Requirements</a:t>
                      </a:r>
                      <a:r>
                        <a:rPr lang="en-US" sz="1350" b="1" baseline="0" dirty="0">
                          <a:solidFill>
                            <a:srgbClr val="00B050"/>
                          </a:solidFill>
                          <a:latin typeface="Calibri" panose="020F0502020204030204" pitchFamily="34" charset="0"/>
                          <a:cs typeface="Calibri" panose="020F0502020204030204" pitchFamily="34" charset="0"/>
                        </a:rPr>
                        <a:t> </a:t>
                      </a:r>
                      <a:endParaRPr lang="en-US" sz="1350" b="1" dirty="0">
                        <a:solidFill>
                          <a:srgbClr val="00B050"/>
                        </a:solidFill>
                        <a:latin typeface="Calibri" panose="020F0502020204030204" pitchFamily="34" charset="0"/>
                        <a:cs typeface="Calibri" panose="020F0502020204030204" pitchFamily="34" charset="0"/>
                      </a:endParaRPr>
                    </a:p>
                  </a:txBody>
                  <a:tcPr marL="68580" marR="68580" marT="34290" marB="34290"/>
                </a:tc>
                <a:extLst>
                  <a:ext uri="{0D108BD9-81ED-4DB2-BD59-A6C34878D82A}">
                    <a16:rowId xmlns:a16="http://schemas.microsoft.com/office/drawing/2014/main" val="10000"/>
                  </a:ext>
                </a:extLst>
              </a:tr>
              <a:tr h="434716">
                <a:tc>
                  <a:txBody>
                    <a:bodyPr/>
                    <a:lstStyle/>
                    <a:p>
                      <a:r>
                        <a:rPr lang="en-US" sz="1050" b="1" dirty="0">
                          <a:latin typeface="Calibri" panose="020F0502020204030204" pitchFamily="34" charset="0"/>
                          <a:cs typeface="Calibri" panose="020F0502020204030204" pitchFamily="34" charset="0"/>
                        </a:rPr>
                        <a:t>G1. </a:t>
                      </a:r>
                      <a:r>
                        <a:rPr lang="en-US" altLang="zh-CN" sz="1050" b="1" dirty="0">
                          <a:latin typeface="Calibri" panose="020F0502020204030204" pitchFamily="34" charset="0"/>
                          <a:ea typeface="Arial" panose="020B0604020202020204" pitchFamily="34" charset="0"/>
                          <a:cs typeface="Calibri" panose="020F0502020204030204" pitchFamily="34" charset="0"/>
                          <a:sym typeface="Arial" panose="020B0604020202020204" pitchFamily="34" charset="0"/>
                        </a:rPr>
                        <a:t>Increase </a:t>
                      </a:r>
                      <a:r>
                        <a:rPr lang="en-US" altLang="zh-CN" sz="1050" b="1" i="0" dirty="0">
                          <a:effectLst/>
                          <a:latin typeface="Calibri" panose="020F0502020204030204" pitchFamily="34" charset="0"/>
                          <a:cs typeface="Calibri" panose="020F0502020204030204" pitchFamily="34" charset="0"/>
                        </a:rPr>
                        <a:t>revenue by 6-7% annually from 2018 to 2022</a:t>
                      </a:r>
                      <a:endParaRPr lang="en-US" sz="1050" b="1" dirty="0">
                        <a:latin typeface="Calibri" panose="020F0502020204030204" pitchFamily="34" charset="0"/>
                        <a:cs typeface="Calibri" panose="020F050202020403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50" b="0" dirty="0">
                          <a:solidFill>
                            <a:schemeClr val="tx1"/>
                          </a:solidFill>
                          <a:latin typeface="Calibri" panose="020F0502020204030204" pitchFamily="34" charset="0"/>
                          <a:cs typeface="Calibri" panose="020F0502020204030204" pitchFamily="34" charset="0"/>
                        </a:rPr>
                        <a:t>R1.1</a:t>
                      </a:r>
                      <a:r>
                        <a:rPr lang="en-US" altLang="zh-CN" sz="1050" b="0" baseline="0" dirty="0">
                          <a:solidFill>
                            <a:schemeClr val="tx1"/>
                          </a:solidFill>
                          <a:latin typeface="Calibri" panose="020F0502020204030204" pitchFamily="34" charset="0"/>
                          <a:cs typeface="Calibri" panose="020F0502020204030204" pitchFamily="34" charset="0"/>
                        </a:rPr>
                        <a:t> </a:t>
                      </a:r>
                      <a:r>
                        <a:rPr lang="en-US" altLang="zh-CN" sz="105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New operational&amp; organizational model </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050" b="1" dirty="0">
                        <a:solidFill>
                          <a:schemeClr val="tx1"/>
                        </a:solidFill>
                        <a:latin typeface="Calibri" panose="020F0502020204030204" pitchFamily="34" charset="0"/>
                        <a:cs typeface="Calibri" panose="020F0502020204030204" pitchFamily="34" charset="0"/>
                      </a:endParaRPr>
                    </a:p>
                  </a:txBody>
                  <a:tcPr marL="68580" marR="68580" marT="34290" marB="34290"/>
                </a:tc>
                <a:extLst>
                  <a:ext uri="{0D108BD9-81ED-4DB2-BD59-A6C34878D82A}">
                    <a16:rowId xmlns:a16="http://schemas.microsoft.com/office/drawing/2014/main" val="10001"/>
                  </a:ext>
                </a:extLst>
              </a:tr>
              <a:tr h="256254">
                <a:tc>
                  <a:txBody>
                    <a:bodyPr/>
                    <a:lstStyle/>
                    <a:p>
                      <a:endParaRPr lang="en-US" sz="105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50" dirty="0">
                          <a:solidFill>
                            <a:schemeClr val="tx1"/>
                          </a:solidFill>
                          <a:latin typeface="Calibri" panose="020F0502020204030204" pitchFamily="34" charset="0"/>
                          <a:cs typeface="Calibri" panose="020F0502020204030204" pitchFamily="34" charset="0"/>
                        </a:rPr>
                        <a:t>R1.2</a:t>
                      </a:r>
                      <a:r>
                        <a:rPr lang="en-US" altLang="zh-CN" sz="1050" baseline="0" dirty="0">
                          <a:solidFill>
                            <a:schemeClr val="tx1"/>
                          </a:solidFill>
                          <a:latin typeface="Calibri" panose="020F0502020204030204" pitchFamily="34" charset="0"/>
                          <a:cs typeface="Calibri" panose="020F0502020204030204" pitchFamily="34" charset="0"/>
                        </a:rPr>
                        <a:t> </a:t>
                      </a:r>
                      <a:r>
                        <a:rPr lang="en-US" altLang="zh-CN" sz="105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New and differential Brand</a:t>
                      </a:r>
                    </a:p>
                  </a:txBody>
                  <a:tcPr marL="68580" marR="68580" marT="34290" marB="34290"/>
                </a:tc>
                <a:extLst>
                  <a:ext uri="{0D108BD9-81ED-4DB2-BD59-A6C34878D82A}">
                    <a16:rowId xmlns:a16="http://schemas.microsoft.com/office/drawing/2014/main" val="10002"/>
                  </a:ext>
                </a:extLst>
              </a:tr>
              <a:tr h="255600">
                <a:tc>
                  <a:txBody>
                    <a:bodyPr/>
                    <a:lstStyle/>
                    <a:p>
                      <a:endParaRPr lang="en-US" sz="1050" dirty="0">
                        <a:solidFill>
                          <a:schemeClr val="tx1"/>
                        </a:solidFill>
                      </a:endParaRPr>
                    </a:p>
                  </a:txBody>
                  <a:tcPr marL="68580" marR="68580" marT="34290" marB="34290"/>
                </a:tc>
                <a:tc>
                  <a:txBody>
                    <a:bodyPr/>
                    <a:lstStyle/>
                    <a:p>
                      <a:pPr algn="l">
                        <a:buClr>
                          <a:srgbClr val="FFFFFF"/>
                        </a:buClr>
                        <a:buFont typeface="Arial" panose="020B0604020202020204" pitchFamily="34" charset="0"/>
                        <a:buNone/>
                      </a:pPr>
                      <a:r>
                        <a:rPr lang="en-US" altLang="zh-CN" sz="1050" b="0" dirty="0">
                          <a:latin typeface="Calibri" panose="020F0502020204030204" pitchFamily="34" charset="0"/>
                          <a:cs typeface="Calibri" panose="020F0502020204030204" pitchFamily="34" charset="0"/>
                        </a:rPr>
                        <a:t>R1.3 </a:t>
                      </a:r>
                      <a:r>
                        <a:rPr lang="en-US" altLang="zh-CN" sz="105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High-quality service</a:t>
                      </a:r>
                    </a:p>
                  </a:txBody>
                  <a:tcPr marL="68580" marR="68580" marT="34290" marB="34290"/>
                </a:tc>
                <a:extLst>
                  <a:ext uri="{0D108BD9-81ED-4DB2-BD59-A6C34878D82A}">
                    <a16:rowId xmlns:a16="http://schemas.microsoft.com/office/drawing/2014/main" val="10003"/>
                  </a:ext>
                </a:extLst>
              </a:tr>
              <a:tr h="256254">
                <a:tc>
                  <a:txBody>
                    <a:bodyPr/>
                    <a:lstStyle/>
                    <a:p>
                      <a:endParaRPr lang="en-US" sz="1050" dirty="0">
                        <a:solidFill>
                          <a:schemeClr val="tx1"/>
                        </a:solidFill>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050" dirty="0">
                          <a:latin typeface="Calibri" panose="020F0502020204030204" pitchFamily="34" charset="0"/>
                          <a:cs typeface="Calibri" panose="020F0502020204030204" pitchFamily="34" charset="0"/>
                        </a:rPr>
                        <a:t>R1.4 </a:t>
                      </a:r>
                      <a:r>
                        <a:rPr lang="en-US" altLang="zh-CN" sz="105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Upgraded loyalty program </a:t>
                      </a:r>
                    </a:p>
                  </a:txBody>
                  <a:tcPr marL="68580" marR="68580" marT="34290" marB="34290"/>
                </a:tc>
                <a:extLst>
                  <a:ext uri="{0D108BD9-81ED-4DB2-BD59-A6C34878D82A}">
                    <a16:rowId xmlns:a16="http://schemas.microsoft.com/office/drawing/2014/main" val="10004"/>
                  </a:ext>
                </a:extLst>
              </a:tr>
              <a:tr h="256254">
                <a:tc>
                  <a:txBody>
                    <a:bodyPr/>
                    <a:lstStyle/>
                    <a:p>
                      <a:endParaRPr lang="en-US" sz="1050" dirty="0">
                        <a:solidFill>
                          <a:schemeClr val="tx1"/>
                        </a:solidFill>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050" dirty="0">
                          <a:latin typeface="Calibri" panose="020F0502020204030204" pitchFamily="34" charset="0"/>
                          <a:cs typeface="Calibri" panose="020F0502020204030204" pitchFamily="34" charset="0"/>
                        </a:rPr>
                        <a:t>R1.5 </a:t>
                      </a:r>
                      <a:r>
                        <a:rPr lang="en-US" altLang="zh-CN" sz="105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Scale initiatives </a:t>
                      </a:r>
                    </a:p>
                  </a:txBody>
                  <a:tcPr marL="68580" marR="68580" marT="34290" marB="34290"/>
                </a:tc>
                <a:extLst>
                  <a:ext uri="{0D108BD9-81ED-4DB2-BD59-A6C34878D82A}">
                    <a16:rowId xmlns:a16="http://schemas.microsoft.com/office/drawing/2014/main" val="3258193423"/>
                  </a:ext>
                </a:extLst>
              </a:tr>
              <a:tr h="435370">
                <a:tc>
                  <a:txBody>
                    <a:bodyPr/>
                    <a:lstStyle/>
                    <a:p>
                      <a:pPr algn="l">
                        <a:buClr>
                          <a:srgbClr val="FFFFFF"/>
                        </a:buClr>
                        <a:buFont typeface="Arial" panose="020B0604020202020204" pitchFamily="34" charset="0"/>
                        <a:buNone/>
                      </a:pPr>
                      <a:r>
                        <a:rPr lang="en-US" altLang="zh-CN" sz="1050" b="1" i="0" dirty="0">
                          <a:solidFill>
                            <a:srgbClr val="000000"/>
                          </a:solidFill>
                          <a:effectLst/>
                          <a:latin typeface="Calibri" panose="020F0502020204030204" pitchFamily="34" charset="0"/>
                          <a:cs typeface="Calibri" panose="020F0502020204030204" pitchFamily="34" charset="0"/>
                        </a:rPr>
                        <a:t>G2. </a:t>
                      </a:r>
                      <a:r>
                        <a:rPr lang="en-US" altLang="zh-CN" sz="1050" b="1" dirty="0">
                          <a:latin typeface="Calibri" panose="020F0502020204030204" pitchFamily="34" charset="0"/>
                          <a:cs typeface="Calibri" panose="020F0502020204030204" pitchFamily="34" charset="0"/>
                        </a:rPr>
                        <a:t>Provide comprehensive and highly intelligent services</a:t>
                      </a:r>
                      <a:endParaRPr lang="en-US" altLang="zh-CN" sz="1050" b="1" dirty="0">
                        <a:solidFill>
                          <a:srgbClr val="FFFFFF"/>
                        </a:solidFill>
                        <a:latin typeface="Calibri" panose="020F0502020204030204" pitchFamily="34" charset="0"/>
                        <a:ea typeface="Arial" panose="020B0604020202020204" pitchFamily="34" charset="0"/>
                        <a:cs typeface="Calibri" panose="020F0502020204030204" pitchFamily="34" charset="0"/>
                        <a:sym typeface="Arial" panose="020B060402020202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50" b="0" dirty="0">
                          <a:solidFill>
                            <a:schemeClr val="tx1"/>
                          </a:solidFill>
                          <a:latin typeface="Calibri" panose="020F0502020204030204" pitchFamily="34" charset="0"/>
                          <a:cs typeface="Calibri" panose="020F0502020204030204" pitchFamily="34" charset="0"/>
                        </a:rPr>
                        <a:t>R2.1</a:t>
                      </a:r>
                      <a:r>
                        <a:rPr lang="en-US" altLang="zh-CN" sz="1050" b="0" baseline="0" dirty="0">
                          <a:solidFill>
                            <a:schemeClr val="tx1"/>
                          </a:solidFill>
                          <a:latin typeface="Calibri" panose="020F0502020204030204" pitchFamily="34" charset="0"/>
                          <a:cs typeface="Calibri" panose="020F0502020204030204" pitchFamily="34" charset="0"/>
                        </a:rPr>
                        <a:t> </a:t>
                      </a:r>
                      <a:r>
                        <a:rPr lang="en-US" altLang="zh-CN" sz="105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Advanced web &amp; mobile capabilities</a:t>
                      </a:r>
                    </a:p>
                  </a:txBody>
                  <a:tcPr marL="68580" marR="68580" marT="34290" marB="34290"/>
                </a:tc>
                <a:extLst>
                  <a:ext uri="{0D108BD9-81ED-4DB2-BD59-A6C34878D82A}">
                    <a16:rowId xmlns:a16="http://schemas.microsoft.com/office/drawing/2014/main" val="10005"/>
                  </a:ext>
                </a:extLst>
              </a:tr>
              <a:tr h="255600">
                <a:tc>
                  <a:txBody>
                    <a:bodyPr/>
                    <a:lstStyle/>
                    <a:p>
                      <a:endParaRPr lang="en-US" sz="1050" dirty="0">
                        <a:solidFill>
                          <a:schemeClr val="tx1"/>
                        </a:solidFill>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50" dirty="0">
                          <a:solidFill>
                            <a:schemeClr val="tx1"/>
                          </a:solidFill>
                          <a:latin typeface="Calibri" panose="020F0502020204030204" pitchFamily="34" charset="0"/>
                          <a:cs typeface="Calibri" panose="020F0502020204030204" pitchFamily="34" charset="0"/>
                        </a:rPr>
                        <a:t>R2.2</a:t>
                      </a:r>
                      <a:r>
                        <a:rPr lang="en-US" altLang="zh-CN" sz="1050" baseline="0" dirty="0">
                          <a:solidFill>
                            <a:schemeClr val="tx1"/>
                          </a:solidFill>
                          <a:latin typeface="Calibri" panose="020F0502020204030204" pitchFamily="34" charset="0"/>
                          <a:cs typeface="Calibri" panose="020F0502020204030204" pitchFamily="34" charset="0"/>
                        </a:rPr>
                        <a:t> </a:t>
                      </a:r>
                      <a:r>
                        <a:rPr lang="en-US" altLang="zh-CN" sz="105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Best-in-class IT platforms  </a:t>
                      </a:r>
                    </a:p>
                  </a:txBody>
                  <a:tcPr marL="68580" marR="68580" marT="34290" marB="34290"/>
                </a:tc>
                <a:extLst>
                  <a:ext uri="{0D108BD9-81ED-4DB2-BD59-A6C34878D82A}">
                    <a16:rowId xmlns:a16="http://schemas.microsoft.com/office/drawing/2014/main" val="10006"/>
                  </a:ext>
                </a:extLst>
              </a:tr>
              <a:tr h="25560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sz="1050" dirty="0">
                        <a:solidFill>
                          <a:schemeClr val="tx1"/>
                        </a:solidFill>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50" b="0" dirty="0">
                          <a:latin typeface="Calibri" panose="020F0502020204030204" pitchFamily="34" charset="0"/>
                          <a:cs typeface="Calibri" panose="020F0502020204030204" pitchFamily="34" charset="0"/>
                        </a:rPr>
                        <a:t>R2.3 </a:t>
                      </a:r>
                      <a:r>
                        <a:rPr lang="en-US" altLang="zh-CN" sz="105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High-quality service</a:t>
                      </a:r>
                    </a:p>
                  </a:txBody>
                  <a:tcPr marL="68580" marR="68580" marT="34290" marB="34290"/>
                </a:tc>
                <a:extLst>
                  <a:ext uri="{0D108BD9-81ED-4DB2-BD59-A6C34878D82A}">
                    <a16:rowId xmlns:a16="http://schemas.microsoft.com/office/drawing/2014/main" val="10007"/>
                  </a:ext>
                </a:extLst>
              </a:tr>
              <a:tr h="256907">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sz="1050" dirty="0">
                        <a:solidFill>
                          <a:schemeClr val="tx1"/>
                        </a:solidFill>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50" dirty="0">
                          <a:latin typeface="Calibri" panose="020F0502020204030204" pitchFamily="34" charset="0"/>
                          <a:cs typeface="Calibri" panose="020F0502020204030204" pitchFamily="34" charset="0"/>
                        </a:rPr>
                        <a:t>R2.4 </a:t>
                      </a:r>
                      <a:r>
                        <a:rPr lang="en-US" altLang="zh-CN" sz="105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Intelligent interactive devices for IOT</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05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endParaRPr>
                    </a:p>
                  </a:txBody>
                  <a:tcPr marL="68580" marR="68580" marT="34290" marB="34290"/>
                </a:tc>
                <a:extLst>
                  <a:ext uri="{0D108BD9-81ED-4DB2-BD59-A6C34878D82A}">
                    <a16:rowId xmlns:a16="http://schemas.microsoft.com/office/drawing/2014/main" val="10008"/>
                  </a:ext>
                </a:extLst>
              </a:tr>
              <a:tr h="273497">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050" dirty="0">
                        <a:solidFill>
                          <a:srgbClr val="FFFF00"/>
                        </a:solidFill>
                        <a:latin typeface="Calibri" panose="020F0502020204030204" pitchFamily="34" charset="0"/>
                        <a:ea typeface="Arial" panose="020B0604020202020204" pitchFamily="34" charset="0"/>
                        <a:cs typeface="Calibri" panose="020F0502020204030204" pitchFamily="34" charset="0"/>
                        <a:sym typeface="Arial" panose="020B060402020202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50" dirty="0">
                          <a:latin typeface="Calibri" panose="020F0502020204030204" pitchFamily="34" charset="0"/>
                          <a:cs typeface="Calibri" panose="020F0502020204030204" pitchFamily="34" charset="0"/>
                        </a:rPr>
                        <a:t>R2.5 </a:t>
                      </a:r>
                      <a:r>
                        <a:rPr lang="en-US" altLang="zh-CN" sz="105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Advanced web &amp; mobile capabilities</a:t>
                      </a:r>
                    </a:p>
                  </a:txBody>
                  <a:tcPr marL="68580" marR="68580" marT="34290" marB="34290"/>
                </a:tc>
                <a:extLst>
                  <a:ext uri="{0D108BD9-81ED-4DB2-BD59-A6C34878D82A}">
                    <a16:rowId xmlns:a16="http://schemas.microsoft.com/office/drawing/2014/main" val="10009"/>
                  </a:ext>
                </a:extLst>
              </a:tr>
              <a:tr h="2569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50" b="1" dirty="0">
                          <a:solidFill>
                            <a:schemeClr val="tx1"/>
                          </a:solidFill>
                          <a:latin typeface="Calibri" panose="020F0502020204030204" pitchFamily="34" charset="0"/>
                          <a:cs typeface="Calibri" panose="020F0502020204030204" pitchFamily="34" charset="0"/>
                        </a:rPr>
                        <a:t>G3.</a:t>
                      </a:r>
                      <a:r>
                        <a:rPr lang="en-US" altLang="zh-CN" sz="1050" b="1" i="0" dirty="0">
                          <a:solidFill>
                            <a:srgbClr val="000000"/>
                          </a:solidFill>
                          <a:effectLst/>
                          <a:latin typeface="Calibri" panose="020F0502020204030204" pitchFamily="34" charset="0"/>
                          <a:cs typeface="Calibri" panose="020F0502020204030204" pitchFamily="34" charset="0"/>
                        </a:rPr>
                        <a:t> Achieve the Sustainable Development Goals by 2030.</a:t>
                      </a:r>
                      <a:endParaRPr lang="en-US" altLang="zh-CN" sz="1050" dirty="0">
                        <a:solidFill>
                          <a:srgbClr val="FFFF00"/>
                        </a:solidFill>
                        <a:latin typeface="Calibri" panose="020F0502020204030204" pitchFamily="34" charset="0"/>
                        <a:ea typeface="Arial" panose="020B0604020202020204" pitchFamily="34" charset="0"/>
                        <a:cs typeface="Calibri" panose="020F0502020204030204" pitchFamily="34" charset="0"/>
                        <a:sym typeface="Arial" panose="020B060402020202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50" b="0" i="0" dirty="0">
                          <a:solidFill>
                            <a:srgbClr val="000000"/>
                          </a:solidFill>
                          <a:effectLst/>
                          <a:latin typeface="Calibri" panose="020F0502020204030204" pitchFamily="34" charset="0"/>
                          <a:cs typeface="Calibri" panose="020F0502020204030204" pitchFamily="34" charset="0"/>
                        </a:rPr>
                        <a:t>R3.1 </a:t>
                      </a:r>
                      <a:r>
                        <a:rPr lang="en-US" altLang="zh-CN" sz="105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New operational&amp; organizational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050" b="0" i="0" dirty="0">
                        <a:solidFill>
                          <a:srgbClr val="000000"/>
                        </a:solidFill>
                        <a:effectLst/>
                        <a:latin typeface="Calibri" panose="020F0502020204030204" pitchFamily="34" charset="0"/>
                        <a:cs typeface="Calibri" panose="020F0502020204030204" pitchFamily="34" charset="0"/>
                      </a:endParaRPr>
                    </a:p>
                  </a:txBody>
                  <a:tcPr marL="68580" marR="68580" marT="34290" marB="34290"/>
                </a:tc>
                <a:extLst>
                  <a:ext uri="{0D108BD9-81ED-4DB2-BD59-A6C34878D82A}">
                    <a16:rowId xmlns:a16="http://schemas.microsoft.com/office/drawing/2014/main" val="10010"/>
                  </a:ext>
                </a:extLst>
              </a:tr>
              <a:tr h="2569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050" dirty="0">
                        <a:solidFill>
                          <a:srgbClr val="FFFF00"/>
                        </a:solidFill>
                        <a:latin typeface="Calibri" panose="020F0502020204030204" pitchFamily="34" charset="0"/>
                        <a:ea typeface="Arial" panose="020B0604020202020204" pitchFamily="34" charset="0"/>
                        <a:cs typeface="Calibri" panose="020F0502020204030204" pitchFamily="34" charset="0"/>
                        <a:sym typeface="Arial" panose="020B060402020202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50" b="0" i="0" dirty="0">
                          <a:solidFill>
                            <a:srgbClr val="000000"/>
                          </a:solidFill>
                          <a:effectLst/>
                          <a:latin typeface="Calibri" panose="020F0502020204030204" pitchFamily="34" charset="0"/>
                          <a:cs typeface="Calibri" panose="020F0502020204030204" pitchFamily="34" charset="0"/>
                        </a:rPr>
                        <a:t>R3.2 </a:t>
                      </a:r>
                      <a:r>
                        <a:rPr lang="en-US" altLang="zh-CN" sz="1050" b="1" dirty="0">
                          <a:latin typeface="Calibri" panose="020F0502020204030204" pitchFamily="34" charset="0"/>
                          <a:ea typeface="MS PGothic" panose="020B0600070205080204" charset="-128"/>
                          <a:cs typeface="Calibri" panose="020F0502020204030204" pitchFamily="34" charset="0"/>
                        </a:rPr>
                        <a:t>Save energy and reduce carbon emissions</a:t>
                      </a:r>
                      <a:endParaRPr lang="en-US" altLang="zh-CN" sz="1050" b="1" dirty="0"/>
                    </a:p>
                  </a:txBody>
                  <a:tcPr marL="68580" marR="68580" marT="34290" marB="34290"/>
                </a:tc>
                <a:extLst>
                  <a:ext uri="{0D108BD9-81ED-4DB2-BD59-A6C34878D82A}">
                    <a16:rowId xmlns:a16="http://schemas.microsoft.com/office/drawing/2014/main" val="294078449"/>
                  </a:ext>
                </a:extLst>
              </a:tr>
              <a:tr h="2468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050" dirty="0">
                        <a:solidFill>
                          <a:srgbClr val="FFFF00"/>
                        </a:solidFill>
                        <a:latin typeface="Calibri" panose="020F0502020204030204" pitchFamily="34" charset="0"/>
                        <a:ea typeface="Arial" panose="020B0604020202020204" pitchFamily="34" charset="0"/>
                        <a:cs typeface="Calibri" panose="020F0502020204030204" pitchFamily="34" charset="0"/>
                        <a:sym typeface="Arial" panose="020B0604020202020204" pitchFamily="34"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50" b="0" i="0" dirty="0">
                          <a:solidFill>
                            <a:srgbClr val="000000"/>
                          </a:solidFill>
                          <a:effectLst/>
                          <a:latin typeface="Calibri" panose="020F0502020204030204" pitchFamily="34" charset="0"/>
                          <a:cs typeface="Calibri" panose="020F0502020204030204" pitchFamily="34" charset="0"/>
                        </a:rPr>
                        <a:t>R3.3 </a:t>
                      </a:r>
                      <a:r>
                        <a:rPr lang="en-US" altLang="zh-CN" sz="1050" b="1" dirty="0">
                          <a:latin typeface="Calibri" panose="020F0502020204030204" pitchFamily="34" charset="0"/>
                          <a:ea typeface="MS PGothic" panose="020B0600070205080204" charset="-128"/>
                          <a:cs typeface="Calibri" panose="020F0502020204030204" pitchFamily="34" charset="0"/>
                          <a:sym typeface="Arial" panose="020B0604020202020204" pitchFamily="34" charset="0"/>
                        </a:rPr>
                        <a:t>Intelligent interactive devices for IOT</a:t>
                      </a:r>
                    </a:p>
                  </a:txBody>
                  <a:tcPr marL="68580" marR="68580" marT="34290" marB="34290"/>
                </a:tc>
                <a:extLst>
                  <a:ext uri="{0D108BD9-81ED-4DB2-BD59-A6C34878D82A}">
                    <a16:rowId xmlns:a16="http://schemas.microsoft.com/office/drawing/2014/main" val="1001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710293" y="409615"/>
            <a:ext cx="6763703" cy="71169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200" dirty="0">
                <a:solidFill>
                  <a:schemeClr val="tx2"/>
                </a:solidFill>
              </a:rPr>
              <a:t>Risk Management</a:t>
            </a:r>
            <a:endParaRPr lang="zh-CN" altLang="en-US" sz="4200" dirty="0">
              <a:solidFill>
                <a:schemeClr val="tx2"/>
              </a:solidFill>
            </a:endParaRPr>
          </a:p>
        </p:txBody>
      </p:sp>
      <p:sp>
        <p:nvSpPr>
          <p:cNvPr id="2" name="文本框 1">
            <a:extLst>
              <a:ext uri="{FF2B5EF4-FFF2-40B4-BE49-F238E27FC236}">
                <a16:creationId xmlns:a16="http://schemas.microsoft.com/office/drawing/2014/main" id="{8EB42120-EE1F-4DB5-9CFC-23BE4F575800}"/>
              </a:ext>
            </a:extLst>
          </p:cNvPr>
          <p:cNvSpPr txBox="1"/>
          <p:nvPr/>
        </p:nvSpPr>
        <p:spPr>
          <a:xfrm>
            <a:off x="2534976" y="1679231"/>
            <a:ext cx="1324452" cy="646331"/>
          </a:xfrm>
          <a:prstGeom prst="rect">
            <a:avLst/>
          </a:prstGeom>
          <a:solidFill>
            <a:schemeClr val="accent5">
              <a:lumMod val="40000"/>
              <a:lumOff val="60000"/>
            </a:schemeClr>
          </a:solidFill>
        </p:spPr>
        <p:txBody>
          <a:bodyPr wrap="square" rtlCol="0">
            <a:spAutoFit/>
          </a:bodyPr>
          <a:lstStyle/>
          <a:p>
            <a:pPr algn="ctr"/>
            <a:r>
              <a:rPr lang="en-US" altLang="zh-CN" b="1" i="0" dirty="0">
                <a:solidFill>
                  <a:srgbClr val="333333"/>
                </a:solidFill>
                <a:effectLst/>
                <a:latin typeface="Times New Roman" panose="02020603050405020304" pitchFamily="18" charset="0"/>
                <a:cs typeface="Times New Roman" panose="02020603050405020304" pitchFamily="18" charset="0"/>
              </a:rPr>
              <a:t>2020</a:t>
            </a:r>
          </a:p>
          <a:p>
            <a:pPr algn="ctr"/>
            <a:r>
              <a:rPr lang="en-US" altLang="zh-CN" b="1" i="0" dirty="0">
                <a:solidFill>
                  <a:srgbClr val="333333"/>
                </a:solidFill>
                <a:effectLst/>
                <a:latin typeface="Times New Roman" panose="02020603050405020304" pitchFamily="18" charset="0"/>
                <a:cs typeface="Times New Roman" panose="02020603050405020304" pitchFamily="18" charset="0"/>
              </a:rPr>
              <a:t>Covid-19</a:t>
            </a:r>
          </a:p>
        </p:txBody>
      </p:sp>
      <p:sp>
        <p:nvSpPr>
          <p:cNvPr id="3" name="文本框 2">
            <a:extLst>
              <a:ext uri="{FF2B5EF4-FFF2-40B4-BE49-F238E27FC236}">
                <a16:creationId xmlns:a16="http://schemas.microsoft.com/office/drawing/2014/main" id="{A40F85AB-2BB6-4821-8C76-51676E5ED284}"/>
              </a:ext>
            </a:extLst>
          </p:cNvPr>
          <p:cNvSpPr txBox="1"/>
          <p:nvPr/>
        </p:nvSpPr>
        <p:spPr>
          <a:xfrm>
            <a:off x="1293459" y="2847426"/>
            <a:ext cx="1524000" cy="523220"/>
          </a:xfrm>
          <a:prstGeom prst="rect">
            <a:avLst/>
          </a:prstGeom>
          <a:solidFill>
            <a:schemeClr val="accent5">
              <a:lumMod val="40000"/>
              <a:lumOff val="60000"/>
            </a:schemeClr>
          </a:solidFill>
          <a:ln>
            <a:solidFill>
              <a:schemeClr val="accent5">
                <a:lumMod val="40000"/>
                <a:lumOff val="60000"/>
              </a:schemeClr>
            </a:solidFill>
          </a:ln>
        </p:spPr>
        <p:txBody>
          <a:bodyPr wrap="square" rtlCol="0">
            <a:spAutoFit/>
          </a:bodyPr>
          <a:lstStyle/>
          <a:p>
            <a:r>
              <a:rPr lang="en-US" altLang="zh-CN" sz="1400" dirty="0">
                <a:solidFill>
                  <a:srgbClr val="333333"/>
                </a:solidFill>
                <a:latin typeface="Times New Roman" panose="02020603050405020304" pitchFamily="18" charset="0"/>
                <a:cs typeface="Times New Roman" panose="02020603050405020304" pitchFamily="18" charset="0"/>
              </a:rPr>
              <a:t>T</a:t>
            </a:r>
            <a:r>
              <a:rPr lang="en-US" altLang="zh-CN" sz="1400" b="0" i="0" dirty="0">
                <a:solidFill>
                  <a:srgbClr val="333333"/>
                </a:solidFill>
                <a:effectLst/>
                <a:latin typeface="Times New Roman" panose="02020603050405020304" pitchFamily="18" charset="0"/>
                <a:cs typeface="Times New Roman" panose="02020603050405020304" pitchFamily="18" charset="0"/>
              </a:rPr>
              <a:t>he significant drop in revenue</a:t>
            </a:r>
          </a:p>
        </p:txBody>
      </p:sp>
      <p:cxnSp>
        <p:nvCxnSpPr>
          <p:cNvPr id="10" name="直接箭头连接符 9">
            <a:extLst>
              <a:ext uri="{FF2B5EF4-FFF2-40B4-BE49-F238E27FC236}">
                <a16:creationId xmlns:a16="http://schemas.microsoft.com/office/drawing/2014/main" id="{87F0E088-810B-46D3-B011-0505B1BFFC1D}"/>
              </a:ext>
            </a:extLst>
          </p:cNvPr>
          <p:cNvCxnSpPr>
            <a:cxnSpLocks/>
          </p:cNvCxnSpPr>
          <p:nvPr/>
        </p:nvCxnSpPr>
        <p:spPr bwMode="auto">
          <a:xfrm>
            <a:off x="3197202" y="2387755"/>
            <a:ext cx="1" cy="403789"/>
          </a:xfrm>
          <a:prstGeom prst="straightConnector1">
            <a:avLst/>
          </a:prstGeom>
          <a:noFill/>
          <a:ln w="9525" cap="flat" cmpd="sng" algn="ctr">
            <a:solidFill>
              <a:schemeClr val="accent1"/>
            </a:solidFill>
            <a:prstDash val="solid"/>
            <a:round/>
            <a:headEnd type="none" w="med" len="med"/>
            <a:tailEnd type="triangle"/>
          </a:ln>
        </p:spPr>
      </p:cxnSp>
      <p:graphicFrame>
        <p:nvGraphicFramePr>
          <p:cNvPr id="16" name="表格 16">
            <a:extLst>
              <a:ext uri="{FF2B5EF4-FFF2-40B4-BE49-F238E27FC236}">
                <a16:creationId xmlns:a16="http://schemas.microsoft.com/office/drawing/2014/main" id="{F3B83C94-1FBB-4789-AE49-F0ECC32AA9E5}"/>
              </a:ext>
            </a:extLst>
          </p:cNvPr>
          <p:cNvGraphicFramePr>
            <a:graphicFrameLocks noGrp="1"/>
          </p:cNvGraphicFramePr>
          <p:nvPr/>
        </p:nvGraphicFramePr>
        <p:xfrm>
          <a:off x="1295400" y="3886200"/>
          <a:ext cx="3803604" cy="1320206"/>
        </p:xfrm>
        <a:graphic>
          <a:graphicData uri="http://schemas.openxmlformats.org/drawingml/2006/table">
            <a:tbl>
              <a:tblPr firstRow="1" bandRow="1">
                <a:tableStyleId>{69CF1AB2-1976-4502-BF36-3FF5EA218861}</a:tableStyleId>
              </a:tblPr>
              <a:tblGrid>
                <a:gridCol w="3803604">
                  <a:extLst>
                    <a:ext uri="{9D8B030D-6E8A-4147-A177-3AD203B41FA5}">
                      <a16:colId xmlns:a16="http://schemas.microsoft.com/office/drawing/2014/main" val="1070128342"/>
                    </a:ext>
                  </a:extLst>
                </a:gridCol>
              </a:tblGrid>
              <a:tr h="3129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rgbClr val="333333"/>
                          </a:solidFill>
                          <a:latin typeface="Times New Roman" panose="02020603050405020304" pitchFamily="18" charset="0"/>
                          <a:cs typeface="Times New Roman" panose="02020603050405020304" pitchFamily="18" charset="0"/>
                        </a:rPr>
                        <a:t>T</a:t>
                      </a:r>
                      <a:r>
                        <a:rPr lang="en-US" altLang="zh-CN" sz="1400" b="0" i="0" dirty="0">
                          <a:solidFill>
                            <a:srgbClr val="333333"/>
                          </a:solidFill>
                          <a:effectLst/>
                          <a:latin typeface="Times New Roman" panose="02020603050405020304" pitchFamily="18" charset="0"/>
                          <a:cs typeface="Times New Roman" panose="02020603050405020304" pitchFamily="18" charset="0"/>
                        </a:rPr>
                        <a:t>emporary layoffs of personnel.</a:t>
                      </a:r>
                    </a:p>
                  </a:txBody>
                  <a:tcPr/>
                </a:tc>
                <a:extLst>
                  <a:ext uri="{0D108BD9-81ED-4DB2-BD59-A6C34878D82A}">
                    <a16:rowId xmlns:a16="http://schemas.microsoft.com/office/drawing/2014/main" val="4021827665"/>
                  </a:ext>
                </a:extLst>
              </a:tr>
              <a:tr h="3357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333333"/>
                          </a:solidFill>
                          <a:latin typeface="Times New Roman" panose="02020603050405020304" pitchFamily="18" charset="0"/>
                          <a:cs typeface="Times New Roman" panose="02020603050405020304" pitchFamily="18" charset="0"/>
                        </a:rPr>
                        <a:t>R</a:t>
                      </a:r>
                      <a:r>
                        <a:rPr lang="en-US" altLang="zh-CN" sz="1400" b="0" i="0" dirty="0">
                          <a:solidFill>
                            <a:srgbClr val="333333"/>
                          </a:solidFill>
                          <a:effectLst/>
                          <a:latin typeface="Times New Roman" panose="02020603050405020304" pitchFamily="18" charset="0"/>
                          <a:cs typeface="Times New Roman" panose="02020603050405020304" pitchFamily="18" charset="0"/>
                        </a:rPr>
                        <a:t>ent negotiations and deferrals.</a:t>
                      </a:r>
                    </a:p>
                  </a:txBody>
                  <a:tcPr/>
                </a:tc>
                <a:extLst>
                  <a:ext uri="{0D108BD9-81ED-4DB2-BD59-A6C34878D82A}">
                    <a16:rowId xmlns:a16="http://schemas.microsoft.com/office/drawing/2014/main" val="4070844931"/>
                  </a:ext>
                </a:extLst>
              </a:tr>
              <a:tr h="3357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333333"/>
                          </a:solidFill>
                          <a:latin typeface="Times New Roman" panose="02020603050405020304" pitchFamily="18" charset="0"/>
                          <a:cs typeface="Times New Roman" panose="02020603050405020304" pitchFamily="18" charset="0"/>
                        </a:rPr>
                        <a:t>A</a:t>
                      </a:r>
                      <a:r>
                        <a:rPr lang="en-US" altLang="zh-CN" sz="1400" b="0" i="0" dirty="0">
                          <a:solidFill>
                            <a:srgbClr val="333333"/>
                          </a:solidFill>
                          <a:effectLst/>
                          <a:latin typeface="Times New Roman" panose="02020603050405020304" pitchFamily="18" charset="0"/>
                          <a:cs typeface="Times New Roman" panose="02020603050405020304" pitchFamily="18" charset="0"/>
                        </a:rPr>
                        <a:t>pplication for governmental subsidies and loans.</a:t>
                      </a:r>
                    </a:p>
                  </a:txBody>
                  <a:tcPr/>
                </a:tc>
                <a:extLst>
                  <a:ext uri="{0D108BD9-81ED-4DB2-BD59-A6C34878D82A}">
                    <a16:rowId xmlns:a16="http://schemas.microsoft.com/office/drawing/2014/main" val="3043470359"/>
                  </a:ext>
                </a:extLst>
              </a:tr>
              <a:tr h="3357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333333"/>
                          </a:solidFill>
                          <a:latin typeface="Times New Roman" panose="02020603050405020304" pitchFamily="18" charset="0"/>
                          <a:cs typeface="Times New Roman" panose="02020603050405020304" pitchFamily="18" charset="0"/>
                        </a:rPr>
                        <a:t>P</a:t>
                      </a:r>
                      <a:r>
                        <a:rPr lang="en-US" altLang="zh-CN" sz="1400" b="0" i="0" dirty="0">
                          <a:solidFill>
                            <a:srgbClr val="333333"/>
                          </a:solidFill>
                          <a:effectLst/>
                          <a:latin typeface="Times New Roman" panose="02020603050405020304" pitchFamily="18" charset="0"/>
                          <a:cs typeface="Times New Roman" panose="02020603050405020304" pitchFamily="18" charset="0"/>
                        </a:rPr>
                        <a:t>ostponement of certain capex investments.</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49919951"/>
                  </a:ext>
                </a:extLst>
              </a:tr>
            </a:tbl>
          </a:graphicData>
        </a:graphic>
      </p:graphicFrame>
      <p:cxnSp>
        <p:nvCxnSpPr>
          <p:cNvPr id="17" name="直接箭头连接符 16">
            <a:extLst>
              <a:ext uri="{FF2B5EF4-FFF2-40B4-BE49-F238E27FC236}">
                <a16:creationId xmlns:a16="http://schemas.microsoft.com/office/drawing/2014/main" id="{83CE1D8F-2E5D-4B5C-AF58-2C15BC7AB3A5}"/>
              </a:ext>
            </a:extLst>
          </p:cNvPr>
          <p:cNvCxnSpPr/>
          <p:nvPr/>
        </p:nvCxnSpPr>
        <p:spPr bwMode="auto">
          <a:xfrm flipH="1">
            <a:off x="3197202" y="3419497"/>
            <a:ext cx="1" cy="413969"/>
          </a:xfrm>
          <a:prstGeom prst="straightConnector1">
            <a:avLst/>
          </a:prstGeom>
          <a:noFill/>
          <a:ln w="9525" cap="flat" cmpd="sng" algn="ctr">
            <a:solidFill>
              <a:schemeClr val="accent1"/>
            </a:solidFill>
            <a:prstDash val="solid"/>
            <a:round/>
            <a:headEnd type="none" w="med" len="med"/>
            <a:tailEnd type="triangle"/>
          </a:ln>
        </p:spPr>
      </p:cxnSp>
      <p:sp>
        <p:nvSpPr>
          <p:cNvPr id="20" name="文本框 19">
            <a:extLst>
              <a:ext uri="{FF2B5EF4-FFF2-40B4-BE49-F238E27FC236}">
                <a16:creationId xmlns:a16="http://schemas.microsoft.com/office/drawing/2014/main" id="{3EE0E68E-5C58-4FC4-B753-28DA6801D8AF}"/>
              </a:ext>
            </a:extLst>
          </p:cNvPr>
          <p:cNvSpPr txBox="1"/>
          <p:nvPr/>
        </p:nvSpPr>
        <p:spPr>
          <a:xfrm>
            <a:off x="2893676" y="2847426"/>
            <a:ext cx="2203388" cy="523220"/>
          </a:xfrm>
          <a:prstGeom prst="rect">
            <a:avLst/>
          </a:prstGeom>
          <a:solidFill>
            <a:schemeClr val="accent5">
              <a:lumMod val="40000"/>
              <a:lumOff val="60000"/>
            </a:schemeClr>
          </a:solidFill>
        </p:spPr>
        <p:txBody>
          <a:bodyPr wrap="square" rtlCol="0">
            <a:spAutoFit/>
          </a:bodyPr>
          <a:lstStyle/>
          <a:p>
            <a:r>
              <a:rPr lang="en-US" altLang="zh-CN" sz="1400" b="0" i="0" dirty="0">
                <a:solidFill>
                  <a:srgbClr val="333333"/>
                </a:solidFill>
                <a:effectLst/>
                <a:latin typeface="Times New Roman" panose="02020603050405020304" pitchFamily="18" charset="0"/>
                <a:cs typeface="Times New Roman" panose="02020603050405020304" pitchFamily="18" charset="0"/>
              </a:rPr>
              <a:t>The liquidity available is severely impaired</a:t>
            </a:r>
            <a:endParaRPr lang="zh-CN" altLang="en-US" sz="14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019D054B-BF4D-4E9A-9FF6-111DDDD6BF7A}"/>
              </a:ext>
            </a:extLst>
          </p:cNvPr>
          <p:cNvSpPr txBox="1"/>
          <p:nvPr/>
        </p:nvSpPr>
        <p:spPr>
          <a:xfrm>
            <a:off x="5946799" y="2849176"/>
            <a:ext cx="2220191" cy="2462213"/>
          </a:xfrm>
          <a:prstGeom prst="rect">
            <a:avLst/>
          </a:prstGeom>
          <a:noFill/>
        </p:spPr>
        <p:txBody>
          <a:bodyPr wrap="square" rtlCol="0">
            <a:spAutoFit/>
          </a:bodyPr>
          <a:lstStyle/>
          <a:p>
            <a:r>
              <a:rPr lang="en-US" altLang="zh-CN" sz="1400" b="0" i="0" dirty="0">
                <a:solidFill>
                  <a:srgbClr val="333333"/>
                </a:solidFill>
                <a:effectLst/>
                <a:latin typeface="Times New Roman" panose="02020603050405020304" pitchFamily="18" charset="0"/>
                <a:cs typeface="Times New Roman" panose="02020603050405020304" pitchFamily="18" charset="0"/>
              </a:rPr>
              <a:t>Through the Group’s and the shareholders’ direct actions, liquidity and equity for the next twelve months are secured and the Group’s continued operations are not threatened. The Board of Directors and management closely follow developments to continue to take the necessary measures.</a:t>
            </a:r>
            <a:endParaRPr lang="zh-CN" alt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828800" y="2019300"/>
            <a:ext cx="5333999" cy="1752600"/>
          </a:xfrm>
        </p:spPr>
        <p:txBody>
          <a:bodyPr/>
          <a:lstStyle/>
          <a:p>
            <a:r>
              <a:rPr lang="en-US" sz="7200" dirty="0"/>
              <a:t>Thank You!</a:t>
            </a:r>
          </a:p>
        </p:txBody>
      </p:sp>
      <p:sp>
        <p:nvSpPr>
          <p:cNvPr id="6" name="Subtitle 5"/>
          <p:cNvSpPr>
            <a:spLocks noGrp="1"/>
          </p:cNvSpPr>
          <p:nvPr>
            <p:ph type="subTitle" idx="1"/>
          </p:nvPr>
        </p:nvSpPr>
        <p:spPr>
          <a:xfrm>
            <a:off x="6172200" y="4876800"/>
            <a:ext cx="3124200" cy="2133600"/>
          </a:xfrm>
        </p:spPr>
        <p:txBody>
          <a:bodyPr/>
          <a:lstStyle/>
          <a:p>
            <a:r>
              <a:rPr lang="en-US" sz="1800" dirty="0">
                <a:latin typeface="Times New Roman" panose="02020603050405020304" pitchFamily="18" charset="0"/>
                <a:cs typeface="Times New Roman" panose="02020603050405020304" pitchFamily="18" charset="0"/>
              </a:rPr>
              <a:t>Group number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a:t>
            </a:r>
          </a:p>
          <a:p>
            <a:r>
              <a:rPr lang="en-US" sz="1800" dirty="0">
                <a:latin typeface="Times New Roman" panose="02020603050405020304" pitchFamily="18" charset="0"/>
                <a:cs typeface="Times New Roman" panose="02020603050405020304" pitchFamily="18" charset="0"/>
              </a:rPr>
              <a:t>z5189004 Yu He</a:t>
            </a:r>
          </a:p>
          <a:p>
            <a:r>
              <a:rPr lang="en-US" sz="1800" dirty="0">
                <a:latin typeface="Times New Roman" panose="02020603050405020304" pitchFamily="18" charset="0"/>
                <a:cs typeface="Times New Roman" panose="02020603050405020304" pitchFamily="18" charset="0"/>
              </a:rPr>
              <a:t>z5275261 </a:t>
            </a:r>
            <a:r>
              <a:rPr lang="en-US" sz="1800" dirty="0" err="1">
                <a:latin typeface="Times New Roman" panose="02020603050405020304" pitchFamily="18" charset="0"/>
                <a:cs typeface="Times New Roman" panose="02020603050405020304" pitchFamily="18" charset="0"/>
              </a:rPr>
              <a:t>Dongchen</a:t>
            </a:r>
            <a:r>
              <a:rPr lang="en-US" sz="1800" dirty="0">
                <a:latin typeface="Times New Roman" panose="02020603050405020304" pitchFamily="18" charset="0"/>
                <a:cs typeface="Times New Roman" panose="02020603050405020304" pitchFamily="18" charset="0"/>
              </a:rPr>
              <a:t> Liu</a:t>
            </a:r>
          </a:p>
          <a:p>
            <a:r>
              <a:rPr lang="en-US" sz="1800" dirty="0">
                <a:latin typeface="Times New Roman" panose="02020603050405020304" pitchFamily="18" charset="0"/>
                <a:cs typeface="Times New Roman" panose="02020603050405020304" pitchFamily="18" charset="0"/>
              </a:rPr>
              <a:t>z5192843 </a:t>
            </a:r>
            <a:r>
              <a:rPr lang="en-US" sz="1800" dirty="0" err="1">
                <a:latin typeface="Times New Roman" panose="02020603050405020304" pitchFamily="18" charset="0"/>
                <a:cs typeface="Times New Roman" panose="02020603050405020304" pitchFamily="18" charset="0"/>
              </a:rPr>
              <a:t>Yuhan</a:t>
            </a:r>
            <a:r>
              <a:rPr lang="en-US" sz="1800" dirty="0">
                <a:latin typeface="Times New Roman" panose="02020603050405020304" pitchFamily="18" charset="0"/>
                <a:cs typeface="Times New Roman" panose="02020603050405020304" pitchFamily="18" charset="0"/>
              </a:rPr>
              <a:t> WANG</a:t>
            </a:r>
          </a:p>
          <a:p>
            <a:r>
              <a:rPr lang="en-US" sz="1800" dirty="0">
                <a:latin typeface="Times New Roman" panose="02020603050405020304" pitchFamily="18" charset="0"/>
                <a:cs typeface="Times New Roman" panose="02020603050405020304" pitchFamily="18" charset="0"/>
              </a:rPr>
              <a:t>z5303449 </a:t>
            </a:r>
            <a:r>
              <a:rPr lang="en-US" sz="1800" dirty="0" err="1">
                <a:latin typeface="Times New Roman" panose="02020603050405020304" pitchFamily="18" charset="0"/>
                <a:cs typeface="Times New Roman" panose="02020603050405020304" pitchFamily="18" charset="0"/>
              </a:rPr>
              <a:t>H</a:t>
            </a:r>
            <a:r>
              <a:rPr lang="en-US" altLang="zh-CN" sz="1800" dirty="0" err="1">
                <a:latin typeface="Times New Roman" panose="02020603050405020304" pitchFamily="18" charset="0"/>
                <a:cs typeface="Times New Roman" panose="02020603050405020304" pitchFamily="18" charset="0"/>
              </a:rPr>
              <a:t>anwei</a:t>
            </a:r>
            <a:r>
              <a:rPr lang="en-US" altLang="zh-CN" sz="1800" dirty="0">
                <a:latin typeface="Times New Roman" panose="02020603050405020304" pitchFamily="18" charset="0"/>
                <a:cs typeface="Times New Roman" panose="02020603050405020304" pitchFamily="18" charset="0"/>
              </a:rPr>
              <a:t> ZHANG</a:t>
            </a: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C4AF325-A626-4516-85F7-767D4A7C54B7}" type="slidenum">
              <a:rPr kumimoji="0" lang="en-US" altLang="en-US" sz="1200" b="0" i="0" u="none" strike="noStrike" kern="1200" cap="none" spc="0" normalizeH="0" baseline="0" noProof="0" smtClean="0">
                <a:ln>
                  <a:noFill/>
                </a:ln>
                <a:solidFill>
                  <a:srgbClr val="000000"/>
                </a:solidFill>
                <a:effectLst/>
                <a:uLnTx/>
                <a:uFillTx/>
                <a:latin typeface="Garamond"/>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dirty="0">
              <a:ln>
                <a:noFill/>
              </a:ln>
              <a:solidFill>
                <a:srgbClr val="000000"/>
              </a:solidFill>
              <a:effectLst/>
              <a:uLnTx/>
              <a:uFillTx/>
              <a:latin typeface="Garamond"/>
              <a:ea typeface="+mn-ea"/>
              <a:cs typeface="+mn-cs"/>
            </a:endParaRPr>
          </a:p>
        </p:txBody>
      </p:sp>
    </p:spTree>
    <p:extLst>
      <p:ext uri="{BB962C8B-B14F-4D97-AF65-F5344CB8AC3E}">
        <p14:creationId xmlns:p14="http://schemas.microsoft.com/office/powerpoint/2010/main" val="1990694769"/>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20000"/>
          </a:spcBef>
          <a:spcAft>
            <a:spcPct val="0"/>
          </a:spcAft>
          <a:buClr>
            <a:schemeClr val="bg1"/>
          </a:buClr>
          <a:buSzPct val="100000"/>
          <a:buFont typeface="Wingdings" panose="05000000000000000000" pitchFamily="2" charset="2"/>
          <a:buChar char="•"/>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20000"/>
          </a:spcBef>
          <a:spcAft>
            <a:spcPct val="0"/>
          </a:spcAft>
          <a:buClr>
            <a:schemeClr val="bg1"/>
          </a:buClr>
          <a:buSzPct val="100000"/>
          <a:buFont typeface="Wingdings" panose="05000000000000000000" pitchFamily="2" charset="2"/>
          <a:buChar char="•"/>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1602</TotalTime>
  <Words>745</Words>
  <Application>Microsoft Office PowerPoint</Application>
  <PresentationFormat>全屏显示(4:3)</PresentationFormat>
  <Paragraphs>155</Paragraphs>
  <Slides>8</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8</vt:i4>
      </vt:variant>
    </vt:vector>
  </HeadingPairs>
  <TitlesOfParts>
    <vt:vector size="17" baseType="lpstr">
      <vt:lpstr>Gotham-Book</vt:lpstr>
      <vt:lpstr>微软雅黑</vt:lpstr>
      <vt:lpstr>Arial</vt:lpstr>
      <vt:lpstr>Calibri</vt:lpstr>
      <vt:lpstr>Garamond</vt:lpstr>
      <vt:lpstr>Times New Roman</vt:lpstr>
      <vt:lpstr>Wingdings</vt:lpstr>
      <vt:lpstr>Edge</vt:lpstr>
      <vt:lpstr>Office 主题​​</vt:lpstr>
      <vt:lpstr>PowerPoint 演示文稿</vt:lpstr>
      <vt:lpstr>Background and History</vt:lpstr>
      <vt:lpstr>Radisson Aspiration Objective and Strategy</vt:lpstr>
      <vt:lpstr>Business Model Canvas</vt:lpstr>
      <vt:lpstr>VGR of Radisson</vt:lpstr>
      <vt:lpstr>Mapping Requirements to Goals</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INFOCOM09-Talk</dc:title>
  <dc:creator>admin</dc:creator>
  <cp:lastModifiedBy>vv zhang</cp:lastModifiedBy>
  <cp:revision>1800</cp:revision>
  <dcterms:created xsi:type="dcterms:W3CDTF">2008-04-11T04:05:00Z</dcterms:created>
  <dcterms:modified xsi:type="dcterms:W3CDTF">2021-03-28T06:12:36Z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