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99562-E908-48D5-91FE-86654218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C5A9B7-33B1-4B7D-8586-306DBBD33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23922-7AEF-4FC7-BE84-70BD2260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FED98-AB13-426E-8E0D-904DCCB6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7DCA8-F202-426F-8D31-9AAB873C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FF06F-B99D-40D2-8E73-FF9A2D9C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873A24-2B7C-4F86-9527-896B0DADA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5F948-1522-47A0-AE27-003569C4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E167F-0362-4021-B5B7-6250F09B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07F80-0514-49B5-9621-776AC15E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2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44466A-E6AD-4CF8-88A2-6B414F23B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6997F1-B59B-421D-B0DA-9C6FD268B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4AD12-D0ED-43BF-932F-0072E7F6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8BABC-4CB3-4925-9FAE-16C06958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B4A59-149F-42B6-B87F-510A125F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6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FAF96-7C5F-4E95-9C8E-5D9719F7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0FEA2-9547-4579-A79E-E272F16F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87D19-A5E7-4694-825A-A711DC8A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10FA7-8F6B-4483-B896-3BA298F1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FE8D8-F942-496B-8050-7724327C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B4CCB-290E-4CE4-99C4-0B7E32CA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D2919-EDCC-4A34-9838-FFAA1537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ECFB6-F0E3-4BA5-AB72-06ADDEC0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601AE-BCED-4B7E-864C-7D92635D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34D03-ADE4-476D-9F97-B50E5BF2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5727-111A-426E-933B-429AEA1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BA580-C48D-44E4-A074-CE0DD966B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261805-056A-4472-98E9-816AAE47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732A8-5809-4D2B-81E4-4F62F118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834E2-FEF5-4524-8C73-CDF7C2FF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B3F5E-E33D-4999-9041-0F5AF95B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140BE-D5B4-43C1-AC1A-6C0C8E7B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1D88E-B034-4D00-9B67-A093246B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8DDBA-860D-40FF-81FC-5ACD49E1D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C25C2-52AD-4ABE-8CDD-CCB12350D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07B7ED-6700-4ECF-9160-998BCB9E4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4B8983-920F-4D94-9A4F-A46E87DF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C40354-EAE8-4268-9E3B-853EDB57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D001D9-77FD-4A19-86B9-62255EE7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D5DE8-10F7-4066-A8ED-842CF8EB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4B70F7-FAB8-4964-A6F5-C8059A43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A20C6B-DCAE-42F8-AD14-7CD9DCCD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35DAD2-F532-4113-BD9B-590FDC16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7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05119F-0322-405D-8E15-BCA6A994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CAEB83-0210-4F97-B4CA-71FA3ED0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1D59C1-CD2F-4ADE-8D3D-37E06BC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8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FCC92-80B5-49E2-8EFA-40ADD18A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C496B-2B2C-4782-A074-5F453B49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E491B6-F42E-4430-A9D1-F691B2E40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18631-FDEB-49BF-86FB-CC8F3665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B61DD-0E35-4527-98D2-50C9AA57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C9A08-C4B9-4B82-931B-3D621A67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6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8AC05-3450-4991-885B-85A1E929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2B0615-3C3B-4843-BD98-6718B022A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9F5D5-F9BE-4BB0-B67B-DFEEED22E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AE595-4A20-4B7B-9819-D5BCC2CB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706B6-4749-4AEE-A068-B33B29A3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891D2-6BF7-4AA4-9FAC-42E636C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C5E231-EADD-4668-958C-B0514DC4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D54E6-5511-4565-8DDF-5C9CC828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297E4-937B-4ADD-94C9-5BF7C45F4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290C-C45C-4F6F-AFB3-4832A64E5C44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4E082-F1FD-4ED1-AE95-A0F010058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91EBF-A816-4E00-8255-BB241E27A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2AB0-5114-4F3A-8378-733D294E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1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08947CA-D39B-4937-87AC-CF2EBDF67C6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9018270" cy="948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A013764-23A1-4EC5-80A7-1B14897F7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94429"/>
              </p:ext>
            </p:extLst>
          </p:nvPr>
        </p:nvGraphicFramePr>
        <p:xfrm>
          <a:off x="1318985" y="3554186"/>
          <a:ext cx="9018270" cy="29083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18270">
                  <a:extLst>
                    <a:ext uri="{9D8B030D-6E8A-4147-A177-3AD203B41FA5}">
                      <a16:colId xmlns:a16="http://schemas.microsoft.com/office/drawing/2014/main" val="2050773356"/>
                    </a:ext>
                  </a:extLst>
                </a:gridCol>
              </a:tblGrid>
              <a:tr h="425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63967"/>
                  </a:ext>
                </a:extLst>
              </a:tr>
              <a:tr h="481271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ensure that the risks and benefits of new investments and financial commitments are in line with Radisson’s Finance Policy;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62943"/>
                  </a:ext>
                </a:extLst>
              </a:tr>
              <a:tr h="481271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reduce business cycle risks through brand diversity, geographic diversification and by increasing the proportion of managed and franchised contracts in the portfolio;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35254"/>
                  </a:ext>
                </a:extLst>
              </a:tr>
              <a:tr h="481271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carefully evaluate investments in high risk regions and seek returns that exceed higher cost of capital in such regions;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29260"/>
                  </a:ext>
                </a:extLst>
              </a:tr>
              <a:tr h="281479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protect brand values through strategic control and operational policies;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6021"/>
                  </a:ext>
                </a:extLst>
              </a:tr>
              <a:tr h="281479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 and assess Radisson’s insurance </a:t>
                      </a:r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programmes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on an on-going basis; 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89029"/>
                  </a:ext>
                </a:extLst>
              </a:tr>
              <a:tr h="392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 and assess Safety &amp; Security procedures.</a:t>
                      </a:r>
                      <a:endParaRPr lang="zh-CN" altLang="zh-CN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76793"/>
                  </a:ext>
                </a:extLst>
              </a:tr>
            </a:tbl>
          </a:graphicData>
        </a:graphic>
      </p:graphicFrame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15057305-8880-49AA-B3BF-7DC8F763FAD0}"/>
              </a:ext>
            </a:extLst>
          </p:cNvPr>
          <p:cNvSpPr/>
          <p:nvPr/>
        </p:nvSpPr>
        <p:spPr>
          <a:xfrm>
            <a:off x="947057" y="1254010"/>
            <a:ext cx="9753600" cy="1039586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Risk Management</a:t>
            </a:r>
            <a:endParaRPr lang="zh-CN" altLang="zh-CN" sz="16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4BD2C8-AFE9-4B4B-861A-A32A75703832}"/>
              </a:ext>
            </a:extLst>
          </p:cNvPr>
          <p:cNvSpPr txBox="1"/>
          <p:nvPr/>
        </p:nvSpPr>
        <p:spPr>
          <a:xfrm>
            <a:off x="1318985" y="2418781"/>
            <a:ext cx="4423228" cy="101566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Operational Risks</a:t>
            </a: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risks occur mainly in running the hotels locally but also include implementation risks related to margin-enhancing initiatives launched centrally.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0DB104-1D0B-4AAE-B6C1-8CD94AF0E141}"/>
              </a:ext>
            </a:extLst>
          </p:cNvPr>
          <p:cNvSpPr txBox="1"/>
          <p:nvPr/>
        </p:nvSpPr>
        <p:spPr>
          <a:xfrm>
            <a:off x="5914027" y="2424223"/>
            <a:ext cx="4423228" cy="101566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Financial Risks</a:t>
            </a:r>
          </a:p>
          <a:p>
            <a:pPr algn="just"/>
            <a:r>
              <a:rPr lang="en-US" altLang="zh-CN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risks arise because Radisson has external financing needs and operates in a number of foreign currencies.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3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141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VGR of Radisson</dc:title>
  <dc:creator>Yuhan Wang</dc:creator>
  <cp:lastModifiedBy>vv zhang</cp:lastModifiedBy>
  <cp:revision>12</cp:revision>
  <dcterms:created xsi:type="dcterms:W3CDTF">2021-03-21T02:18:15Z</dcterms:created>
  <dcterms:modified xsi:type="dcterms:W3CDTF">2021-03-23T15:15:44Z</dcterms:modified>
</cp:coreProperties>
</file>