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17"/>
  </p:notesMasterIdLst>
  <p:sldIdLst>
    <p:sldId id="258" r:id="rId2"/>
    <p:sldId id="257" r:id="rId3"/>
    <p:sldId id="260" r:id="rId4"/>
    <p:sldId id="265" r:id="rId5"/>
    <p:sldId id="274" r:id="rId6"/>
    <p:sldId id="275" r:id="rId7"/>
    <p:sldId id="276" r:id="rId8"/>
    <p:sldId id="272" r:id="rId9"/>
    <p:sldId id="273" r:id="rId10"/>
    <p:sldId id="263" r:id="rId11"/>
    <p:sldId id="270" r:id="rId12"/>
    <p:sldId id="271" r:id="rId13"/>
    <p:sldId id="267"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DBA9FF-74EB-4C86-A28E-B610D20BE332}" v="29" dt="2021-11-16T05:45:13.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729" autoAdjust="0"/>
  </p:normalViewPr>
  <p:slideViewPr>
    <p:cSldViewPr snapToGrid="0">
      <p:cViewPr varScale="1">
        <p:scale>
          <a:sx n="89" d="100"/>
          <a:sy n="89" d="100"/>
        </p:scale>
        <p:origin x="1374"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ac Burmingham" userId="f54550aab104c25c" providerId="LiveId" clId="{6FDBA9FF-74EB-4C86-A28E-B610D20BE332}"/>
    <pc:docChg chg="undo custSel addSld delSld modSld sldOrd">
      <pc:chgData name="Isaac Burmingham" userId="f54550aab104c25c" providerId="LiveId" clId="{6FDBA9FF-74EB-4C86-A28E-B610D20BE332}" dt="2021-11-16T23:19:14.689" v="3350" actId="20577"/>
      <pc:docMkLst>
        <pc:docMk/>
      </pc:docMkLst>
      <pc:sldChg chg="modSp mod">
        <pc:chgData name="Isaac Burmingham" userId="f54550aab104c25c" providerId="LiveId" clId="{6FDBA9FF-74EB-4C86-A28E-B610D20BE332}" dt="2021-11-15T21:31:40.258" v="775" actId="20577"/>
        <pc:sldMkLst>
          <pc:docMk/>
          <pc:sldMk cId="835893504" sldId="257"/>
        </pc:sldMkLst>
        <pc:spChg chg="mod">
          <ac:chgData name="Isaac Burmingham" userId="f54550aab104c25c" providerId="LiveId" clId="{6FDBA9FF-74EB-4C86-A28E-B610D20BE332}" dt="2021-11-15T21:31:40.258" v="775" actId="20577"/>
          <ac:spMkLst>
            <pc:docMk/>
            <pc:sldMk cId="835893504" sldId="257"/>
            <ac:spMk id="3" creationId="{73F243E4-914B-4CA2-B871-BCE02BDC1A93}"/>
          </ac:spMkLst>
        </pc:spChg>
      </pc:sldChg>
      <pc:sldChg chg="modSp mod">
        <pc:chgData name="Isaac Burmingham" userId="f54550aab104c25c" providerId="LiveId" clId="{6FDBA9FF-74EB-4C86-A28E-B610D20BE332}" dt="2021-11-16T03:12:10.819" v="789" actId="313"/>
        <pc:sldMkLst>
          <pc:docMk/>
          <pc:sldMk cId="1664831537" sldId="258"/>
        </pc:sldMkLst>
        <pc:spChg chg="mod">
          <ac:chgData name="Isaac Burmingham" userId="f54550aab104c25c" providerId="LiveId" clId="{6FDBA9FF-74EB-4C86-A28E-B610D20BE332}" dt="2021-11-16T03:12:10.819" v="789" actId="313"/>
          <ac:spMkLst>
            <pc:docMk/>
            <pc:sldMk cId="1664831537" sldId="258"/>
            <ac:spMk id="4" creationId="{6ADD21D1-4FF4-418E-BA3A-1E361F40E4FD}"/>
          </ac:spMkLst>
        </pc:spChg>
      </pc:sldChg>
      <pc:sldChg chg="addSp delSp modSp mod modNotesTx">
        <pc:chgData name="Isaac Burmingham" userId="f54550aab104c25c" providerId="LiveId" clId="{6FDBA9FF-74EB-4C86-A28E-B610D20BE332}" dt="2021-11-16T03:31:47.827" v="834" actId="1076"/>
        <pc:sldMkLst>
          <pc:docMk/>
          <pc:sldMk cId="2502144842" sldId="260"/>
        </pc:sldMkLst>
        <pc:spChg chg="mod">
          <ac:chgData name="Isaac Burmingham" userId="f54550aab104c25c" providerId="LiveId" clId="{6FDBA9FF-74EB-4C86-A28E-B610D20BE332}" dt="2021-11-16T03:25:43.191" v="808" actId="20577"/>
          <ac:spMkLst>
            <pc:docMk/>
            <pc:sldMk cId="2502144842" sldId="260"/>
            <ac:spMk id="3" creationId="{B8F7AF88-0173-4BEB-8B6D-5E7CC33C5D07}"/>
          </ac:spMkLst>
        </pc:spChg>
        <pc:spChg chg="add del mod">
          <ac:chgData name="Isaac Burmingham" userId="f54550aab104c25c" providerId="LiveId" clId="{6FDBA9FF-74EB-4C86-A28E-B610D20BE332}" dt="2021-11-16T03:25:15.888" v="795" actId="478"/>
          <ac:spMkLst>
            <pc:docMk/>
            <pc:sldMk cId="2502144842" sldId="260"/>
            <ac:spMk id="9" creationId="{CE071474-7CFE-4283-9647-8BDC867E7F67}"/>
          </ac:spMkLst>
        </pc:spChg>
        <pc:spChg chg="del">
          <ac:chgData name="Isaac Burmingham" userId="f54550aab104c25c" providerId="LiveId" clId="{6FDBA9FF-74EB-4C86-A28E-B610D20BE332}" dt="2021-11-15T20:16:46.753" v="616" actId="478"/>
          <ac:spMkLst>
            <pc:docMk/>
            <pc:sldMk cId="2502144842" sldId="260"/>
            <ac:spMk id="10" creationId="{F6D16699-CA16-431B-A997-EA2400969307}"/>
          </ac:spMkLst>
        </pc:spChg>
        <pc:spChg chg="del">
          <ac:chgData name="Isaac Burmingham" userId="f54550aab104c25c" providerId="LiveId" clId="{6FDBA9FF-74EB-4C86-A28E-B610D20BE332}" dt="2021-11-15T20:16:47.759" v="617" actId="478"/>
          <ac:spMkLst>
            <pc:docMk/>
            <pc:sldMk cId="2502144842" sldId="260"/>
            <ac:spMk id="11" creationId="{8F876741-A2FA-491E-B274-1236AEA95285}"/>
          </ac:spMkLst>
        </pc:spChg>
        <pc:spChg chg="add del mod">
          <ac:chgData name="Isaac Burmingham" userId="f54550aab104c25c" providerId="LiveId" clId="{6FDBA9FF-74EB-4C86-A28E-B610D20BE332}" dt="2021-11-16T03:29:15.102" v="822" actId="478"/>
          <ac:spMkLst>
            <pc:docMk/>
            <pc:sldMk cId="2502144842" sldId="260"/>
            <ac:spMk id="17" creationId="{3911DBC0-28AB-45E4-93FE-41EB05D33030}"/>
          </ac:spMkLst>
        </pc:spChg>
        <pc:picChg chg="del">
          <ac:chgData name="Isaac Burmingham" userId="f54550aab104c25c" providerId="LiveId" clId="{6FDBA9FF-74EB-4C86-A28E-B610D20BE332}" dt="2021-11-15T19:58:18.751" v="496" actId="478"/>
          <ac:picMkLst>
            <pc:docMk/>
            <pc:sldMk cId="2502144842" sldId="260"/>
            <ac:picMk id="6" creationId="{FB0A28CF-F40B-4425-A1DC-41B035479D91}"/>
          </ac:picMkLst>
        </pc:picChg>
        <pc:picChg chg="del">
          <ac:chgData name="Isaac Burmingham" userId="f54550aab104c25c" providerId="LiveId" clId="{6FDBA9FF-74EB-4C86-A28E-B610D20BE332}" dt="2021-11-15T19:58:19.392" v="497" actId="478"/>
          <ac:picMkLst>
            <pc:docMk/>
            <pc:sldMk cId="2502144842" sldId="260"/>
            <ac:picMk id="7" creationId="{F7F41823-E0E8-4CC5-BADB-F87260BCDFDA}"/>
          </ac:picMkLst>
        </pc:picChg>
        <pc:picChg chg="add mod">
          <ac:chgData name="Isaac Burmingham" userId="f54550aab104c25c" providerId="LiveId" clId="{6FDBA9FF-74EB-4C86-A28E-B610D20BE332}" dt="2021-11-16T03:31:33.935" v="829" actId="1076"/>
          <ac:picMkLst>
            <pc:docMk/>
            <pc:sldMk cId="2502144842" sldId="260"/>
            <ac:picMk id="8" creationId="{1F7779DA-ABC6-40F0-9DBA-5328DDD4C29F}"/>
          </ac:picMkLst>
        </pc:picChg>
        <pc:picChg chg="del">
          <ac:chgData name="Isaac Burmingham" userId="f54550aab104c25c" providerId="LiveId" clId="{6FDBA9FF-74EB-4C86-A28E-B610D20BE332}" dt="2021-11-15T19:58:20.020" v="498" actId="478"/>
          <ac:picMkLst>
            <pc:docMk/>
            <pc:sldMk cId="2502144842" sldId="260"/>
            <ac:picMk id="13" creationId="{C7422115-752D-4A61-913C-8480F897E8FE}"/>
          </ac:picMkLst>
        </pc:picChg>
        <pc:picChg chg="add mod">
          <ac:chgData name="Isaac Burmingham" userId="f54550aab104c25c" providerId="LiveId" clId="{6FDBA9FF-74EB-4C86-A28E-B610D20BE332}" dt="2021-11-16T03:31:34.748" v="830" actId="1076"/>
          <ac:picMkLst>
            <pc:docMk/>
            <pc:sldMk cId="2502144842" sldId="260"/>
            <ac:picMk id="14" creationId="{4067DE99-DB24-40FC-B1B3-0AC87008560C}"/>
          </ac:picMkLst>
        </pc:picChg>
        <pc:picChg chg="add mod">
          <ac:chgData name="Isaac Burmingham" userId="f54550aab104c25c" providerId="LiveId" clId="{6FDBA9FF-74EB-4C86-A28E-B610D20BE332}" dt="2021-11-16T03:31:35.612" v="831" actId="1076"/>
          <ac:picMkLst>
            <pc:docMk/>
            <pc:sldMk cId="2502144842" sldId="260"/>
            <ac:picMk id="16" creationId="{02E31A93-7757-44C4-9D69-A63244FA1C2E}"/>
          </ac:picMkLst>
        </pc:picChg>
        <pc:picChg chg="add mod">
          <ac:chgData name="Isaac Burmingham" userId="f54550aab104c25c" providerId="LiveId" clId="{6FDBA9FF-74EB-4C86-A28E-B610D20BE332}" dt="2021-11-16T03:31:47.827" v="834" actId="1076"/>
          <ac:picMkLst>
            <pc:docMk/>
            <pc:sldMk cId="2502144842" sldId="260"/>
            <ac:picMk id="19" creationId="{8953D9FE-A9C8-495D-B6B1-0424373874F4}"/>
          </ac:picMkLst>
        </pc:picChg>
      </pc:sldChg>
      <pc:sldChg chg="delSp modSp mod ord">
        <pc:chgData name="Isaac Burmingham" userId="f54550aab104c25c" providerId="LiveId" clId="{6FDBA9FF-74EB-4C86-A28E-B610D20BE332}" dt="2021-11-16T04:58:05.841" v="2259"/>
        <pc:sldMkLst>
          <pc:docMk/>
          <pc:sldMk cId="3032693870" sldId="261"/>
        </pc:sldMkLst>
        <pc:spChg chg="mod">
          <ac:chgData name="Isaac Burmingham" userId="f54550aab104c25c" providerId="LiveId" clId="{6FDBA9FF-74EB-4C86-A28E-B610D20BE332}" dt="2021-11-16T04:57:47.151" v="2253" actId="20577"/>
          <ac:spMkLst>
            <pc:docMk/>
            <pc:sldMk cId="3032693870" sldId="261"/>
            <ac:spMk id="3" creationId="{B8F7AF88-0173-4BEB-8B6D-5E7CC33C5D07}"/>
          </ac:spMkLst>
        </pc:spChg>
        <pc:picChg chg="del">
          <ac:chgData name="Isaac Burmingham" userId="f54550aab104c25c" providerId="LiveId" clId="{6FDBA9FF-74EB-4C86-A28E-B610D20BE332}" dt="2021-11-16T04:57:50.865" v="2255" actId="478"/>
          <ac:picMkLst>
            <pc:docMk/>
            <pc:sldMk cId="3032693870" sldId="261"/>
            <ac:picMk id="10" creationId="{730457AA-66C8-4844-8ED5-3B179310C17C}"/>
          </ac:picMkLst>
        </pc:picChg>
        <pc:picChg chg="mod">
          <ac:chgData name="Isaac Burmingham" userId="f54550aab104c25c" providerId="LiveId" clId="{6FDBA9FF-74EB-4C86-A28E-B610D20BE332}" dt="2021-11-16T04:57:56.220" v="2257" actId="1076"/>
          <ac:picMkLst>
            <pc:docMk/>
            <pc:sldMk cId="3032693870" sldId="261"/>
            <ac:picMk id="14" creationId="{F6D240F0-C03F-4D73-B623-8C71E2D55BC7}"/>
          </ac:picMkLst>
        </pc:picChg>
        <pc:picChg chg="del">
          <ac:chgData name="Isaac Burmingham" userId="f54550aab104c25c" providerId="LiveId" clId="{6FDBA9FF-74EB-4C86-A28E-B610D20BE332}" dt="2021-11-16T04:57:50.458" v="2254" actId="478"/>
          <ac:picMkLst>
            <pc:docMk/>
            <pc:sldMk cId="3032693870" sldId="261"/>
            <ac:picMk id="25" creationId="{5CA4F787-D34C-4456-847F-0C45F42388D0}"/>
          </ac:picMkLst>
        </pc:picChg>
      </pc:sldChg>
      <pc:sldChg chg="delSp modSp mod ord modNotesTx">
        <pc:chgData name="Isaac Burmingham" userId="f54550aab104c25c" providerId="LiveId" clId="{6FDBA9FF-74EB-4C86-A28E-B610D20BE332}" dt="2021-11-16T05:35:22.045" v="3217" actId="20577"/>
        <pc:sldMkLst>
          <pc:docMk/>
          <pc:sldMk cId="2217602698" sldId="263"/>
        </pc:sldMkLst>
        <pc:spChg chg="mod">
          <ac:chgData name="Isaac Burmingham" userId="f54550aab104c25c" providerId="LiveId" clId="{6FDBA9FF-74EB-4C86-A28E-B610D20BE332}" dt="2021-11-15T20:17:30.199" v="668" actId="20577"/>
          <ac:spMkLst>
            <pc:docMk/>
            <pc:sldMk cId="2217602698" sldId="263"/>
            <ac:spMk id="2" creationId="{CD4AFC50-5017-4505-AC6D-3BFA9438A10F}"/>
          </ac:spMkLst>
        </pc:spChg>
        <pc:spChg chg="mod">
          <ac:chgData name="Isaac Burmingham" userId="f54550aab104c25c" providerId="LiveId" clId="{6FDBA9FF-74EB-4C86-A28E-B610D20BE332}" dt="2021-11-16T05:25:47.531" v="3216" actId="20577"/>
          <ac:spMkLst>
            <pc:docMk/>
            <pc:sldMk cId="2217602698" sldId="263"/>
            <ac:spMk id="13" creationId="{BB78E0B4-803E-4E8C-B989-C8084FF13D06}"/>
          </ac:spMkLst>
        </pc:spChg>
        <pc:picChg chg="del">
          <ac:chgData name="Isaac Burmingham" userId="f54550aab104c25c" providerId="LiveId" clId="{6FDBA9FF-74EB-4C86-A28E-B610D20BE332}" dt="2021-11-15T20:17:23.911" v="653" actId="478"/>
          <ac:picMkLst>
            <pc:docMk/>
            <pc:sldMk cId="2217602698" sldId="263"/>
            <ac:picMk id="6" creationId="{06CAD627-E829-4C98-AA88-1B2AE8294C36}"/>
          </ac:picMkLst>
        </pc:picChg>
        <pc:picChg chg="del">
          <ac:chgData name="Isaac Burmingham" userId="f54550aab104c25c" providerId="LiveId" clId="{6FDBA9FF-74EB-4C86-A28E-B610D20BE332}" dt="2021-11-15T20:17:24.517" v="654" actId="478"/>
          <ac:picMkLst>
            <pc:docMk/>
            <pc:sldMk cId="2217602698" sldId="263"/>
            <ac:picMk id="15" creationId="{69BD3896-A6B8-4EEB-AED1-9A0BCC47168D}"/>
          </ac:picMkLst>
        </pc:picChg>
      </pc:sldChg>
      <pc:sldChg chg="addSp delSp modSp mod modNotesTx">
        <pc:chgData name="Isaac Burmingham" userId="f54550aab104c25c" providerId="LiveId" clId="{6FDBA9FF-74EB-4C86-A28E-B610D20BE332}" dt="2021-11-16T05:46:04.187" v="3333" actId="1076"/>
        <pc:sldMkLst>
          <pc:docMk/>
          <pc:sldMk cId="4220719951" sldId="265"/>
        </pc:sldMkLst>
        <pc:spChg chg="add mod">
          <ac:chgData name="Isaac Burmingham" userId="f54550aab104c25c" providerId="LiveId" clId="{6FDBA9FF-74EB-4C86-A28E-B610D20BE332}" dt="2021-11-15T20:17:00.902" v="646" actId="20577"/>
          <ac:spMkLst>
            <pc:docMk/>
            <pc:sldMk cId="4220719951" sldId="265"/>
            <ac:spMk id="4" creationId="{D09F5C9C-4FE7-4910-A423-457104BF13C6}"/>
          </ac:spMkLst>
        </pc:spChg>
        <pc:spChg chg="add del mod">
          <ac:chgData name="Isaac Burmingham" userId="f54550aab104c25c" providerId="LiveId" clId="{6FDBA9FF-74EB-4C86-A28E-B610D20BE332}" dt="2021-11-16T05:43:10.143" v="3252" actId="478"/>
          <ac:spMkLst>
            <pc:docMk/>
            <pc:sldMk cId="4220719951" sldId="265"/>
            <ac:spMk id="6" creationId="{A5781FD7-142B-4CE3-8624-8741F1B6C041}"/>
          </ac:spMkLst>
        </pc:spChg>
        <pc:spChg chg="add mod">
          <ac:chgData name="Isaac Burmingham" userId="f54550aab104c25c" providerId="LiveId" clId="{6FDBA9FF-74EB-4C86-A28E-B610D20BE332}" dt="2021-11-16T05:46:00.781" v="3332" actId="1076"/>
          <ac:spMkLst>
            <pc:docMk/>
            <pc:sldMk cId="4220719951" sldId="265"/>
            <ac:spMk id="9" creationId="{D2441AB1-F068-4923-82B1-FADFD57AB42B}"/>
          </ac:spMkLst>
        </pc:spChg>
        <pc:spChg chg="add del mod">
          <ac:chgData name="Isaac Burmingham" userId="f54550aab104c25c" providerId="LiveId" clId="{6FDBA9FF-74EB-4C86-A28E-B610D20BE332}" dt="2021-11-16T05:43:12.240" v="3253" actId="478"/>
          <ac:spMkLst>
            <pc:docMk/>
            <pc:sldMk cId="4220719951" sldId="265"/>
            <ac:spMk id="11" creationId="{40FF7A46-0DD5-4887-BEF9-C9D0E5B7BC58}"/>
          </ac:spMkLst>
        </pc:spChg>
        <pc:spChg chg="add mod">
          <ac:chgData name="Isaac Burmingham" userId="f54550aab104c25c" providerId="LiveId" clId="{6FDBA9FF-74EB-4C86-A28E-B610D20BE332}" dt="2021-11-16T05:43:55.648" v="3287" actId="1076"/>
          <ac:spMkLst>
            <pc:docMk/>
            <pc:sldMk cId="4220719951" sldId="265"/>
            <ac:spMk id="13" creationId="{DB47D9CA-4D78-46A7-8664-D63B85E80AE2}"/>
          </ac:spMkLst>
        </pc:spChg>
        <pc:spChg chg="add mod">
          <ac:chgData name="Isaac Burmingham" userId="f54550aab104c25c" providerId="LiveId" clId="{6FDBA9FF-74EB-4C86-A28E-B610D20BE332}" dt="2021-11-16T05:45:42.241" v="3328" actId="1076"/>
          <ac:spMkLst>
            <pc:docMk/>
            <pc:sldMk cId="4220719951" sldId="265"/>
            <ac:spMk id="14" creationId="{693DBEB9-0A77-494C-9808-FD72AECBA341}"/>
          </ac:spMkLst>
        </pc:spChg>
        <pc:picChg chg="add mod">
          <ac:chgData name="Isaac Burmingham" userId="f54550aab104c25c" providerId="LiveId" clId="{6FDBA9FF-74EB-4C86-A28E-B610D20BE332}" dt="2021-11-16T05:46:04.187" v="3333" actId="1076"/>
          <ac:picMkLst>
            <pc:docMk/>
            <pc:sldMk cId="4220719951" sldId="265"/>
            <ac:picMk id="3" creationId="{F5CBBCC1-6836-492E-9548-0D6E637D16A8}"/>
          </ac:picMkLst>
        </pc:picChg>
        <pc:picChg chg="add mod">
          <ac:chgData name="Isaac Burmingham" userId="f54550aab104c25c" providerId="LiveId" clId="{6FDBA9FF-74EB-4C86-A28E-B610D20BE332}" dt="2021-11-16T05:43:32.343" v="3261" actId="1076"/>
          <ac:picMkLst>
            <pc:docMk/>
            <pc:sldMk cId="4220719951" sldId="265"/>
            <ac:picMk id="8" creationId="{F8D735F6-4489-4D3E-B801-925B1640E0BF}"/>
          </ac:picMkLst>
        </pc:picChg>
        <pc:picChg chg="del">
          <ac:chgData name="Isaac Burmingham" userId="f54550aab104c25c" providerId="LiveId" clId="{6FDBA9FF-74EB-4C86-A28E-B610D20BE332}" dt="2021-11-15T20:16:49.280" v="618" actId="478"/>
          <ac:picMkLst>
            <pc:docMk/>
            <pc:sldMk cId="4220719951" sldId="265"/>
            <ac:picMk id="12" creationId="{BC5BA0DD-7C34-4F0B-80E0-EABD6AFA65C8}"/>
          </ac:picMkLst>
        </pc:picChg>
        <pc:picChg chg="add mod ord modCrop">
          <ac:chgData name="Isaac Burmingham" userId="f54550aab104c25c" providerId="LiveId" clId="{6FDBA9FF-74EB-4C86-A28E-B610D20BE332}" dt="2021-11-16T05:45:56.610" v="3331" actId="1076"/>
          <ac:picMkLst>
            <pc:docMk/>
            <pc:sldMk cId="4220719951" sldId="265"/>
            <ac:picMk id="16" creationId="{CE19551A-126E-4107-98B2-ED0568389ECB}"/>
          </ac:picMkLst>
        </pc:picChg>
      </pc:sldChg>
      <pc:sldChg chg="modSp mod">
        <pc:chgData name="Isaac Burmingham" userId="f54550aab104c25c" providerId="LiveId" clId="{6FDBA9FF-74EB-4C86-A28E-B610D20BE332}" dt="2021-11-15T20:53:17.447" v="757" actId="1076"/>
        <pc:sldMkLst>
          <pc:docMk/>
          <pc:sldMk cId="882529836" sldId="266"/>
        </pc:sldMkLst>
        <pc:picChg chg="mod modCrop">
          <ac:chgData name="Isaac Burmingham" userId="f54550aab104c25c" providerId="LiveId" clId="{6FDBA9FF-74EB-4C86-A28E-B610D20BE332}" dt="2021-11-15T20:53:17.447" v="757" actId="1076"/>
          <ac:picMkLst>
            <pc:docMk/>
            <pc:sldMk cId="882529836" sldId="266"/>
            <ac:picMk id="9" creationId="{68848BD8-2843-46D6-A503-FDC00AB9CABB}"/>
          </ac:picMkLst>
        </pc:picChg>
      </pc:sldChg>
      <pc:sldChg chg="addSp delSp modSp mod ord modNotesTx">
        <pc:chgData name="Isaac Burmingham" userId="f54550aab104c25c" providerId="LiveId" clId="{6FDBA9FF-74EB-4C86-A28E-B610D20BE332}" dt="2021-11-16T05:06:56.179" v="2484"/>
        <pc:sldMkLst>
          <pc:docMk/>
          <pc:sldMk cId="1310035696" sldId="267"/>
        </pc:sldMkLst>
        <pc:spChg chg="add mod">
          <ac:chgData name="Isaac Burmingham" userId="f54550aab104c25c" providerId="LiveId" clId="{6FDBA9FF-74EB-4C86-A28E-B610D20BE332}" dt="2021-11-16T05:00:02.794" v="2361" actId="20577"/>
          <ac:spMkLst>
            <pc:docMk/>
            <pc:sldMk cId="1310035696" sldId="267"/>
            <ac:spMk id="2" creationId="{62697C6A-FE99-43F0-A156-E5A1BF2C1759}"/>
          </ac:spMkLst>
        </pc:spChg>
        <pc:spChg chg="add del mod">
          <ac:chgData name="Isaac Burmingham" userId="f54550aab104c25c" providerId="LiveId" clId="{6FDBA9FF-74EB-4C86-A28E-B610D20BE332}" dt="2021-11-16T05:06:33.780" v="2473" actId="478"/>
          <ac:spMkLst>
            <pc:docMk/>
            <pc:sldMk cId="1310035696" sldId="267"/>
            <ac:spMk id="6" creationId="{D582775D-303F-435B-A947-D6A820EDE267}"/>
          </ac:spMkLst>
        </pc:spChg>
        <pc:spChg chg="add del mod">
          <ac:chgData name="Isaac Burmingham" userId="f54550aab104c25c" providerId="LiveId" clId="{6FDBA9FF-74EB-4C86-A28E-B610D20BE332}" dt="2021-11-16T04:59:18.954" v="2314" actId="478"/>
          <ac:spMkLst>
            <pc:docMk/>
            <pc:sldMk cId="1310035696" sldId="267"/>
            <ac:spMk id="7" creationId="{017D56F5-916A-4519-A4C2-B963B73FF404}"/>
          </ac:spMkLst>
        </pc:spChg>
        <pc:spChg chg="add del mod">
          <ac:chgData name="Isaac Burmingham" userId="f54550aab104c25c" providerId="LiveId" clId="{6FDBA9FF-74EB-4C86-A28E-B610D20BE332}" dt="2021-11-16T05:06:34.412" v="2474" actId="478"/>
          <ac:spMkLst>
            <pc:docMk/>
            <pc:sldMk cId="1310035696" sldId="267"/>
            <ac:spMk id="8" creationId="{F46EFE33-9F00-4D0C-B134-556B3E0EC9E7}"/>
          </ac:spMkLst>
        </pc:spChg>
        <pc:spChg chg="add mod">
          <ac:chgData name="Isaac Burmingham" userId="f54550aab104c25c" providerId="LiveId" clId="{6FDBA9FF-74EB-4C86-A28E-B610D20BE332}" dt="2021-11-16T05:06:42.472" v="2480" actId="1076"/>
          <ac:spMkLst>
            <pc:docMk/>
            <pc:sldMk cId="1310035696" sldId="267"/>
            <ac:spMk id="9" creationId="{ABD3BE37-C821-46E8-83A5-A2686C3DBB1E}"/>
          </ac:spMkLst>
        </pc:spChg>
        <pc:spChg chg="add mod">
          <ac:chgData name="Isaac Burmingham" userId="f54550aab104c25c" providerId="LiveId" clId="{6FDBA9FF-74EB-4C86-A28E-B610D20BE332}" dt="2021-11-16T05:06:47.948" v="2482" actId="1076"/>
          <ac:spMkLst>
            <pc:docMk/>
            <pc:sldMk cId="1310035696" sldId="267"/>
            <ac:spMk id="10" creationId="{AEEA48DD-F300-4B74-AC22-D5FFDAF5D4F8}"/>
          </ac:spMkLst>
        </pc:spChg>
        <pc:spChg chg="add mod">
          <ac:chgData name="Isaac Burmingham" userId="f54550aab104c25c" providerId="LiveId" clId="{6FDBA9FF-74EB-4C86-A28E-B610D20BE332}" dt="2021-11-16T05:05:13.107" v="2454" actId="1076"/>
          <ac:spMkLst>
            <pc:docMk/>
            <pc:sldMk cId="1310035696" sldId="267"/>
            <ac:spMk id="11" creationId="{533CA718-6098-4566-8D63-E23F73B29204}"/>
          </ac:spMkLst>
        </pc:spChg>
        <pc:spChg chg="add mod">
          <ac:chgData name="Isaac Burmingham" userId="f54550aab104c25c" providerId="LiveId" clId="{6FDBA9FF-74EB-4C86-A28E-B610D20BE332}" dt="2021-11-16T05:02:32.381" v="2453" actId="20577"/>
          <ac:spMkLst>
            <pc:docMk/>
            <pc:sldMk cId="1310035696" sldId="267"/>
            <ac:spMk id="12" creationId="{9F1162F7-23BA-44DC-AE55-B6FAE68627C8}"/>
          </ac:spMkLst>
        </pc:spChg>
        <pc:picChg chg="del">
          <ac:chgData name="Isaac Burmingham" userId="f54550aab104c25c" providerId="LiveId" clId="{6FDBA9FF-74EB-4C86-A28E-B610D20BE332}" dt="2021-11-15T20:17:04.101" v="647" actId="478"/>
          <ac:picMkLst>
            <pc:docMk/>
            <pc:sldMk cId="1310035696" sldId="267"/>
            <ac:picMk id="14" creationId="{19DEC54B-047B-4C58-9FC0-53745556CA1D}"/>
          </ac:picMkLst>
        </pc:picChg>
        <pc:cxnChg chg="add del mod">
          <ac:chgData name="Isaac Burmingham" userId="f54550aab104c25c" providerId="LiveId" clId="{6FDBA9FF-74EB-4C86-A28E-B610D20BE332}" dt="2021-11-16T05:06:37.884" v="2477" actId="478"/>
          <ac:cxnSpMkLst>
            <pc:docMk/>
            <pc:sldMk cId="1310035696" sldId="267"/>
            <ac:cxnSpMk id="4" creationId="{40E8AE0B-180D-40BA-B5B5-836EA8B45514}"/>
          </ac:cxnSpMkLst>
        </pc:cxnChg>
        <pc:cxnChg chg="add del mod">
          <ac:chgData name="Isaac Burmingham" userId="f54550aab104c25c" providerId="LiveId" clId="{6FDBA9FF-74EB-4C86-A28E-B610D20BE332}" dt="2021-11-16T05:06:35.300" v="2475" actId="478"/>
          <ac:cxnSpMkLst>
            <pc:docMk/>
            <pc:sldMk cId="1310035696" sldId="267"/>
            <ac:cxnSpMk id="15" creationId="{02B6A9BD-42A9-4170-8D52-946ED888047D}"/>
          </ac:cxnSpMkLst>
        </pc:cxnChg>
        <pc:cxnChg chg="add del mod">
          <ac:chgData name="Isaac Burmingham" userId="f54550aab104c25c" providerId="LiveId" clId="{6FDBA9FF-74EB-4C86-A28E-B610D20BE332}" dt="2021-11-16T05:06:36.196" v="2476" actId="478"/>
          <ac:cxnSpMkLst>
            <pc:docMk/>
            <pc:sldMk cId="1310035696" sldId="267"/>
            <ac:cxnSpMk id="18" creationId="{A19CBF52-F43D-43EF-AF14-85758BA898E6}"/>
          </ac:cxnSpMkLst>
        </pc:cxnChg>
        <pc:cxnChg chg="add del mod">
          <ac:chgData name="Isaac Burmingham" userId="f54550aab104c25c" providerId="LiveId" clId="{6FDBA9FF-74EB-4C86-A28E-B610D20BE332}" dt="2021-11-16T05:06:40.261" v="2479" actId="478"/>
          <ac:cxnSpMkLst>
            <pc:docMk/>
            <pc:sldMk cId="1310035696" sldId="267"/>
            <ac:cxnSpMk id="20" creationId="{71EDD714-1574-4D15-86B6-8E755BEEE4C5}"/>
          </ac:cxnSpMkLst>
        </pc:cxnChg>
      </pc:sldChg>
      <pc:sldChg chg="del">
        <pc:chgData name="Isaac Burmingham" userId="f54550aab104c25c" providerId="LiveId" clId="{6FDBA9FF-74EB-4C86-A28E-B610D20BE332}" dt="2021-11-15T20:17:14.430" v="649" actId="47"/>
        <pc:sldMkLst>
          <pc:docMk/>
          <pc:sldMk cId="1537777295" sldId="268"/>
        </pc:sldMkLst>
      </pc:sldChg>
      <pc:sldChg chg="del">
        <pc:chgData name="Isaac Burmingham" userId="f54550aab104c25c" providerId="LiveId" clId="{6FDBA9FF-74EB-4C86-A28E-B610D20BE332}" dt="2021-11-15T20:17:16.137" v="650" actId="47"/>
        <pc:sldMkLst>
          <pc:docMk/>
          <pc:sldMk cId="1092325418" sldId="269"/>
        </pc:sldMkLst>
      </pc:sldChg>
      <pc:sldChg chg="modSp add mod modNotesTx">
        <pc:chgData name="Isaac Burmingham" userId="f54550aab104c25c" providerId="LiveId" clId="{6FDBA9FF-74EB-4C86-A28E-B610D20BE332}" dt="2021-11-16T05:21:51.855" v="3139" actId="20577"/>
        <pc:sldMkLst>
          <pc:docMk/>
          <pc:sldMk cId="3588551316" sldId="272"/>
        </pc:sldMkLst>
        <pc:spChg chg="mod">
          <ac:chgData name="Isaac Burmingham" userId="f54550aab104c25c" providerId="LiveId" clId="{6FDBA9FF-74EB-4C86-A28E-B610D20BE332}" dt="2021-11-15T20:38:58.986" v="714" actId="20577"/>
          <ac:spMkLst>
            <pc:docMk/>
            <pc:sldMk cId="3588551316" sldId="272"/>
            <ac:spMk id="2" creationId="{CD4AFC50-5017-4505-AC6D-3BFA9438A10F}"/>
          </ac:spMkLst>
        </pc:spChg>
        <pc:spChg chg="mod">
          <ac:chgData name="Isaac Burmingham" userId="f54550aab104c25c" providerId="LiveId" clId="{6FDBA9FF-74EB-4C86-A28E-B610D20BE332}" dt="2021-11-16T05:21:45.256" v="3138" actId="20577"/>
          <ac:spMkLst>
            <pc:docMk/>
            <pc:sldMk cId="3588551316" sldId="272"/>
            <ac:spMk id="13" creationId="{BB78E0B4-803E-4E8C-B989-C8084FF13D06}"/>
          </ac:spMkLst>
        </pc:spChg>
      </pc:sldChg>
      <pc:sldChg chg="modSp add mod modNotesTx">
        <pc:chgData name="Isaac Burmingham" userId="f54550aab104c25c" providerId="LiveId" clId="{6FDBA9FF-74EB-4C86-A28E-B610D20BE332}" dt="2021-11-16T05:22:26.652" v="3141" actId="20577"/>
        <pc:sldMkLst>
          <pc:docMk/>
          <pc:sldMk cId="1407358988" sldId="273"/>
        </pc:sldMkLst>
        <pc:spChg chg="mod">
          <ac:chgData name="Isaac Burmingham" userId="f54550aab104c25c" providerId="LiveId" clId="{6FDBA9FF-74EB-4C86-A28E-B610D20BE332}" dt="2021-11-15T20:47:48.087" v="733" actId="20577"/>
          <ac:spMkLst>
            <pc:docMk/>
            <pc:sldMk cId="1407358988" sldId="273"/>
            <ac:spMk id="2" creationId="{CD4AFC50-5017-4505-AC6D-3BFA9438A10F}"/>
          </ac:spMkLst>
        </pc:spChg>
      </pc:sldChg>
      <pc:sldChg chg="addSp delSp modSp add mod modNotesTx">
        <pc:chgData name="Isaac Burmingham" userId="f54550aab104c25c" providerId="LiveId" clId="{6FDBA9FF-74EB-4C86-A28E-B610D20BE332}" dt="2021-11-16T04:42:47.767" v="2227" actId="1076"/>
        <pc:sldMkLst>
          <pc:docMk/>
          <pc:sldMk cId="3863192103" sldId="274"/>
        </pc:sldMkLst>
        <pc:spChg chg="add del mod">
          <ac:chgData name="Isaac Burmingham" userId="f54550aab104c25c" providerId="LiveId" clId="{6FDBA9FF-74EB-4C86-A28E-B610D20BE332}" dt="2021-11-16T04:35:04.721" v="2203" actId="478"/>
          <ac:spMkLst>
            <pc:docMk/>
            <pc:sldMk cId="3863192103" sldId="274"/>
            <ac:spMk id="3" creationId="{F8A6ABA3-5ED7-4C96-8093-29AB4FBF2D8B}"/>
          </ac:spMkLst>
        </pc:spChg>
        <pc:spChg chg="del">
          <ac:chgData name="Isaac Burmingham" userId="f54550aab104c25c" providerId="LiveId" clId="{6FDBA9FF-74EB-4C86-A28E-B610D20BE332}" dt="2021-11-16T04:29:17.567" v="2185" actId="478"/>
          <ac:spMkLst>
            <pc:docMk/>
            <pc:sldMk cId="3863192103" sldId="274"/>
            <ac:spMk id="6" creationId="{A5781FD7-142B-4CE3-8624-8741F1B6C041}"/>
          </ac:spMkLst>
        </pc:spChg>
        <pc:picChg chg="add mod">
          <ac:chgData name="Isaac Burmingham" userId="f54550aab104c25c" providerId="LiveId" clId="{6FDBA9FF-74EB-4C86-A28E-B610D20BE332}" dt="2021-11-16T04:42:47.767" v="2227" actId="1076"/>
          <ac:picMkLst>
            <pc:docMk/>
            <pc:sldMk cId="3863192103" sldId="274"/>
            <ac:picMk id="8" creationId="{AEE81626-2DBB-40F3-8CBA-32211D48CC94}"/>
          </ac:picMkLst>
        </pc:picChg>
        <pc:picChg chg="add mod">
          <ac:chgData name="Isaac Burmingham" userId="f54550aab104c25c" providerId="LiveId" clId="{6FDBA9FF-74EB-4C86-A28E-B610D20BE332}" dt="2021-11-16T04:42:42.560" v="2224" actId="1076"/>
          <ac:picMkLst>
            <pc:docMk/>
            <pc:sldMk cId="3863192103" sldId="274"/>
            <ac:picMk id="10" creationId="{F8FEDB45-09DC-46D5-8A25-2785AC7822BC}"/>
          </ac:picMkLst>
        </pc:picChg>
        <pc:picChg chg="add del mod">
          <ac:chgData name="Isaac Burmingham" userId="f54550aab104c25c" providerId="LiveId" clId="{6FDBA9FF-74EB-4C86-A28E-B610D20BE332}" dt="2021-11-16T04:42:34.372" v="2221" actId="478"/>
          <ac:picMkLst>
            <pc:docMk/>
            <pc:sldMk cId="3863192103" sldId="274"/>
            <ac:picMk id="12" creationId="{EDD0883A-5D8F-4455-8B05-342E8DBC2060}"/>
          </ac:picMkLst>
        </pc:picChg>
      </pc:sldChg>
      <pc:sldChg chg="addSp delSp modSp add mod">
        <pc:chgData name="Isaac Burmingham" userId="f54550aab104c25c" providerId="LiveId" clId="{6FDBA9FF-74EB-4C86-A28E-B610D20BE332}" dt="2021-11-16T04:57:38.018" v="2252" actId="1076"/>
        <pc:sldMkLst>
          <pc:docMk/>
          <pc:sldMk cId="608572281" sldId="275"/>
        </pc:sldMkLst>
        <pc:picChg chg="add del mod">
          <ac:chgData name="Isaac Burmingham" userId="f54550aab104c25c" providerId="LiveId" clId="{6FDBA9FF-74EB-4C86-A28E-B610D20BE332}" dt="2021-11-16T04:56:43.586" v="2238" actId="478"/>
          <ac:picMkLst>
            <pc:docMk/>
            <pc:sldMk cId="608572281" sldId="275"/>
            <ac:picMk id="3" creationId="{C00DFAE2-722A-4ACF-A504-DCB9BC89AD54}"/>
          </ac:picMkLst>
        </pc:picChg>
        <pc:picChg chg="add mod">
          <ac:chgData name="Isaac Burmingham" userId="f54550aab104c25c" providerId="LiveId" clId="{6FDBA9FF-74EB-4C86-A28E-B610D20BE332}" dt="2021-11-16T04:57:35.483" v="2251" actId="1076"/>
          <ac:picMkLst>
            <pc:docMk/>
            <pc:sldMk cId="608572281" sldId="275"/>
            <ac:picMk id="7" creationId="{88961F0D-3955-4742-A259-112AD803BE77}"/>
          </ac:picMkLst>
        </pc:picChg>
        <pc:picChg chg="del">
          <ac:chgData name="Isaac Burmingham" userId="f54550aab104c25c" providerId="LiveId" clId="{6FDBA9FF-74EB-4C86-A28E-B610D20BE332}" dt="2021-11-16T04:42:55.289" v="2229" actId="478"/>
          <ac:picMkLst>
            <pc:docMk/>
            <pc:sldMk cId="608572281" sldId="275"/>
            <ac:picMk id="8" creationId="{AEE81626-2DBB-40F3-8CBA-32211D48CC94}"/>
          </ac:picMkLst>
        </pc:picChg>
        <pc:picChg chg="del">
          <ac:chgData name="Isaac Burmingham" userId="f54550aab104c25c" providerId="LiveId" clId="{6FDBA9FF-74EB-4C86-A28E-B610D20BE332}" dt="2021-11-16T04:42:54.865" v="2228" actId="478"/>
          <ac:picMkLst>
            <pc:docMk/>
            <pc:sldMk cId="608572281" sldId="275"/>
            <ac:picMk id="10" creationId="{F8FEDB45-09DC-46D5-8A25-2785AC7822BC}"/>
          </ac:picMkLst>
        </pc:picChg>
        <pc:picChg chg="mod">
          <ac:chgData name="Isaac Burmingham" userId="f54550aab104c25c" providerId="LiveId" clId="{6FDBA9FF-74EB-4C86-A28E-B610D20BE332}" dt="2021-11-16T04:57:38.018" v="2252" actId="1076"/>
          <ac:picMkLst>
            <pc:docMk/>
            <pc:sldMk cId="608572281" sldId="275"/>
            <ac:picMk id="12" creationId="{EDD0883A-5D8F-4455-8B05-342E8DBC2060}"/>
          </ac:picMkLst>
        </pc:picChg>
      </pc:sldChg>
      <pc:sldChg chg="addSp delSp modSp add mod modNotesTx">
        <pc:chgData name="Isaac Burmingham" userId="f54550aab104c25c" providerId="LiveId" clId="{6FDBA9FF-74EB-4C86-A28E-B610D20BE332}" dt="2021-11-16T23:19:14.689" v="3350" actId="20577"/>
        <pc:sldMkLst>
          <pc:docMk/>
          <pc:sldMk cId="1210598638" sldId="276"/>
        </pc:sldMkLst>
        <pc:spChg chg="mod">
          <ac:chgData name="Isaac Burmingham" userId="f54550aab104c25c" providerId="LiveId" clId="{6FDBA9FF-74EB-4C86-A28E-B610D20BE332}" dt="2021-11-16T22:57:42.099" v="3342" actId="20577"/>
          <ac:spMkLst>
            <pc:docMk/>
            <pc:sldMk cId="1210598638" sldId="276"/>
            <ac:spMk id="2" creationId="{CD4AFC50-5017-4505-AC6D-3BFA9438A10F}"/>
          </ac:spMkLst>
        </pc:spChg>
        <pc:spChg chg="add del mod">
          <ac:chgData name="Isaac Burmingham" userId="f54550aab104c25c" providerId="LiveId" clId="{6FDBA9FF-74EB-4C86-A28E-B610D20BE332}" dt="2021-11-16T05:15:18.090" v="2976" actId="478"/>
          <ac:spMkLst>
            <pc:docMk/>
            <pc:sldMk cId="1210598638" sldId="276"/>
            <ac:spMk id="3" creationId="{D2958041-CBB7-4F4C-9066-0925BF85F435}"/>
          </ac:spMkLst>
        </pc:spChg>
        <pc:spChg chg="add del mod">
          <ac:chgData name="Isaac Burmingham" userId="f54550aab104c25c" providerId="LiveId" clId="{6FDBA9FF-74EB-4C86-A28E-B610D20BE332}" dt="2021-11-16T05:15:19.962" v="2978" actId="478"/>
          <ac:spMkLst>
            <pc:docMk/>
            <pc:sldMk cId="1210598638" sldId="276"/>
            <ac:spMk id="6" creationId="{E0AA4FB5-BBC0-4F38-B511-099078B29C29}"/>
          </ac:spMkLst>
        </pc:spChg>
        <pc:spChg chg="add del mod">
          <ac:chgData name="Isaac Burmingham" userId="f54550aab104c25c" providerId="LiveId" clId="{6FDBA9FF-74EB-4C86-A28E-B610D20BE332}" dt="2021-11-16T05:15:21.202" v="2980" actId="478"/>
          <ac:spMkLst>
            <pc:docMk/>
            <pc:sldMk cId="1210598638" sldId="276"/>
            <ac:spMk id="7" creationId="{6D1D02D5-9AB1-432A-93CF-EDFA5F2595D2}"/>
          </ac:spMkLst>
        </pc:spChg>
        <pc:spChg chg="mod">
          <ac:chgData name="Isaac Burmingham" userId="f54550aab104c25c" providerId="LiveId" clId="{6FDBA9FF-74EB-4C86-A28E-B610D20BE332}" dt="2021-11-16T23:19:11.777" v="3348" actId="20577"/>
          <ac:spMkLst>
            <pc:docMk/>
            <pc:sldMk cId="1210598638" sldId="276"/>
            <ac:spMk id="13" creationId="{BB78E0B4-803E-4E8C-B989-C8084FF13D06}"/>
          </ac:spMkLst>
        </pc:spChg>
        <pc:cxnChg chg="add del mod">
          <ac:chgData name="Isaac Burmingham" userId="f54550aab104c25c" providerId="LiveId" clId="{6FDBA9FF-74EB-4C86-A28E-B610D20BE332}" dt="2021-11-16T05:15:19.027" v="2977" actId="478"/>
          <ac:cxnSpMkLst>
            <pc:docMk/>
            <pc:sldMk cId="1210598638" sldId="276"/>
            <ac:cxnSpMk id="8" creationId="{8C5689D5-8D5C-4823-93AB-9F41890FEFE3}"/>
          </ac:cxnSpMkLst>
        </pc:cxnChg>
        <pc:cxnChg chg="add del mod">
          <ac:chgData name="Isaac Burmingham" userId="f54550aab104c25c" providerId="LiveId" clId="{6FDBA9FF-74EB-4C86-A28E-B610D20BE332}" dt="2021-11-16T05:15:20.746" v="2979" actId="478"/>
          <ac:cxnSpMkLst>
            <pc:docMk/>
            <pc:sldMk cId="1210598638" sldId="276"/>
            <ac:cxnSpMk id="11" creationId="{09E5FB81-57A7-4DBD-B408-8747AEFE814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913B1-F8FA-4B93-84CD-8BDB33AD80BE}" type="datetimeFigureOut">
              <a:rPr lang="en-US" smtClean="0"/>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DD1B7-86A0-4EA1-977F-B3CE0F93B29A}" type="slidenum">
              <a:rPr lang="en-US" smtClean="0"/>
              <a:t>‹#›</a:t>
            </a:fld>
            <a:endParaRPr lang="en-US"/>
          </a:p>
        </p:txBody>
      </p:sp>
    </p:spTree>
    <p:extLst>
      <p:ext uri="{BB962C8B-B14F-4D97-AF65-F5344CB8AC3E}">
        <p14:creationId xmlns:p14="http://schemas.microsoft.com/office/powerpoint/2010/main" val="298105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solidFill>
                <a:schemeClr val="tx1"/>
              </a:solidFill>
            </a:endParaRPr>
          </a:p>
        </p:txBody>
      </p:sp>
      <p:sp>
        <p:nvSpPr>
          <p:cNvPr id="4" name="Slide Number Placeholder 3"/>
          <p:cNvSpPr>
            <a:spLocks noGrp="1"/>
          </p:cNvSpPr>
          <p:nvPr>
            <p:ph type="sldNum" sz="quarter" idx="5"/>
          </p:nvPr>
        </p:nvSpPr>
        <p:spPr/>
        <p:txBody>
          <a:bodyPr/>
          <a:lstStyle/>
          <a:p>
            <a:fld id="{3BDDD1B7-86A0-4EA1-977F-B3CE0F93B29A}" type="slidenum">
              <a:rPr lang="en-US" smtClean="0"/>
              <a:t>2</a:t>
            </a:fld>
            <a:endParaRPr lang="en-US"/>
          </a:p>
        </p:txBody>
      </p:sp>
    </p:spTree>
    <p:extLst>
      <p:ext uri="{BB962C8B-B14F-4D97-AF65-F5344CB8AC3E}">
        <p14:creationId xmlns:p14="http://schemas.microsoft.com/office/powerpoint/2010/main" val="1386840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solidFill>
                  <a:schemeClr val="tx1"/>
                </a:solidFill>
              </a:rPr>
              <a:t>Challenges in ADS today</a:t>
            </a:r>
          </a:p>
          <a:p>
            <a:pPr marL="342900" indent="-342900">
              <a:buFont typeface="Arial" panose="020B0604020202020204" pitchFamily="34" charset="0"/>
              <a:buChar char="•"/>
            </a:pPr>
            <a:r>
              <a:rPr lang="en-US" dirty="0">
                <a:solidFill>
                  <a:schemeClr val="tx1"/>
                </a:solidFill>
              </a:rPr>
              <a:t>Monitoring burden on Operational Engineers</a:t>
            </a:r>
          </a:p>
          <a:p>
            <a:pPr marL="342900" indent="-342900">
              <a:buFont typeface="Arial" panose="020B0604020202020204" pitchFamily="34" charset="0"/>
              <a:buChar char="•"/>
            </a:pPr>
            <a:r>
              <a:rPr lang="en-US" dirty="0">
                <a:solidFill>
                  <a:schemeClr val="tx1"/>
                </a:solidFill>
              </a:rPr>
              <a:t>Operational Risk</a:t>
            </a:r>
          </a:p>
          <a:p>
            <a:pPr marL="342900" indent="-342900">
              <a:buFont typeface="Arial" panose="020B0604020202020204" pitchFamily="34" charset="0"/>
              <a:buChar char="•"/>
            </a:pPr>
            <a:r>
              <a:rPr lang="en-US" dirty="0">
                <a:solidFill>
                  <a:schemeClr val="tx1"/>
                </a:solidFill>
              </a:rPr>
              <a:t>Expert Knowledge Required – manual analysis of visualizations and channel statistics</a:t>
            </a:r>
          </a:p>
          <a:p>
            <a:pPr marL="342900" indent="-342900">
              <a:buFont typeface="Arial" panose="020B0604020202020204" pitchFamily="34" charset="0"/>
              <a:buChar char="•"/>
            </a:pPr>
            <a:r>
              <a:rPr lang="en-US" dirty="0">
                <a:solidFill>
                  <a:schemeClr val="tx1"/>
                </a:solidFill>
              </a:rPr>
              <a:t>Challenges in targeting the entirety of anomaly types</a:t>
            </a:r>
          </a:p>
          <a:p>
            <a:pPr marL="342900" indent="-342900">
              <a:buFont typeface="Arial" panose="020B0604020202020204" pitchFamily="34" charset="0"/>
              <a:buChar char="•"/>
            </a:pPr>
            <a:r>
              <a:rPr lang="en-US" dirty="0">
                <a:solidFill>
                  <a:schemeClr val="tx1"/>
                </a:solidFill>
              </a:rPr>
              <a:t>Current systems use Out-of-Limits approaches such as Nearest Neighbors, but has high false positive rate</a:t>
            </a:r>
          </a:p>
        </p:txBody>
      </p:sp>
      <p:sp>
        <p:nvSpPr>
          <p:cNvPr id="4" name="Slide Number Placeholder 3"/>
          <p:cNvSpPr>
            <a:spLocks noGrp="1"/>
          </p:cNvSpPr>
          <p:nvPr>
            <p:ph type="sldNum" sz="quarter" idx="5"/>
          </p:nvPr>
        </p:nvSpPr>
        <p:spPr/>
        <p:txBody>
          <a:bodyPr/>
          <a:lstStyle/>
          <a:p>
            <a:fld id="{3BDDD1B7-86A0-4EA1-977F-B3CE0F93B29A}" type="slidenum">
              <a:rPr lang="en-US" smtClean="0"/>
              <a:t>11</a:t>
            </a:fld>
            <a:endParaRPr lang="en-US"/>
          </a:p>
        </p:txBody>
      </p:sp>
    </p:spTree>
    <p:extLst>
      <p:ext uri="{BB962C8B-B14F-4D97-AF65-F5344CB8AC3E}">
        <p14:creationId xmlns:p14="http://schemas.microsoft.com/office/powerpoint/2010/main" val="2724247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solidFill>
                  <a:schemeClr val="tx1"/>
                </a:solidFill>
              </a:rPr>
              <a:t>Challenges in ADS today</a:t>
            </a:r>
          </a:p>
          <a:p>
            <a:pPr marL="342900" indent="-342900">
              <a:buFont typeface="Arial" panose="020B0604020202020204" pitchFamily="34" charset="0"/>
              <a:buChar char="•"/>
            </a:pPr>
            <a:r>
              <a:rPr lang="en-US" dirty="0">
                <a:solidFill>
                  <a:schemeClr val="tx1"/>
                </a:solidFill>
              </a:rPr>
              <a:t>Monitoring burden on Operational Engineers</a:t>
            </a:r>
          </a:p>
          <a:p>
            <a:pPr marL="342900" indent="-342900">
              <a:buFont typeface="Arial" panose="020B0604020202020204" pitchFamily="34" charset="0"/>
              <a:buChar char="•"/>
            </a:pPr>
            <a:r>
              <a:rPr lang="en-US" dirty="0">
                <a:solidFill>
                  <a:schemeClr val="tx1"/>
                </a:solidFill>
              </a:rPr>
              <a:t>Operational Risk</a:t>
            </a:r>
          </a:p>
          <a:p>
            <a:pPr marL="342900" indent="-342900">
              <a:buFont typeface="Arial" panose="020B0604020202020204" pitchFamily="34" charset="0"/>
              <a:buChar char="•"/>
            </a:pPr>
            <a:r>
              <a:rPr lang="en-US" dirty="0">
                <a:solidFill>
                  <a:schemeClr val="tx1"/>
                </a:solidFill>
              </a:rPr>
              <a:t>Expert Knowledge Required – manual analysis of visualizations and channel statistics</a:t>
            </a:r>
          </a:p>
          <a:p>
            <a:pPr marL="342900" indent="-342900">
              <a:buFont typeface="Arial" panose="020B0604020202020204" pitchFamily="34" charset="0"/>
              <a:buChar char="•"/>
            </a:pPr>
            <a:r>
              <a:rPr lang="en-US" dirty="0">
                <a:solidFill>
                  <a:schemeClr val="tx1"/>
                </a:solidFill>
              </a:rPr>
              <a:t>Challenges in targeting the entirety of anomaly types</a:t>
            </a:r>
          </a:p>
          <a:p>
            <a:pPr marL="342900" indent="-342900">
              <a:buFont typeface="Arial" panose="020B0604020202020204" pitchFamily="34" charset="0"/>
              <a:buChar char="•"/>
            </a:pPr>
            <a:r>
              <a:rPr lang="en-US" dirty="0">
                <a:solidFill>
                  <a:schemeClr val="tx1"/>
                </a:solidFill>
              </a:rPr>
              <a:t>Current systems use Out-of-Limits approaches such as Nearest Neighbors, but has high false positive rate</a:t>
            </a:r>
          </a:p>
        </p:txBody>
      </p:sp>
      <p:sp>
        <p:nvSpPr>
          <p:cNvPr id="4" name="Slide Number Placeholder 3"/>
          <p:cNvSpPr>
            <a:spLocks noGrp="1"/>
          </p:cNvSpPr>
          <p:nvPr>
            <p:ph type="sldNum" sz="quarter" idx="5"/>
          </p:nvPr>
        </p:nvSpPr>
        <p:spPr/>
        <p:txBody>
          <a:bodyPr/>
          <a:lstStyle/>
          <a:p>
            <a:fld id="{3BDDD1B7-86A0-4EA1-977F-B3CE0F93B29A}" type="slidenum">
              <a:rPr lang="en-US" smtClean="0"/>
              <a:t>12</a:t>
            </a:fld>
            <a:endParaRPr lang="en-US"/>
          </a:p>
        </p:txBody>
      </p:sp>
    </p:spTree>
    <p:extLst>
      <p:ext uri="{BB962C8B-B14F-4D97-AF65-F5344CB8AC3E}">
        <p14:creationId xmlns:p14="http://schemas.microsoft.com/office/powerpoint/2010/main" val="1405193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DD1B7-86A0-4EA1-977F-B3CE0F93B29A}" type="slidenum">
              <a:rPr lang="en-US" smtClean="0"/>
              <a:t>13</a:t>
            </a:fld>
            <a:endParaRPr lang="en-US"/>
          </a:p>
        </p:txBody>
      </p:sp>
    </p:spTree>
    <p:extLst>
      <p:ext uri="{BB962C8B-B14F-4D97-AF65-F5344CB8AC3E}">
        <p14:creationId xmlns:p14="http://schemas.microsoft.com/office/powerpoint/2010/main" val="1475345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RNNs feed results BACK INTO the network</a:t>
            </a:r>
          </a:p>
          <a:p>
            <a:endParaRPr lang="en-US" dirty="0"/>
          </a:p>
          <a:p>
            <a:r>
              <a:rPr lang="en-US" dirty="0"/>
              <a:t>They are distinguished by their “memory” as they take information from prior inputs to influence the current input and output. While traditional deep neural networks assume that inputs and outputs are independent of each other, the output of recurrent neural networks depend on the prior elements within the sequence.</a:t>
            </a:r>
          </a:p>
          <a:p>
            <a:endParaRPr lang="en-US" dirty="0"/>
          </a:p>
          <a:p>
            <a:r>
              <a:rPr lang="en-US" dirty="0"/>
              <a:t>LSTMs are specifically designed to handle the vanishing gradient problem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Output prediction is generated at each timestep.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Uses an exponentially-weighted average to generate smoothed errors in order to dampen spikes common in LSTM-based predictions</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Also added pruning anomalies to mitigate for False Positives</a:t>
            </a:r>
          </a:p>
          <a:p>
            <a:endParaRPr lang="en-US" dirty="0"/>
          </a:p>
        </p:txBody>
      </p:sp>
      <p:sp>
        <p:nvSpPr>
          <p:cNvPr id="4" name="Slide Number Placeholder 3"/>
          <p:cNvSpPr>
            <a:spLocks noGrp="1"/>
          </p:cNvSpPr>
          <p:nvPr>
            <p:ph type="sldNum" sz="quarter" idx="5"/>
          </p:nvPr>
        </p:nvSpPr>
        <p:spPr/>
        <p:txBody>
          <a:bodyPr/>
          <a:lstStyle/>
          <a:p>
            <a:fld id="{3BDDD1B7-86A0-4EA1-977F-B3CE0F93B29A}" type="slidenum">
              <a:rPr lang="en-US" smtClean="0"/>
              <a:t>14</a:t>
            </a:fld>
            <a:endParaRPr lang="en-US"/>
          </a:p>
        </p:txBody>
      </p:sp>
    </p:spTree>
    <p:extLst>
      <p:ext uri="{BB962C8B-B14F-4D97-AF65-F5344CB8AC3E}">
        <p14:creationId xmlns:p14="http://schemas.microsoft.com/office/powerpoint/2010/main" val="1178593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DD1B7-86A0-4EA1-977F-B3CE0F93B29A}" type="slidenum">
              <a:rPr lang="en-US" smtClean="0"/>
              <a:t>15</a:t>
            </a:fld>
            <a:endParaRPr lang="en-US"/>
          </a:p>
        </p:txBody>
      </p:sp>
    </p:spTree>
    <p:extLst>
      <p:ext uri="{BB962C8B-B14F-4D97-AF65-F5344CB8AC3E}">
        <p14:creationId xmlns:p14="http://schemas.microsoft.com/office/powerpoint/2010/main" val="257257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DD1B7-86A0-4EA1-977F-B3CE0F93B29A}" type="slidenum">
              <a:rPr lang="en-US" smtClean="0"/>
              <a:t>3</a:t>
            </a:fld>
            <a:endParaRPr lang="en-US"/>
          </a:p>
        </p:txBody>
      </p:sp>
    </p:spTree>
    <p:extLst>
      <p:ext uri="{BB962C8B-B14F-4D97-AF65-F5344CB8AC3E}">
        <p14:creationId xmlns:p14="http://schemas.microsoft.com/office/powerpoint/2010/main" val="177817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Wrangling – datasets had to be reformatted from original data files or merged together for desired data output</a:t>
            </a:r>
          </a:p>
          <a:p>
            <a:endParaRPr lang="en-US" dirty="0"/>
          </a:p>
          <a:p>
            <a:r>
              <a:rPr lang="en-US" dirty="0"/>
              <a:t>Feature Interaction – Checked correlation with time. Checked correlation matrices (with target). The feature interactions are important to keep to help the model produce better predictions (what univariate predictions lack in a non-stable environment)</a:t>
            </a:r>
          </a:p>
          <a:p>
            <a:endParaRPr lang="en-US" dirty="0"/>
          </a:p>
          <a:p>
            <a:r>
              <a:rPr lang="en-US" dirty="0"/>
              <a:t>Resampling &amp; Imputation – Some data had to be resampled to reduce timestep. Nulls were managed by either linear interpolation where appropriate or dropped.</a:t>
            </a:r>
          </a:p>
        </p:txBody>
      </p:sp>
      <p:sp>
        <p:nvSpPr>
          <p:cNvPr id="4" name="Slide Number Placeholder 3"/>
          <p:cNvSpPr>
            <a:spLocks noGrp="1"/>
          </p:cNvSpPr>
          <p:nvPr>
            <p:ph type="sldNum" sz="quarter" idx="5"/>
          </p:nvPr>
        </p:nvSpPr>
        <p:spPr/>
        <p:txBody>
          <a:bodyPr/>
          <a:lstStyle/>
          <a:p>
            <a:fld id="{3BDDD1B7-86A0-4EA1-977F-B3CE0F93B29A}" type="slidenum">
              <a:rPr lang="en-US" smtClean="0"/>
              <a:t>4</a:t>
            </a:fld>
            <a:endParaRPr lang="en-US"/>
          </a:p>
        </p:txBody>
      </p:sp>
    </p:spTree>
    <p:extLst>
      <p:ext uri="{BB962C8B-B14F-4D97-AF65-F5344CB8AC3E}">
        <p14:creationId xmlns:p14="http://schemas.microsoft.com/office/powerpoint/2010/main" val="3854103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DD1B7-86A0-4EA1-977F-B3CE0F93B29A}" type="slidenum">
              <a:rPr lang="en-US" smtClean="0"/>
              <a:t>5</a:t>
            </a:fld>
            <a:endParaRPr lang="en-US"/>
          </a:p>
        </p:txBody>
      </p:sp>
    </p:spTree>
    <p:extLst>
      <p:ext uri="{BB962C8B-B14F-4D97-AF65-F5344CB8AC3E}">
        <p14:creationId xmlns:p14="http://schemas.microsoft.com/office/powerpoint/2010/main" val="3968420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DD1B7-86A0-4EA1-977F-B3CE0F93B29A}" type="slidenum">
              <a:rPr lang="en-US" smtClean="0"/>
              <a:t>6</a:t>
            </a:fld>
            <a:endParaRPr lang="en-US"/>
          </a:p>
        </p:txBody>
      </p:sp>
    </p:spTree>
    <p:extLst>
      <p:ext uri="{BB962C8B-B14F-4D97-AF65-F5344CB8AC3E}">
        <p14:creationId xmlns:p14="http://schemas.microsoft.com/office/powerpoint/2010/main" val="3009233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Struggled with overfitting/underfitting on some datasets more than others</a:t>
            </a:r>
          </a:p>
        </p:txBody>
      </p:sp>
      <p:sp>
        <p:nvSpPr>
          <p:cNvPr id="4" name="Slide Number Placeholder 3"/>
          <p:cNvSpPr>
            <a:spLocks noGrp="1"/>
          </p:cNvSpPr>
          <p:nvPr>
            <p:ph type="sldNum" sz="quarter" idx="5"/>
          </p:nvPr>
        </p:nvSpPr>
        <p:spPr/>
        <p:txBody>
          <a:bodyPr/>
          <a:lstStyle/>
          <a:p>
            <a:fld id="{3BDDD1B7-86A0-4EA1-977F-B3CE0F93B29A}" type="slidenum">
              <a:rPr lang="en-US" smtClean="0"/>
              <a:t>7</a:t>
            </a:fld>
            <a:endParaRPr lang="en-US"/>
          </a:p>
        </p:txBody>
      </p:sp>
    </p:spTree>
    <p:extLst>
      <p:ext uri="{BB962C8B-B14F-4D97-AF65-F5344CB8AC3E}">
        <p14:creationId xmlns:p14="http://schemas.microsoft.com/office/powerpoint/2010/main" val="358588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DD1B7-86A0-4EA1-977F-B3CE0F93B29A}" type="slidenum">
              <a:rPr lang="en-US" smtClean="0"/>
              <a:t>8</a:t>
            </a:fld>
            <a:endParaRPr lang="en-US"/>
          </a:p>
        </p:txBody>
      </p:sp>
    </p:spTree>
    <p:extLst>
      <p:ext uri="{BB962C8B-B14F-4D97-AF65-F5344CB8AC3E}">
        <p14:creationId xmlns:p14="http://schemas.microsoft.com/office/powerpoint/2010/main" val="3028719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DD1B7-86A0-4EA1-977F-B3CE0F93B29A}" type="slidenum">
              <a:rPr lang="en-US" smtClean="0"/>
              <a:t>9</a:t>
            </a:fld>
            <a:endParaRPr lang="en-US"/>
          </a:p>
        </p:txBody>
      </p:sp>
    </p:spTree>
    <p:extLst>
      <p:ext uri="{BB962C8B-B14F-4D97-AF65-F5344CB8AC3E}">
        <p14:creationId xmlns:p14="http://schemas.microsoft.com/office/powerpoint/2010/main" val="60933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DD1B7-86A0-4EA1-977F-B3CE0F93B29A}" type="slidenum">
              <a:rPr lang="en-US" smtClean="0"/>
              <a:t>10</a:t>
            </a:fld>
            <a:endParaRPr lang="en-US"/>
          </a:p>
        </p:txBody>
      </p:sp>
    </p:spTree>
    <p:extLst>
      <p:ext uri="{BB962C8B-B14F-4D97-AF65-F5344CB8AC3E}">
        <p14:creationId xmlns:p14="http://schemas.microsoft.com/office/powerpoint/2010/main" val="301690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11/15/2021</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7982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11/15/2021</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37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11/15/2021</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6331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lvl1pPr>
              <a:defRPr>
                <a:latin typeface="Georgia" panose="020405020504050203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11/15/2021</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35680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11/15/2021</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7" y="4012255"/>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33304" y="609667"/>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0448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11/15/2021</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4880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11/15/2021</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89976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11/15/2021</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2254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11/15/2021</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7482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11/15/2021</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2636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11/15/2021</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5793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11/15/2021</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CD4E304C-6FE1-4E3E-939A-0D9BC6F22BDF}"/>
              </a:ext>
            </a:extLst>
          </p:cNvPr>
          <p:cNvCxnSpPr>
            <a:cxnSpLocks/>
          </p:cNvCxnSpPr>
          <p:nvPr userDrawn="1"/>
        </p:nvCxnSpPr>
        <p:spPr>
          <a:xfrm>
            <a:off x="1028700" y="2086495"/>
            <a:ext cx="101346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7349293"/>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46" r:id="rId6"/>
    <p:sldLayoutId id="2147483942" r:id="rId7"/>
    <p:sldLayoutId id="2147483943" r:id="rId8"/>
    <p:sldLayoutId id="2147483944" r:id="rId9"/>
    <p:sldLayoutId id="2147483945" r:id="rId10"/>
    <p:sldLayoutId id="2147483947"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flickr.com/photos/tracy_olson/461251301" TargetMode="External"/><Relationship Id="rId3" Type="http://schemas.openxmlformats.org/officeDocument/2006/relationships/image" Target="../media/image2.jpg"/><Relationship Id="rId7"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pxfuel.com/en/free-photo-xncob" TargetMode="External"/><Relationship Id="rId5" Type="http://schemas.openxmlformats.org/officeDocument/2006/relationships/image" Target="../media/image3.jpg"/><Relationship Id="rId10" Type="http://schemas.openxmlformats.org/officeDocument/2006/relationships/hyperlink" Target="http://www.publicdomainpictures.net/view-image.php?image=78007&amp;picture=small-house" TargetMode="External"/><Relationship Id="rId4" Type="http://schemas.openxmlformats.org/officeDocument/2006/relationships/hyperlink" Target="https://deepak-mani.blogspot.com/2011/03/important-questions-satellite.html" TargetMode="External"/><Relationship Id="rId9"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3" descr="Diagram&#10;&#10;Description automatically generated">
            <a:extLst>
              <a:ext uri="{FF2B5EF4-FFF2-40B4-BE49-F238E27FC236}">
                <a16:creationId xmlns:a16="http://schemas.microsoft.com/office/drawing/2014/main" id="{843F6A8B-AA8B-4436-8FEE-AC5C78250D9A}"/>
              </a:ext>
            </a:extLst>
          </p:cNvPr>
          <p:cNvPicPr>
            <a:picLocks noChangeAspect="1"/>
          </p:cNvPicPr>
          <p:nvPr/>
        </p:nvPicPr>
        <p:blipFill rotWithShape="1">
          <a:blip r:embed="rId2">
            <a:biLevel thresh="75000"/>
          </a:blip>
          <a:srcRect t="18864" b="10823"/>
          <a:stretch/>
        </p:blipFill>
        <p:spPr>
          <a:xfrm>
            <a:off x="3251250" y="1828827"/>
            <a:ext cx="8940750" cy="5029172"/>
          </a:xfrm>
          <a:prstGeom prst="rect">
            <a:avLst/>
          </a:prstGeom>
        </p:spPr>
      </p:pic>
      <p:sp>
        <p:nvSpPr>
          <p:cNvPr id="4" name="Title 1">
            <a:extLst>
              <a:ext uri="{FF2B5EF4-FFF2-40B4-BE49-F238E27FC236}">
                <a16:creationId xmlns:a16="http://schemas.microsoft.com/office/drawing/2014/main" id="{6ADD21D1-4FF4-418E-BA3A-1E361F40E4FD}"/>
              </a:ext>
            </a:extLst>
          </p:cNvPr>
          <p:cNvSpPr txBox="1">
            <a:spLocks/>
          </p:cNvSpPr>
          <p:nvPr/>
        </p:nvSpPr>
        <p:spPr>
          <a:xfrm>
            <a:off x="1048562" y="1579419"/>
            <a:ext cx="3931320" cy="2078178"/>
          </a:xfrm>
          <a:prstGeom prst="rect">
            <a:avLst/>
          </a:prstGeom>
        </p:spPr>
        <p:txBody>
          <a:bodyPr vert="horz" lIns="91440" tIns="45720" rIns="91440" bIns="45720" rtlCol="0" anchor="b">
            <a:noAutofit/>
          </a:bodyPr>
          <a:lstStyle>
            <a:lvl1pPr algn="ctr" defTabSz="914400" rtl="0" eaLnBrk="1" latinLnBrk="0" hangingPunct="1">
              <a:lnSpc>
                <a:spcPct val="110000"/>
              </a:lnSpc>
              <a:spcBef>
                <a:spcPct val="0"/>
              </a:spcBef>
              <a:buNone/>
              <a:defRPr sz="3200" kern="1200" cap="all" spc="600" baseline="0">
                <a:solidFill>
                  <a:schemeClr val="tx2"/>
                </a:solidFill>
                <a:latin typeface="+mj-lt"/>
                <a:ea typeface="+mj-ea"/>
                <a:cs typeface="+mj-cs"/>
              </a:defRPr>
            </a:lvl1pPr>
          </a:lstStyle>
          <a:p>
            <a:pPr>
              <a:lnSpc>
                <a:spcPct val="100000"/>
              </a:lnSpc>
            </a:pPr>
            <a:r>
              <a:rPr lang="en-US" sz="2800" dirty="0">
                <a:solidFill>
                  <a:schemeClr val="tx1"/>
                </a:solidFill>
                <a:latin typeface="Georgia" panose="02040502050405020303" pitchFamily="18" charset="0"/>
              </a:rPr>
              <a:t>Anomaly Detection in Multivariate Time Series Data</a:t>
            </a:r>
          </a:p>
        </p:txBody>
      </p:sp>
      <p:sp>
        <p:nvSpPr>
          <p:cNvPr id="5" name="Subtitle 2">
            <a:extLst>
              <a:ext uri="{FF2B5EF4-FFF2-40B4-BE49-F238E27FC236}">
                <a16:creationId xmlns:a16="http://schemas.microsoft.com/office/drawing/2014/main" id="{61833E04-7183-47ED-B203-5B27BF8B2451}"/>
              </a:ext>
            </a:extLst>
          </p:cNvPr>
          <p:cNvSpPr txBox="1">
            <a:spLocks/>
          </p:cNvSpPr>
          <p:nvPr/>
        </p:nvSpPr>
        <p:spPr>
          <a:xfrm>
            <a:off x="1048561" y="4327781"/>
            <a:ext cx="3931321" cy="1033669"/>
          </a:xfrm>
          <a:prstGeom prst="rect">
            <a:avLst/>
          </a:prstGeom>
        </p:spPr>
        <p:txBody>
          <a:bodyPr vert="horz" lIns="91440" tIns="45720" rIns="91440" bIns="45720" rtlCol="0" anchor="ctr">
            <a:normAutofit/>
          </a:bodyPr>
          <a:lstStyle>
            <a:lvl1pPr marL="0" indent="0" algn="ctr"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457200" indent="0" algn="l" defTabSz="914400" rtl="0" eaLnBrk="1" latinLnBrk="0" hangingPunct="1">
              <a:lnSpc>
                <a:spcPct val="110000"/>
              </a:lnSpc>
              <a:spcBef>
                <a:spcPts val="500"/>
              </a:spcBef>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Tx/>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Tx/>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chemeClr val="tx1"/>
                </a:solidFill>
                <a:latin typeface="Georgia" panose="02040502050405020303" pitchFamily="18" charset="0"/>
              </a:rPr>
              <a:t>Isaac Burmingham</a:t>
            </a:r>
          </a:p>
        </p:txBody>
      </p:sp>
      <p:grpSp>
        <p:nvGrpSpPr>
          <p:cNvPr id="7" name="Group 6">
            <a:extLst>
              <a:ext uri="{FF2B5EF4-FFF2-40B4-BE49-F238E27FC236}">
                <a16:creationId xmlns:a16="http://schemas.microsoft.com/office/drawing/2014/main" id="{F012AD26-38EF-418D-BBAA-A710596C5213}"/>
              </a:ext>
              <a:ext uri="{C183D7F6-B498-43B3-948B-1728B52AA6E4}">
                <adec:decorative xmlns:adec="http://schemas.microsoft.com/office/drawing/2017/decorative" val="1"/>
              </a:ext>
            </a:extLst>
          </p:cNvPr>
          <p:cNvGrpSpPr/>
          <p:nvPr/>
        </p:nvGrpSpPr>
        <p:grpSpPr>
          <a:xfrm>
            <a:off x="2580477" y="4012255"/>
            <a:ext cx="867485" cy="115439"/>
            <a:chOff x="8910933" y="1861308"/>
            <a:chExt cx="867485" cy="115439"/>
          </a:xfrm>
        </p:grpSpPr>
        <p:sp>
          <p:nvSpPr>
            <p:cNvPr id="8" name="Rectangle 7">
              <a:extLst>
                <a:ext uri="{FF2B5EF4-FFF2-40B4-BE49-F238E27FC236}">
                  <a16:creationId xmlns:a16="http://schemas.microsoft.com/office/drawing/2014/main" id="{E464DFE0-4EAB-4730-87E3-0CD660DAC07B}"/>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C40F316-BDFB-40C0-95E1-A99A9A9CB90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AE5F280-E663-4B2A-AB7E-1941B24712FD}"/>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4831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FC50-5017-4505-AC6D-3BFA9438A10F}"/>
              </a:ext>
            </a:extLst>
          </p:cNvPr>
          <p:cNvSpPr>
            <a:spLocks noGrp="1"/>
          </p:cNvSpPr>
          <p:nvPr>
            <p:ph type="title"/>
          </p:nvPr>
        </p:nvSpPr>
        <p:spPr>
          <a:xfrm>
            <a:off x="750290" y="486786"/>
            <a:ext cx="10134600" cy="737263"/>
          </a:xfrm>
        </p:spPr>
        <p:txBody>
          <a:bodyPr/>
          <a:lstStyle/>
          <a:p>
            <a:r>
              <a:rPr lang="en-US" dirty="0">
                <a:solidFill>
                  <a:schemeClr val="tx1"/>
                </a:solidFill>
              </a:rPr>
              <a:t>Key Insights</a:t>
            </a:r>
          </a:p>
        </p:txBody>
      </p:sp>
      <p:cxnSp>
        <p:nvCxnSpPr>
          <p:cNvPr id="5" name="Straight Connector 4">
            <a:extLst>
              <a:ext uri="{FF2B5EF4-FFF2-40B4-BE49-F238E27FC236}">
                <a16:creationId xmlns:a16="http://schemas.microsoft.com/office/drawing/2014/main" id="{93579346-E9F2-45B5-8338-D27B96CD1933}"/>
              </a:ext>
            </a:extLst>
          </p:cNvPr>
          <p:cNvCxnSpPr>
            <a:cxnSpLocks/>
          </p:cNvCxnSpPr>
          <p:nvPr/>
        </p:nvCxnSpPr>
        <p:spPr>
          <a:xfrm>
            <a:off x="750290" y="1325461"/>
            <a:ext cx="10567682" cy="0"/>
          </a:xfrm>
          <a:prstGeom prst="line">
            <a:avLst/>
          </a:prstGeom>
        </p:spPr>
        <p:style>
          <a:lnRef idx="1">
            <a:schemeClr val="dk1"/>
          </a:lnRef>
          <a:fillRef idx="0">
            <a:schemeClr val="dk1"/>
          </a:fillRef>
          <a:effectRef idx="0">
            <a:schemeClr val="dk1"/>
          </a:effectRef>
          <a:fontRef idx="minor">
            <a:schemeClr val="tx1"/>
          </a:fontRef>
        </p:style>
      </p:cxnSp>
      <p:sp>
        <p:nvSpPr>
          <p:cNvPr id="13" name="Content Placeholder 2">
            <a:extLst>
              <a:ext uri="{FF2B5EF4-FFF2-40B4-BE49-F238E27FC236}">
                <a16:creationId xmlns:a16="http://schemas.microsoft.com/office/drawing/2014/main" id="{BB78E0B4-803E-4E8C-B989-C8084FF13D06}"/>
              </a:ext>
            </a:extLst>
          </p:cNvPr>
          <p:cNvSpPr>
            <a:spLocks noGrp="1"/>
          </p:cNvSpPr>
          <p:nvPr>
            <p:ph idx="1"/>
          </p:nvPr>
        </p:nvSpPr>
        <p:spPr>
          <a:xfrm>
            <a:off x="710547" y="1550621"/>
            <a:ext cx="10607425" cy="4820593"/>
          </a:xfrm>
        </p:spPr>
        <p:txBody>
          <a:bodyPr>
            <a:normAutofit/>
          </a:bodyPr>
          <a:lstStyle/>
          <a:p>
            <a:r>
              <a:rPr lang="en-US" dirty="0">
                <a:solidFill>
                  <a:schemeClr val="tx1"/>
                </a:solidFill>
              </a:rPr>
              <a:t>Results</a:t>
            </a:r>
          </a:p>
          <a:p>
            <a:pPr marL="617220" lvl="1" indent="-342900"/>
            <a:endParaRPr lang="en-US" dirty="0">
              <a:solidFill>
                <a:schemeClr val="tx1"/>
              </a:solidFill>
            </a:endParaRPr>
          </a:p>
          <a:p>
            <a:pPr marL="617220" lvl="1" indent="-342900"/>
            <a:endParaRPr lang="en-US" dirty="0">
              <a:solidFill>
                <a:schemeClr val="tx1"/>
              </a:solidFill>
            </a:endParaRPr>
          </a:p>
          <a:p>
            <a:pPr marL="617220" lvl="1" indent="-342900"/>
            <a:endParaRPr lang="en-US" dirty="0">
              <a:solidFill>
                <a:schemeClr val="tx1"/>
              </a:solidFill>
            </a:endParaRPr>
          </a:p>
          <a:p>
            <a:pPr marL="617220" lvl="1" indent="-342900"/>
            <a:endParaRPr lang="en-US" dirty="0">
              <a:solidFill>
                <a:schemeClr val="tx1"/>
              </a:solidFill>
            </a:endParaRPr>
          </a:p>
          <a:p>
            <a:pPr marL="342900" indent="-342900"/>
            <a:r>
              <a:rPr lang="en-US" dirty="0">
                <a:solidFill>
                  <a:schemeClr val="tx1"/>
                </a:solidFill>
              </a:rPr>
              <a:t>Future Considerations</a:t>
            </a:r>
          </a:p>
          <a:p>
            <a:pPr marL="342900" indent="-342900">
              <a:buFont typeface="Arial" panose="020B0604020202020204" pitchFamily="34" charset="0"/>
              <a:buChar char="•"/>
            </a:pPr>
            <a:r>
              <a:rPr lang="en-US" dirty="0">
                <a:solidFill>
                  <a:schemeClr val="tx1"/>
                </a:solidFill>
              </a:rPr>
              <a:t>Stronger hyperparameter tuning in LSTM &amp; NDT</a:t>
            </a:r>
          </a:p>
          <a:p>
            <a:pPr marL="342900" indent="-3429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217602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descr="Diagram&#10;&#10;Description automatically generated">
            <a:extLst>
              <a:ext uri="{FF2B5EF4-FFF2-40B4-BE49-F238E27FC236}">
                <a16:creationId xmlns:a16="http://schemas.microsoft.com/office/drawing/2014/main" id="{52200CEB-3953-415E-A6DF-B069AE611DCB}"/>
              </a:ext>
            </a:extLst>
          </p:cNvPr>
          <p:cNvPicPr>
            <a:picLocks noChangeAspect="1"/>
          </p:cNvPicPr>
          <p:nvPr/>
        </p:nvPicPr>
        <p:blipFill rotWithShape="1">
          <a:blip r:embed="rId3">
            <a:biLevel thresh="75000"/>
          </a:blip>
          <a:srcRect t="18864" b="10823"/>
          <a:stretch/>
        </p:blipFill>
        <p:spPr>
          <a:xfrm>
            <a:off x="5496790" y="3093892"/>
            <a:ext cx="6691746" cy="3764107"/>
          </a:xfrm>
          <a:prstGeom prst="rect">
            <a:avLst/>
          </a:prstGeom>
        </p:spPr>
      </p:pic>
      <p:sp>
        <p:nvSpPr>
          <p:cNvPr id="10" name="Title 1">
            <a:extLst>
              <a:ext uri="{FF2B5EF4-FFF2-40B4-BE49-F238E27FC236}">
                <a16:creationId xmlns:a16="http://schemas.microsoft.com/office/drawing/2014/main" id="{ED52D565-4836-45D5-91B1-0DE3ABAB0488}"/>
              </a:ext>
            </a:extLst>
          </p:cNvPr>
          <p:cNvSpPr txBox="1">
            <a:spLocks/>
          </p:cNvSpPr>
          <p:nvPr/>
        </p:nvSpPr>
        <p:spPr>
          <a:xfrm>
            <a:off x="0" y="1805403"/>
            <a:ext cx="12188536" cy="1288489"/>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kern="1200" cap="none" baseline="0">
                <a:solidFill>
                  <a:schemeClr val="tx2"/>
                </a:solidFill>
                <a:latin typeface="Georgia" panose="02040502050405020303" pitchFamily="18" charset="0"/>
                <a:ea typeface="+mj-ea"/>
                <a:cs typeface="+mj-cs"/>
              </a:defRPr>
            </a:lvl1pPr>
          </a:lstStyle>
          <a:p>
            <a:pPr algn="ctr"/>
            <a:r>
              <a:rPr lang="en-US" sz="3600" dirty="0">
                <a:solidFill>
                  <a:schemeClr val="tx1"/>
                </a:solidFill>
              </a:rPr>
              <a:t>Questions?</a:t>
            </a:r>
          </a:p>
        </p:txBody>
      </p:sp>
    </p:spTree>
    <p:extLst>
      <p:ext uri="{BB962C8B-B14F-4D97-AF65-F5344CB8AC3E}">
        <p14:creationId xmlns:p14="http://schemas.microsoft.com/office/powerpoint/2010/main" val="32277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descr="Diagram&#10;&#10;Description automatically generated">
            <a:extLst>
              <a:ext uri="{FF2B5EF4-FFF2-40B4-BE49-F238E27FC236}">
                <a16:creationId xmlns:a16="http://schemas.microsoft.com/office/drawing/2014/main" id="{52200CEB-3953-415E-A6DF-B069AE611DCB}"/>
              </a:ext>
            </a:extLst>
          </p:cNvPr>
          <p:cNvPicPr>
            <a:picLocks noChangeAspect="1"/>
          </p:cNvPicPr>
          <p:nvPr/>
        </p:nvPicPr>
        <p:blipFill rotWithShape="1">
          <a:blip r:embed="rId3">
            <a:biLevel thresh="75000"/>
          </a:blip>
          <a:srcRect t="18864" b="10823"/>
          <a:stretch/>
        </p:blipFill>
        <p:spPr>
          <a:xfrm>
            <a:off x="5496790" y="3093892"/>
            <a:ext cx="6691746" cy="3764107"/>
          </a:xfrm>
          <a:prstGeom prst="rect">
            <a:avLst/>
          </a:prstGeom>
        </p:spPr>
      </p:pic>
      <p:sp>
        <p:nvSpPr>
          <p:cNvPr id="10" name="Title 1">
            <a:extLst>
              <a:ext uri="{FF2B5EF4-FFF2-40B4-BE49-F238E27FC236}">
                <a16:creationId xmlns:a16="http://schemas.microsoft.com/office/drawing/2014/main" id="{ED52D565-4836-45D5-91B1-0DE3ABAB0488}"/>
              </a:ext>
            </a:extLst>
          </p:cNvPr>
          <p:cNvSpPr txBox="1">
            <a:spLocks/>
          </p:cNvSpPr>
          <p:nvPr/>
        </p:nvSpPr>
        <p:spPr>
          <a:xfrm>
            <a:off x="0" y="1805403"/>
            <a:ext cx="12188536" cy="1288489"/>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kern="1200" cap="none" baseline="0">
                <a:solidFill>
                  <a:schemeClr val="tx2"/>
                </a:solidFill>
                <a:latin typeface="Georgia" panose="02040502050405020303" pitchFamily="18" charset="0"/>
                <a:ea typeface="+mj-ea"/>
                <a:cs typeface="+mj-cs"/>
              </a:defRPr>
            </a:lvl1pPr>
          </a:lstStyle>
          <a:p>
            <a:pPr algn="ctr"/>
            <a:r>
              <a:rPr lang="en-US" sz="3600" dirty="0">
                <a:solidFill>
                  <a:schemeClr val="tx1"/>
                </a:solidFill>
              </a:rPr>
              <a:t>Backup</a:t>
            </a:r>
          </a:p>
        </p:txBody>
      </p:sp>
    </p:spTree>
    <p:extLst>
      <p:ext uri="{BB962C8B-B14F-4D97-AF65-F5344CB8AC3E}">
        <p14:creationId xmlns:p14="http://schemas.microsoft.com/office/powerpoint/2010/main" val="10839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3579346-E9F2-45B5-8338-D27B96CD1933}"/>
              </a:ext>
            </a:extLst>
          </p:cNvPr>
          <p:cNvCxnSpPr>
            <a:cxnSpLocks/>
          </p:cNvCxnSpPr>
          <p:nvPr/>
        </p:nvCxnSpPr>
        <p:spPr>
          <a:xfrm>
            <a:off x="750290" y="1325461"/>
            <a:ext cx="10567682" cy="0"/>
          </a:xfrm>
          <a:prstGeom prst="line">
            <a:avLst/>
          </a:prstGeom>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62697C6A-FE99-43F0-A156-E5A1BF2C1759}"/>
              </a:ext>
            </a:extLst>
          </p:cNvPr>
          <p:cNvSpPr/>
          <p:nvPr/>
        </p:nvSpPr>
        <p:spPr>
          <a:xfrm>
            <a:off x="5099339" y="1589811"/>
            <a:ext cx="1993322" cy="633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Georgia" panose="02040502050405020303" pitchFamily="18" charset="0"/>
              </a:rPr>
              <a:t>Dataset</a:t>
            </a:r>
          </a:p>
        </p:txBody>
      </p:sp>
      <p:sp>
        <p:nvSpPr>
          <p:cNvPr id="9" name="Rectangle 8">
            <a:extLst>
              <a:ext uri="{FF2B5EF4-FFF2-40B4-BE49-F238E27FC236}">
                <a16:creationId xmlns:a16="http://schemas.microsoft.com/office/drawing/2014/main" id="{ABD3BE37-C821-46E8-83A5-A2686C3DBB1E}"/>
              </a:ext>
            </a:extLst>
          </p:cNvPr>
          <p:cNvSpPr/>
          <p:nvPr/>
        </p:nvSpPr>
        <p:spPr>
          <a:xfrm>
            <a:off x="5099338" y="2966195"/>
            <a:ext cx="1993322" cy="633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Georgia" panose="02040502050405020303" pitchFamily="18" charset="0"/>
              </a:rPr>
              <a:t>Time Series Generator</a:t>
            </a:r>
          </a:p>
        </p:txBody>
      </p:sp>
      <p:sp>
        <p:nvSpPr>
          <p:cNvPr id="10" name="Rectangle 9">
            <a:extLst>
              <a:ext uri="{FF2B5EF4-FFF2-40B4-BE49-F238E27FC236}">
                <a16:creationId xmlns:a16="http://schemas.microsoft.com/office/drawing/2014/main" id="{AEEA48DD-F300-4B74-AC22-D5FFDAF5D4F8}"/>
              </a:ext>
            </a:extLst>
          </p:cNvPr>
          <p:cNvSpPr/>
          <p:nvPr/>
        </p:nvSpPr>
        <p:spPr>
          <a:xfrm>
            <a:off x="5099338" y="4228484"/>
            <a:ext cx="1993322" cy="633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Georgia" panose="02040502050405020303" pitchFamily="18" charset="0"/>
              </a:rPr>
              <a:t>LSTM Neural Network</a:t>
            </a:r>
          </a:p>
        </p:txBody>
      </p:sp>
      <p:sp>
        <p:nvSpPr>
          <p:cNvPr id="11" name="Rectangle 10">
            <a:extLst>
              <a:ext uri="{FF2B5EF4-FFF2-40B4-BE49-F238E27FC236}">
                <a16:creationId xmlns:a16="http://schemas.microsoft.com/office/drawing/2014/main" id="{533CA718-6098-4566-8D63-E23F73B29204}"/>
              </a:ext>
            </a:extLst>
          </p:cNvPr>
          <p:cNvSpPr/>
          <p:nvPr/>
        </p:nvSpPr>
        <p:spPr>
          <a:xfrm>
            <a:off x="4827010" y="5443599"/>
            <a:ext cx="2537979" cy="6292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Georgia" panose="02040502050405020303" pitchFamily="18" charset="0"/>
              </a:rPr>
              <a:t>Nonparametric Dynamic Thresholding</a:t>
            </a:r>
          </a:p>
        </p:txBody>
      </p:sp>
      <p:sp>
        <p:nvSpPr>
          <p:cNvPr id="12" name="Title 1">
            <a:extLst>
              <a:ext uri="{FF2B5EF4-FFF2-40B4-BE49-F238E27FC236}">
                <a16:creationId xmlns:a16="http://schemas.microsoft.com/office/drawing/2014/main" id="{9F1162F7-23BA-44DC-AE55-B6FAE68627C8}"/>
              </a:ext>
            </a:extLst>
          </p:cNvPr>
          <p:cNvSpPr>
            <a:spLocks noGrp="1"/>
          </p:cNvSpPr>
          <p:nvPr>
            <p:ph type="title"/>
          </p:nvPr>
        </p:nvSpPr>
        <p:spPr>
          <a:xfrm>
            <a:off x="750290" y="486786"/>
            <a:ext cx="10134600" cy="737263"/>
          </a:xfrm>
        </p:spPr>
        <p:txBody>
          <a:bodyPr/>
          <a:lstStyle/>
          <a:p>
            <a:r>
              <a:rPr lang="en-US" dirty="0">
                <a:solidFill>
                  <a:schemeClr val="tx1"/>
                </a:solidFill>
              </a:rPr>
              <a:t>Project Flow</a:t>
            </a:r>
          </a:p>
        </p:txBody>
      </p:sp>
    </p:spTree>
    <p:extLst>
      <p:ext uri="{BB962C8B-B14F-4D97-AF65-F5344CB8AC3E}">
        <p14:creationId xmlns:p14="http://schemas.microsoft.com/office/powerpoint/2010/main" val="131003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FC50-5017-4505-AC6D-3BFA9438A10F}"/>
              </a:ext>
            </a:extLst>
          </p:cNvPr>
          <p:cNvSpPr>
            <a:spLocks noGrp="1"/>
          </p:cNvSpPr>
          <p:nvPr>
            <p:ph type="title"/>
          </p:nvPr>
        </p:nvSpPr>
        <p:spPr>
          <a:xfrm>
            <a:off x="750290" y="486786"/>
            <a:ext cx="10134600" cy="737263"/>
          </a:xfrm>
        </p:spPr>
        <p:txBody>
          <a:bodyPr/>
          <a:lstStyle/>
          <a:p>
            <a:r>
              <a:rPr lang="en-US" dirty="0">
                <a:solidFill>
                  <a:schemeClr val="tx1"/>
                </a:solidFill>
              </a:rPr>
              <a:t>Model Theory</a:t>
            </a:r>
          </a:p>
        </p:txBody>
      </p:sp>
      <p:sp>
        <p:nvSpPr>
          <p:cNvPr id="3" name="Content Placeholder 2">
            <a:extLst>
              <a:ext uri="{FF2B5EF4-FFF2-40B4-BE49-F238E27FC236}">
                <a16:creationId xmlns:a16="http://schemas.microsoft.com/office/drawing/2014/main" id="{B8F7AF88-0173-4BEB-8B6D-5E7CC33C5D07}"/>
              </a:ext>
            </a:extLst>
          </p:cNvPr>
          <p:cNvSpPr>
            <a:spLocks noGrp="1"/>
          </p:cNvSpPr>
          <p:nvPr>
            <p:ph idx="1"/>
          </p:nvPr>
        </p:nvSpPr>
        <p:spPr>
          <a:xfrm>
            <a:off x="571880" y="1640175"/>
            <a:ext cx="7338038" cy="4994603"/>
          </a:xfrm>
        </p:spPr>
        <p:txBody>
          <a:bodyPr>
            <a:normAutofit/>
          </a:bodyPr>
          <a:lstStyle/>
          <a:p>
            <a:pPr marL="342900" indent="-342900"/>
            <a:endParaRPr lang="en-US" dirty="0">
              <a:solidFill>
                <a:schemeClr val="tx1"/>
              </a:solidFill>
            </a:endParaRPr>
          </a:p>
          <a:p>
            <a:pPr marL="342900" indent="-342900"/>
            <a:r>
              <a:rPr lang="en-US" sz="2100" dirty="0">
                <a:solidFill>
                  <a:schemeClr val="tx1"/>
                </a:solidFill>
              </a:rPr>
              <a:t>Nonparametric Dynamic Thresholding with Pruning</a:t>
            </a:r>
          </a:p>
          <a:p>
            <a:pPr marL="617220" lvl="1" indent="-342900"/>
            <a:r>
              <a:rPr lang="en-US" sz="1600" dirty="0">
                <a:solidFill>
                  <a:schemeClr val="tx1"/>
                </a:solidFill>
              </a:rPr>
              <a:t>A threshold is found so that if all values above are removed, it would cause the greatest % decrease in the mean and standard deviation of the smoothed errors. This threshold value dynamically changes as the algorithm steps through all the time series data. </a:t>
            </a:r>
          </a:p>
          <a:p>
            <a:pPr marL="617220" lvl="1" indent="-342900"/>
            <a:r>
              <a:rPr lang="en-US" sz="1600" dirty="0">
                <a:solidFill>
                  <a:schemeClr val="tx1"/>
                </a:solidFill>
              </a:rPr>
              <a:t>False positives are mitigated through pruning anomalies, by calculating the minimum percent decrease and comparing to set parameter, </a:t>
            </a:r>
            <a:r>
              <a:rPr lang="en-US" sz="1600" i="1" dirty="0">
                <a:solidFill>
                  <a:schemeClr val="tx1"/>
                </a:solidFill>
              </a:rPr>
              <a:t>p</a:t>
            </a:r>
            <a:r>
              <a:rPr lang="en-US" sz="1600" dirty="0">
                <a:solidFill>
                  <a:schemeClr val="tx1"/>
                </a:solidFill>
              </a:rPr>
              <a:t>.</a:t>
            </a:r>
          </a:p>
        </p:txBody>
      </p:sp>
      <p:cxnSp>
        <p:nvCxnSpPr>
          <p:cNvPr id="5" name="Straight Connector 4">
            <a:extLst>
              <a:ext uri="{FF2B5EF4-FFF2-40B4-BE49-F238E27FC236}">
                <a16:creationId xmlns:a16="http://schemas.microsoft.com/office/drawing/2014/main" id="{93579346-E9F2-45B5-8338-D27B96CD1933}"/>
              </a:ext>
            </a:extLst>
          </p:cNvPr>
          <p:cNvCxnSpPr>
            <a:cxnSpLocks/>
          </p:cNvCxnSpPr>
          <p:nvPr/>
        </p:nvCxnSpPr>
        <p:spPr>
          <a:xfrm>
            <a:off x="750290" y="1325461"/>
            <a:ext cx="10567682" cy="0"/>
          </a:xfrm>
          <a:prstGeom prst="line">
            <a:avLst/>
          </a:prstGeom>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F6D240F0-C03F-4D73-B623-8C71E2D55BC7}"/>
              </a:ext>
            </a:extLst>
          </p:cNvPr>
          <p:cNvPicPr>
            <a:picLocks noChangeAspect="1"/>
          </p:cNvPicPr>
          <p:nvPr/>
        </p:nvPicPr>
        <p:blipFill>
          <a:blip r:embed="rId3"/>
          <a:stretch>
            <a:fillRect/>
          </a:stretch>
        </p:blipFill>
        <p:spPr>
          <a:xfrm>
            <a:off x="7951102" y="4005519"/>
            <a:ext cx="3877216" cy="2629267"/>
          </a:xfrm>
          <a:prstGeom prst="rect">
            <a:avLst/>
          </a:prstGeom>
        </p:spPr>
      </p:pic>
      <p:sp>
        <p:nvSpPr>
          <p:cNvPr id="21" name="TextBox 20">
            <a:extLst>
              <a:ext uri="{FF2B5EF4-FFF2-40B4-BE49-F238E27FC236}">
                <a16:creationId xmlns:a16="http://schemas.microsoft.com/office/drawing/2014/main" id="{3D0A6B08-B207-40B7-865D-E566582C1C00}"/>
              </a:ext>
            </a:extLst>
          </p:cNvPr>
          <p:cNvSpPr txBox="1"/>
          <p:nvPr/>
        </p:nvSpPr>
        <p:spPr>
          <a:xfrm>
            <a:off x="8364682" y="4050472"/>
            <a:ext cx="638288" cy="276999"/>
          </a:xfrm>
          <a:prstGeom prst="rect">
            <a:avLst/>
          </a:prstGeom>
          <a:noFill/>
          <a:ln>
            <a:solidFill>
              <a:schemeClr val="tx1"/>
            </a:solidFill>
          </a:ln>
        </p:spPr>
        <p:txBody>
          <a:bodyPr wrap="square" rtlCol="0">
            <a:spAutoFit/>
          </a:bodyPr>
          <a:lstStyle/>
          <a:p>
            <a:pPr algn="ctr"/>
            <a:r>
              <a:rPr lang="en-US" sz="1200" dirty="0">
                <a:latin typeface="Georgia" panose="02040502050405020303" pitchFamily="18" charset="0"/>
              </a:rPr>
              <a:t>p=0.1</a:t>
            </a:r>
          </a:p>
        </p:txBody>
      </p:sp>
      <p:sp>
        <p:nvSpPr>
          <p:cNvPr id="22" name="TextBox 21">
            <a:extLst>
              <a:ext uri="{FF2B5EF4-FFF2-40B4-BE49-F238E27FC236}">
                <a16:creationId xmlns:a16="http://schemas.microsoft.com/office/drawing/2014/main" id="{F4A520CC-C117-43F9-919A-6AEDD030B677}"/>
              </a:ext>
            </a:extLst>
          </p:cNvPr>
          <p:cNvSpPr txBox="1"/>
          <p:nvPr/>
        </p:nvSpPr>
        <p:spPr>
          <a:xfrm>
            <a:off x="9568859" y="4430302"/>
            <a:ext cx="708898" cy="261610"/>
          </a:xfrm>
          <a:prstGeom prst="rect">
            <a:avLst/>
          </a:prstGeom>
          <a:noFill/>
          <a:ln>
            <a:solidFill>
              <a:schemeClr val="tx1"/>
            </a:solidFill>
          </a:ln>
        </p:spPr>
        <p:txBody>
          <a:bodyPr wrap="square" rtlCol="0">
            <a:spAutoFit/>
          </a:bodyPr>
          <a:lstStyle/>
          <a:p>
            <a:pPr algn="ctr"/>
            <a:r>
              <a:rPr lang="en-US" sz="1050" dirty="0">
                <a:latin typeface="Georgia" panose="02040502050405020303" pitchFamily="18" charset="0"/>
              </a:rPr>
              <a:t>p=0.07</a:t>
            </a:r>
          </a:p>
        </p:txBody>
      </p:sp>
      <p:sp>
        <p:nvSpPr>
          <p:cNvPr id="23" name="TextBox 22">
            <a:extLst>
              <a:ext uri="{FF2B5EF4-FFF2-40B4-BE49-F238E27FC236}">
                <a16:creationId xmlns:a16="http://schemas.microsoft.com/office/drawing/2014/main" id="{5D7A3968-6624-4735-ADA7-F6665E65B878}"/>
              </a:ext>
            </a:extLst>
          </p:cNvPr>
          <p:cNvSpPr txBox="1"/>
          <p:nvPr/>
        </p:nvSpPr>
        <p:spPr>
          <a:xfrm>
            <a:off x="11522939" y="4676216"/>
            <a:ext cx="610758" cy="246221"/>
          </a:xfrm>
          <a:prstGeom prst="rect">
            <a:avLst/>
          </a:prstGeom>
          <a:noFill/>
          <a:ln>
            <a:solidFill>
              <a:schemeClr val="tx1"/>
            </a:solidFill>
          </a:ln>
        </p:spPr>
        <p:txBody>
          <a:bodyPr wrap="square" rtlCol="0">
            <a:spAutoFit/>
          </a:bodyPr>
          <a:lstStyle/>
          <a:p>
            <a:pPr algn="ctr"/>
            <a:r>
              <a:rPr lang="en-US" sz="1000" dirty="0">
                <a:latin typeface="Georgia" panose="02040502050405020303" pitchFamily="18" charset="0"/>
              </a:rPr>
              <a:t>p=0.23</a:t>
            </a:r>
          </a:p>
        </p:txBody>
      </p:sp>
    </p:spTree>
    <p:extLst>
      <p:ext uri="{BB962C8B-B14F-4D97-AF65-F5344CB8AC3E}">
        <p14:creationId xmlns:p14="http://schemas.microsoft.com/office/powerpoint/2010/main" val="3032693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FC50-5017-4505-AC6D-3BFA9438A10F}"/>
              </a:ext>
            </a:extLst>
          </p:cNvPr>
          <p:cNvSpPr>
            <a:spLocks noGrp="1"/>
          </p:cNvSpPr>
          <p:nvPr>
            <p:ph type="title"/>
          </p:nvPr>
        </p:nvSpPr>
        <p:spPr>
          <a:xfrm>
            <a:off x="750290" y="486786"/>
            <a:ext cx="10134600" cy="737263"/>
          </a:xfrm>
        </p:spPr>
        <p:txBody>
          <a:bodyPr/>
          <a:lstStyle/>
          <a:p>
            <a:r>
              <a:rPr lang="en-US" dirty="0">
                <a:solidFill>
                  <a:schemeClr val="tx1"/>
                </a:solidFill>
              </a:rPr>
              <a:t>Anomaly Detection Summary</a:t>
            </a:r>
          </a:p>
        </p:txBody>
      </p:sp>
      <p:cxnSp>
        <p:nvCxnSpPr>
          <p:cNvPr id="5" name="Straight Connector 4">
            <a:extLst>
              <a:ext uri="{FF2B5EF4-FFF2-40B4-BE49-F238E27FC236}">
                <a16:creationId xmlns:a16="http://schemas.microsoft.com/office/drawing/2014/main" id="{93579346-E9F2-45B5-8338-D27B96CD1933}"/>
              </a:ext>
            </a:extLst>
          </p:cNvPr>
          <p:cNvCxnSpPr>
            <a:cxnSpLocks/>
          </p:cNvCxnSpPr>
          <p:nvPr/>
        </p:nvCxnSpPr>
        <p:spPr>
          <a:xfrm>
            <a:off x="750290" y="1325461"/>
            <a:ext cx="10567682"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68848BD8-2843-46D6-A503-FDC00AB9CABB}"/>
              </a:ext>
            </a:extLst>
          </p:cNvPr>
          <p:cNvPicPr>
            <a:picLocks noChangeAspect="1"/>
          </p:cNvPicPr>
          <p:nvPr/>
        </p:nvPicPr>
        <p:blipFill rotWithShape="1">
          <a:blip r:embed="rId3"/>
          <a:srcRect l="-977" t="22023" r="-2"/>
          <a:stretch/>
        </p:blipFill>
        <p:spPr>
          <a:xfrm>
            <a:off x="3601069" y="1662545"/>
            <a:ext cx="4433041" cy="4592413"/>
          </a:xfrm>
          <a:prstGeom prst="rect">
            <a:avLst/>
          </a:prstGeom>
        </p:spPr>
      </p:pic>
    </p:spTree>
    <p:extLst>
      <p:ext uri="{BB962C8B-B14F-4D97-AF65-F5344CB8AC3E}">
        <p14:creationId xmlns:p14="http://schemas.microsoft.com/office/powerpoint/2010/main" val="882529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3546-2CF6-473B-85D6-EAEB366E10CC}"/>
              </a:ext>
            </a:extLst>
          </p:cNvPr>
          <p:cNvSpPr>
            <a:spLocks noGrp="1"/>
          </p:cNvSpPr>
          <p:nvPr>
            <p:ph type="title"/>
          </p:nvPr>
        </p:nvSpPr>
        <p:spPr>
          <a:xfrm>
            <a:off x="1028700" y="830061"/>
            <a:ext cx="10134600" cy="1288489"/>
          </a:xfrm>
        </p:spPr>
        <p:txBody>
          <a:bodyPr/>
          <a:lstStyle/>
          <a:p>
            <a:pPr algn="ctr"/>
            <a:r>
              <a:rPr lang="en-US" dirty="0">
                <a:solidFill>
                  <a:schemeClr val="tx1"/>
                </a:solidFill>
              </a:rPr>
              <a:t>Research Question</a:t>
            </a:r>
          </a:p>
        </p:txBody>
      </p:sp>
      <p:sp>
        <p:nvSpPr>
          <p:cNvPr id="3" name="Content Placeholder 2">
            <a:extLst>
              <a:ext uri="{FF2B5EF4-FFF2-40B4-BE49-F238E27FC236}">
                <a16:creationId xmlns:a16="http://schemas.microsoft.com/office/drawing/2014/main" id="{73F243E4-914B-4CA2-B871-BCE02BDC1A93}"/>
              </a:ext>
            </a:extLst>
          </p:cNvPr>
          <p:cNvSpPr>
            <a:spLocks noGrp="1"/>
          </p:cNvSpPr>
          <p:nvPr>
            <p:ph idx="1"/>
          </p:nvPr>
        </p:nvSpPr>
        <p:spPr>
          <a:xfrm>
            <a:off x="1028700" y="3163465"/>
            <a:ext cx="10134600" cy="751309"/>
          </a:xfrm>
        </p:spPr>
        <p:txBody>
          <a:bodyPr/>
          <a:lstStyle/>
          <a:p>
            <a:pPr algn="ctr"/>
            <a:r>
              <a:rPr lang="en-US" dirty="0">
                <a:solidFill>
                  <a:schemeClr val="tx1"/>
                </a:solidFill>
              </a:rPr>
              <a:t>With the multitude of environments oriented around time that surround our daily lives, how can we efficiently predict values in advance to provide key insights?</a:t>
            </a:r>
          </a:p>
        </p:txBody>
      </p:sp>
      <p:grpSp>
        <p:nvGrpSpPr>
          <p:cNvPr id="4" name="Group 3">
            <a:extLst>
              <a:ext uri="{FF2B5EF4-FFF2-40B4-BE49-F238E27FC236}">
                <a16:creationId xmlns:a16="http://schemas.microsoft.com/office/drawing/2014/main" id="{948F8FCD-C1AD-438C-AE80-7CC7F76D2A6C}"/>
              </a:ext>
              <a:ext uri="{C183D7F6-B498-43B3-948B-1728B52AA6E4}">
                <adec:decorative xmlns:adec="http://schemas.microsoft.com/office/drawing/2017/decorative" val="1"/>
              </a:ext>
            </a:extLst>
          </p:cNvPr>
          <p:cNvGrpSpPr/>
          <p:nvPr/>
        </p:nvGrpSpPr>
        <p:grpSpPr>
          <a:xfrm>
            <a:off x="5662257" y="2570848"/>
            <a:ext cx="867485" cy="115439"/>
            <a:chOff x="8910933" y="1861308"/>
            <a:chExt cx="867485" cy="115439"/>
          </a:xfrm>
        </p:grpSpPr>
        <p:sp>
          <p:nvSpPr>
            <p:cNvPr id="5" name="Rectangle 4">
              <a:extLst>
                <a:ext uri="{FF2B5EF4-FFF2-40B4-BE49-F238E27FC236}">
                  <a16:creationId xmlns:a16="http://schemas.microsoft.com/office/drawing/2014/main" id="{0CA654F3-84EF-445C-B469-E6EF78CB5AE8}"/>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 name="Straight Connector 5">
              <a:extLst>
                <a:ext uri="{FF2B5EF4-FFF2-40B4-BE49-F238E27FC236}">
                  <a16:creationId xmlns:a16="http://schemas.microsoft.com/office/drawing/2014/main" id="{A1033D31-2341-437B-AEED-31FD01778496}"/>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5CD3411-66BE-42F6-8568-11AAA7E4870D}"/>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589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FC50-5017-4505-AC6D-3BFA9438A10F}"/>
              </a:ext>
            </a:extLst>
          </p:cNvPr>
          <p:cNvSpPr>
            <a:spLocks noGrp="1"/>
          </p:cNvSpPr>
          <p:nvPr>
            <p:ph type="title"/>
          </p:nvPr>
        </p:nvSpPr>
        <p:spPr>
          <a:xfrm>
            <a:off x="750290" y="486786"/>
            <a:ext cx="10134600" cy="737263"/>
          </a:xfrm>
        </p:spPr>
        <p:txBody>
          <a:bodyPr/>
          <a:lstStyle/>
          <a:p>
            <a:r>
              <a:rPr lang="en-US" dirty="0">
                <a:solidFill>
                  <a:schemeClr val="tx1"/>
                </a:solidFill>
              </a:rPr>
              <a:t>Data Description</a:t>
            </a:r>
          </a:p>
        </p:txBody>
      </p:sp>
      <p:sp>
        <p:nvSpPr>
          <p:cNvPr id="3" name="Content Placeholder 2">
            <a:extLst>
              <a:ext uri="{FF2B5EF4-FFF2-40B4-BE49-F238E27FC236}">
                <a16:creationId xmlns:a16="http://schemas.microsoft.com/office/drawing/2014/main" id="{B8F7AF88-0173-4BEB-8B6D-5E7CC33C5D07}"/>
              </a:ext>
            </a:extLst>
          </p:cNvPr>
          <p:cNvSpPr>
            <a:spLocks noGrp="1"/>
          </p:cNvSpPr>
          <p:nvPr>
            <p:ph idx="1"/>
          </p:nvPr>
        </p:nvSpPr>
        <p:spPr>
          <a:xfrm>
            <a:off x="750289" y="1725675"/>
            <a:ext cx="10274465" cy="5002296"/>
          </a:xfrm>
        </p:spPr>
        <p:txBody>
          <a:bodyPr/>
          <a:lstStyle/>
          <a:p>
            <a:pPr marL="342900" indent="-342900">
              <a:buFont typeface="Arial" panose="020B0604020202020204" pitchFamily="34" charset="0"/>
              <a:buChar char="•"/>
            </a:pPr>
            <a:r>
              <a:rPr lang="en-US" dirty="0">
                <a:solidFill>
                  <a:schemeClr val="tx1"/>
                </a:solidFill>
              </a:rPr>
              <a:t>4 Multivariate Time Series datasets across multiple industries</a:t>
            </a:r>
          </a:p>
          <a:p>
            <a:pPr marL="617220" lvl="1" indent="-342900"/>
            <a:r>
              <a:rPr lang="en-US" dirty="0">
                <a:solidFill>
                  <a:schemeClr val="tx1"/>
                </a:solidFill>
              </a:rPr>
              <a:t>LASP Satellite data (4 inputs, 4 outputs)</a:t>
            </a:r>
          </a:p>
          <a:p>
            <a:pPr marL="617220" lvl="1" indent="-342900"/>
            <a:r>
              <a:rPr lang="en-US" dirty="0">
                <a:solidFill>
                  <a:schemeClr val="tx1"/>
                </a:solidFill>
              </a:rPr>
              <a:t>Simulated Rocket thruster data (2 inputs, 2 outputs)</a:t>
            </a:r>
          </a:p>
          <a:p>
            <a:pPr marL="617220" lvl="1" indent="-342900"/>
            <a:r>
              <a:rPr lang="en-US" dirty="0">
                <a:solidFill>
                  <a:schemeClr val="tx1"/>
                </a:solidFill>
              </a:rPr>
              <a:t>Household Appliances energy consumption data (27 inputs, 1 output)</a:t>
            </a:r>
          </a:p>
          <a:p>
            <a:pPr marL="617220" lvl="1" indent="-342900"/>
            <a:r>
              <a:rPr lang="en-US" dirty="0">
                <a:solidFill>
                  <a:schemeClr val="tx1"/>
                </a:solidFill>
              </a:rPr>
              <a:t>Household Power consumption with Weather data (13 inputs, 1 output)</a:t>
            </a:r>
          </a:p>
          <a:p>
            <a:pPr marL="617220" lvl="1" indent="-342900"/>
            <a:endParaRPr lang="en-US" dirty="0">
              <a:solidFill>
                <a:schemeClr val="tx1"/>
              </a:solidFill>
            </a:endParaRPr>
          </a:p>
        </p:txBody>
      </p:sp>
      <p:cxnSp>
        <p:nvCxnSpPr>
          <p:cNvPr id="5" name="Straight Connector 4">
            <a:extLst>
              <a:ext uri="{FF2B5EF4-FFF2-40B4-BE49-F238E27FC236}">
                <a16:creationId xmlns:a16="http://schemas.microsoft.com/office/drawing/2014/main" id="{93579346-E9F2-45B5-8338-D27B96CD1933}"/>
              </a:ext>
            </a:extLst>
          </p:cNvPr>
          <p:cNvCxnSpPr>
            <a:cxnSpLocks/>
          </p:cNvCxnSpPr>
          <p:nvPr/>
        </p:nvCxnSpPr>
        <p:spPr>
          <a:xfrm>
            <a:off x="750290" y="1325461"/>
            <a:ext cx="10567682" cy="0"/>
          </a:xfrm>
          <a:prstGeom prst="line">
            <a:avLst/>
          </a:prstGeom>
        </p:spPr>
        <p:style>
          <a:lnRef idx="1">
            <a:schemeClr val="dk1"/>
          </a:lnRef>
          <a:fillRef idx="0">
            <a:schemeClr val="dk1"/>
          </a:fillRef>
          <a:effectRef idx="0">
            <a:schemeClr val="dk1"/>
          </a:effectRef>
          <a:fontRef idx="minor">
            <a:schemeClr val="tx1"/>
          </a:fontRef>
        </p:style>
      </p:cxnSp>
      <p:pic>
        <p:nvPicPr>
          <p:cNvPr id="8" name="Picture 7" descr="A satellite in space&#10;&#10;Description automatically generated with medium confidence">
            <a:extLst>
              <a:ext uri="{FF2B5EF4-FFF2-40B4-BE49-F238E27FC236}">
                <a16:creationId xmlns:a16="http://schemas.microsoft.com/office/drawing/2014/main" id="{1F7779DA-ABC6-40F0-9DBA-5328DDD4C29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51063" y="4226823"/>
            <a:ext cx="2110220" cy="1670149"/>
          </a:xfrm>
          <a:prstGeom prst="rect">
            <a:avLst/>
          </a:prstGeom>
        </p:spPr>
      </p:pic>
      <p:pic>
        <p:nvPicPr>
          <p:cNvPr id="14" name="Picture 13">
            <a:extLst>
              <a:ext uri="{FF2B5EF4-FFF2-40B4-BE49-F238E27FC236}">
                <a16:creationId xmlns:a16="http://schemas.microsoft.com/office/drawing/2014/main" id="{4067DE99-DB24-40FC-B1B3-0AC87008560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530284" y="4226823"/>
            <a:ext cx="2503847" cy="1670149"/>
          </a:xfrm>
          <a:prstGeom prst="rect">
            <a:avLst/>
          </a:prstGeom>
        </p:spPr>
      </p:pic>
      <p:pic>
        <p:nvPicPr>
          <p:cNvPr id="16" name="Picture 15" descr="A picture containing text, sign&#10;&#10;Description automatically generated">
            <a:extLst>
              <a:ext uri="{FF2B5EF4-FFF2-40B4-BE49-F238E27FC236}">
                <a16:creationId xmlns:a16="http://schemas.microsoft.com/office/drawing/2014/main" id="{02E31A93-7757-44C4-9D69-A63244FA1C2E}"/>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011725" y="4226823"/>
            <a:ext cx="1507520" cy="1846532"/>
          </a:xfrm>
          <a:prstGeom prst="rect">
            <a:avLst/>
          </a:prstGeom>
        </p:spPr>
      </p:pic>
      <p:pic>
        <p:nvPicPr>
          <p:cNvPr id="19" name="Picture 18" descr="Icon, arrow&#10;&#10;Description automatically generated">
            <a:extLst>
              <a:ext uri="{FF2B5EF4-FFF2-40B4-BE49-F238E27FC236}">
                <a16:creationId xmlns:a16="http://schemas.microsoft.com/office/drawing/2014/main" id="{8953D9FE-A9C8-495D-B6B1-0424373874F4}"/>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732060" y="4374572"/>
            <a:ext cx="1646299" cy="1698781"/>
          </a:xfrm>
          <a:prstGeom prst="rect">
            <a:avLst/>
          </a:prstGeom>
        </p:spPr>
      </p:pic>
    </p:spTree>
    <p:extLst>
      <p:ext uri="{BB962C8B-B14F-4D97-AF65-F5344CB8AC3E}">
        <p14:creationId xmlns:p14="http://schemas.microsoft.com/office/powerpoint/2010/main" val="250214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iagram&#10;&#10;Description automatically generated">
            <a:extLst>
              <a:ext uri="{FF2B5EF4-FFF2-40B4-BE49-F238E27FC236}">
                <a16:creationId xmlns:a16="http://schemas.microsoft.com/office/drawing/2014/main" id="{CE19551A-126E-4107-98B2-ED0568389ECB}"/>
              </a:ext>
            </a:extLst>
          </p:cNvPr>
          <p:cNvPicPr>
            <a:picLocks noChangeAspect="1"/>
          </p:cNvPicPr>
          <p:nvPr/>
        </p:nvPicPr>
        <p:blipFill rotWithShape="1">
          <a:blip r:embed="rId3">
            <a:extLst>
              <a:ext uri="{28A0092B-C50C-407E-A947-70E740481C1C}">
                <a14:useLocalDpi xmlns:a14="http://schemas.microsoft.com/office/drawing/2010/main" val="0"/>
              </a:ext>
            </a:extLst>
          </a:blip>
          <a:srcRect l="1695" t="20323" r="1709" b="2419"/>
          <a:stretch/>
        </p:blipFill>
        <p:spPr>
          <a:xfrm>
            <a:off x="8126146" y="1974891"/>
            <a:ext cx="3470259" cy="2011366"/>
          </a:xfrm>
          <a:prstGeom prst="rect">
            <a:avLst/>
          </a:prstGeom>
        </p:spPr>
      </p:pic>
      <p:cxnSp>
        <p:nvCxnSpPr>
          <p:cNvPr id="5" name="Straight Connector 4">
            <a:extLst>
              <a:ext uri="{FF2B5EF4-FFF2-40B4-BE49-F238E27FC236}">
                <a16:creationId xmlns:a16="http://schemas.microsoft.com/office/drawing/2014/main" id="{93579346-E9F2-45B5-8338-D27B96CD1933}"/>
              </a:ext>
            </a:extLst>
          </p:cNvPr>
          <p:cNvCxnSpPr>
            <a:cxnSpLocks/>
          </p:cNvCxnSpPr>
          <p:nvPr/>
        </p:nvCxnSpPr>
        <p:spPr>
          <a:xfrm>
            <a:off x="750290" y="1325461"/>
            <a:ext cx="10567682" cy="0"/>
          </a:xfrm>
          <a:prstGeom prst="line">
            <a:avLst/>
          </a:prstGeom>
        </p:spPr>
        <p:style>
          <a:lnRef idx="1">
            <a:schemeClr val="dk1"/>
          </a:lnRef>
          <a:fillRef idx="0">
            <a:schemeClr val="dk1"/>
          </a:fillRef>
          <a:effectRef idx="0">
            <a:schemeClr val="dk1"/>
          </a:effectRef>
          <a:fontRef idx="minor">
            <a:schemeClr val="tx1"/>
          </a:fontRef>
        </p:style>
      </p:cxnSp>
      <p:sp>
        <p:nvSpPr>
          <p:cNvPr id="4" name="Title 1">
            <a:extLst>
              <a:ext uri="{FF2B5EF4-FFF2-40B4-BE49-F238E27FC236}">
                <a16:creationId xmlns:a16="http://schemas.microsoft.com/office/drawing/2014/main" id="{D09F5C9C-4FE7-4910-A423-457104BF13C6}"/>
              </a:ext>
            </a:extLst>
          </p:cNvPr>
          <p:cNvSpPr>
            <a:spLocks noGrp="1"/>
          </p:cNvSpPr>
          <p:nvPr>
            <p:ph type="title"/>
          </p:nvPr>
        </p:nvSpPr>
        <p:spPr>
          <a:xfrm>
            <a:off x="750290" y="486786"/>
            <a:ext cx="10134600" cy="737263"/>
          </a:xfrm>
        </p:spPr>
        <p:txBody>
          <a:bodyPr/>
          <a:lstStyle/>
          <a:p>
            <a:r>
              <a:rPr lang="en-US" dirty="0">
                <a:solidFill>
                  <a:schemeClr val="tx1"/>
                </a:solidFill>
              </a:rPr>
              <a:t>Data Exploration</a:t>
            </a:r>
          </a:p>
        </p:txBody>
      </p:sp>
      <p:pic>
        <p:nvPicPr>
          <p:cNvPr id="3" name="Picture 2" descr="A picture containing text, clipart&#10;&#10;Description automatically generated">
            <a:extLst>
              <a:ext uri="{FF2B5EF4-FFF2-40B4-BE49-F238E27FC236}">
                <a16:creationId xmlns:a16="http://schemas.microsoft.com/office/drawing/2014/main" id="{F5CBBCC1-6836-492E-9548-0D6E637D16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786" y="2249846"/>
            <a:ext cx="4619367" cy="988506"/>
          </a:xfrm>
          <a:prstGeom prst="rect">
            <a:avLst/>
          </a:prstGeom>
        </p:spPr>
      </p:pic>
      <p:pic>
        <p:nvPicPr>
          <p:cNvPr id="8" name="Picture 7">
            <a:extLst>
              <a:ext uri="{FF2B5EF4-FFF2-40B4-BE49-F238E27FC236}">
                <a16:creationId xmlns:a16="http://schemas.microsoft.com/office/drawing/2014/main" id="{F8D735F6-4489-4D3E-B801-925B1640E0BF}"/>
              </a:ext>
            </a:extLst>
          </p:cNvPr>
          <p:cNvPicPr>
            <a:picLocks noChangeAspect="1"/>
          </p:cNvPicPr>
          <p:nvPr/>
        </p:nvPicPr>
        <p:blipFill>
          <a:blip r:embed="rId5"/>
          <a:stretch>
            <a:fillRect/>
          </a:stretch>
        </p:blipFill>
        <p:spPr>
          <a:xfrm>
            <a:off x="4275668" y="4416710"/>
            <a:ext cx="3640664" cy="2231658"/>
          </a:xfrm>
          <a:prstGeom prst="rect">
            <a:avLst/>
          </a:prstGeom>
        </p:spPr>
      </p:pic>
      <p:sp>
        <p:nvSpPr>
          <p:cNvPr id="9" name="TextBox 8">
            <a:extLst>
              <a:ext uri="{FF2B5EF4-FFF2-40B4-BE49-F238E27FC236}">
                <a16:creationId xmlns:a16="http://schemas.microsoft.com/office/drawing/2014/main" id="{D2441AB1-F068-4923-82B1-FADFD57AB42B}"/>
              </a:ext>
            </a:extLst>
          </p:cNvPr>
          <p:cNvSpPr txBox="1"/>
          <p:nvPr/>
        </p:nvSpPr>
        <p:spPr>
          <a:xfrm>
            <a:off x="1859272" y="1735261"/>
            <a:ext cx="2416396" cy="400110"/>
          </a:xfrm>
          <a:prstGeom prst="rect">
            <a:avLst/>
          </a:prstGeom>
          <a:noFill/>
        </p:spPr>
        <p:txBody>
          <a:bodyPr wrap="square" rtlCol="0">
            <a:spAutoFit/>
          </a:bodyPr>
          <a:lstStyle/>
          <a:p>
            <a:pPr algn="ctr"/>
            <a:r>
              <a:rPr lang="en-US" sz="2000" dirty="0">
                <a:latin typeface="Georgia" panose="02040502050405020303" pitchFamily="18" charset="0"/>
              </a:rPr>
              <a:t>Data Wrangling</a:t>
            </a:r>
          </a:p>
        </p:txBody>
      </p:sp>
      <p:sp>
        <p:nvSpPr>
          <p:cNvPr id="13" name="TextBox 12">
            <a:extLst>
              <a:ext uri="{FF2B5EF4-FFF2-40B4-BE49-F238E27FC236}">
                <a16:creationId xmlns:a16="http://schemas.microsoft.com/office/drawing/2014/main" id="{DB47D9CA-4D78-46A7-8664-D63B85E80AE2}"/>
              </a:ext>
            </a:extLst>
          </p:cNvPr>
          <p:cNvSpPr txBox="1"/>
          <p:nvPr/>
        </p:nvSpPr>
        <p:spPr>
          <a:xfrm>
            <a:off x="4981320" y="3986257"/>
            <a:ext cx="2416396" cy="400110"/>
          </a:xfrm>
          <a:prstGeom prst="rect">
            <a:avLst/>
          </a:prstGeom>
          <a:noFill/>
        </p:spPr>
        <p:txBody>
          <a:bodyPr wrap="square" rtlCol="0">
            <a:spAutoFit/>
          </a:bodyPr>
          <a:lstStyle/>
          <a:p>
            <a:pPr algn="ctr"/>
            <a:r>
              <a:rPr lang="en-US" sz="2000" dirty="0">
                <a:latin typeface="Georgia" panose="02040502050405020303" pitchFamily="18" charset="0"/>
              </a:rPr>
              <a:t>Feature Interaction</a:t>
            </a:r>
          </a:p>
        </p:txBody>
      </p:sp>
      <p:sp>
        <p:nvSpPr>
          <p:cNvPr id="14" name="TextBox 13">
            <a:extLst>
              <a:ext uri="{FF2B5EF4-FFF2-40B4-BE49-F238E27FC236}">
                <a16:creationId xmlns:a16="http://schemas.microsoft.com/office/drawing/2014/main" id="{693DBEB9-0A77-494C-9808-FD72AECBA341}"/>
              </a:ext>
            </a:extLst>
          </p:cNvPr>
          <p:cNvSpPr txBox="1"/>
          <p:nvPr/>
        </p:nvSpPr>
        <p:spPr>
          <a:xfrm>
            <a:off x="8479591" y="1541960"/>
            <a:ext cx="2763371" cy="707886"/>
          </a:xfrm>
          <a:prstGeom prst="rect">
            <a:avLst/>
          </a:prstGeom>
          <a:noFill/>
        </p:spPr>
        <p:txBody>
          <a:bodyPr wrap="square" rtlCol="0">
            <a:spAutoFit/>
          </a:bodyPr>
          <a:lstStyle/>
          <a:p>
            <a:pPr algn="ctr"/>
            <a:r>
              <a:rPr lang="en-US" sz="2000" dirty="0">
                <a:latin typeface="Georgia" panose="02040502050405020303" pitchFamily="18" charset="0"/>
              </a:rPr>
              <a:t>Resampling &amp; Imputation</a:t>
            </a:r>
          </a:p>
        </p:txBody>
      </p:sp>
    </p:spTree>
    <p:extLst>
      <p:ext uri="{BB962C8B-B14F-4D97-AF65-F5344CB8AC3E}">
        <p14:creationId xmlns:p14="http://schemas.microsoft.com/office/powerpoint/2010/main" val="422071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3579346-E9F2-45B5-8338-D27B96CD1933}"/>
              </a:ext>
            </a:extLst>
          </p:cNvPr>
          <p:cNvCxnSpPr>
            <a:cxnSpLocks/>
          </p:cNvCxnSpPr>
          <p:nvPr/>
        </p:nvCxnSpPr>
        <p:spPr>
          <a:xfrm>
            <a:off x="750290" y="1325461"/>
            <a:ext cx="10567682" cy="0"/>
          </a:xfrm>
          <a:prstGeom prst="line">
            <a:avLst/>
          </a:prstGeom>
        </p:spPr>
        <p:style>
          <a:lnRef idx="1">
            <a:schemeClr val="dk1"/>
          </a:lnRef>
          <a:fillRef idx="0">
            <a:schemeClr val="dk1"/>
          </a:fillRef>
          <a:effectRef idx="0">
            <a:schemeClr val="dk1"/>
          </a:effectRef>
          <a:fontRef idx="minor">
            <a:schemeClr val="tx1"/>
          </a:fontRef>
        </p:style>
      </p:cxnSp>
      <p:sp>
        <p:nvSpPr>
          <p:cNvPr id="4" name="Title 1">
            <a:extLst>
              <a:ext uri="{FF2B5EF4-FFF2-40B4-BE49-F238E27FC236}">
                <a16:creationId xmlns:a16="http://schemas.microsoft.com/office/drawing/2014/main" id="{D09F5C9C-4FE7-4910-A423-457104BF13C6}"/>
              </a:ext>
            </a:extLst>
          </p:cNvPr>
          <p:cNvSpPr>
            <a:spLocks noGrp="1"/>
          </p:cNvSpPr>
          <p:nvPr>
            <p:ph type="title"/>
          </p:nvPr>
        </p:nvSpPr>
        <p:spPr>
          <a:xfrm>
            <a:off x="750290" y="486786"/>
            <a:ext cx="10134600" cy="737263"/>
          </a:xfrm>
        </p:spPr>
        <p:txBody>
          <a:bodyPr/>
          <a:lstStyle/>
          <a:p>
            <a:r>
              <a:rPr lang="en-US" dirty="0">
                <a:solidFill>
                  <a:schemeClr val="tx1"/>
                </a:solidFill>
              </a:rPr>
              <a:t>Data Exploration</a:t>
            </a:r>
          </a:p>
        </p:txBody>
      </p:sp>
      <p:pic>
        <p:nvPicPr>
          <p:cNvPr id="8" name="Picture 7">
            <a:extLst>
              <a:ext uri="{FF2B5EF4-FFF2-40B4-BE49-F238E27FC236}">
                <a16:creationId xmlns:a16="http://schemas.microsoft.com/office/drawing/2014/main" id="{AEE81626-2DBB-40F3-8CBA-32211D48CC94}"/>
              </a:ext>
            </a:extLst>
          </p:cNvPr>
          <p:cNvPicPr>
            <a:picLocks noChangeAspect="1"/>
          </p:cNvPicPr>
          <p:nvPr/>
        </p:nvPicPr>
        <p:blipFill>
          <a:blip r:embed="rId3"/>
          <a:stretch>
            <a:fillRect/>
          </a:stretch>
        </p:blipFill>
        <p:spPr>
          <a:xfrm>
            <a:off x="6691734" y="2122941"/>
            <a:ext cx="5288984" cy="3409598"/>
          </a:xfrm>
          <a:prstGeom prst="rect">
            <a:avLst/>
          </a:prstGeom>
        </p:spPr>
      </p:pic>
      <p:pic>
        <p:nvPicPr>
          <p:cNvPr id="10" name="Picture 9">
            <a:extLst>
              <a:ext uri="{FF2B5EF4-FFF2-40B4-BE49-F238E27FC236}">
                <a16:creationId xmlns:a16="http://schemas.microsoft.com/office/drawing/2014/main" id="{F8FEDB45-09DC-46D5-8A25-2785AC7822BC}"/>
              </a:ext>
            </a:extLst>
          </p:cNvPr>
          <p:cNvPicPr>
            <a:picLocks noChangeAspect="1"/>
          </p:cNvPicPr>
          <p:nvPr/>
        </p:nvPicPr>
        <p:blipFill>
          <a:blip r:embed="rId4"/>
          <a:stretch>
            <a:fillRect/>
          </a:stretch>
        </p:blipFill>
        <p:spPr>
          <a:xfrm>
            <a:off x="448954" y="2163789"/>
            <a:ext cx="6242780" cy="3155027"/>
          </a:xfrm>
          <a:prstGeom prst="rect">
            <a:avLst/>
          </a:prstGeom>
        </p:spPr>
      </p:pic>
    </p:spTree>
    <p:extLst>
      <p:ext uri="{BB962C8B-B14F-4D97-AF65-F5344CB8AC3E}">
        <p14:creationId xmlns:p14="http://schemas.microsoft.com/office/powerpoint/2010/main" val="386319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3579346-E9F2-45B5-8338-D27B96CD1933}"/>
              </a:ext>
            </a:extLst>
          </p:cNvPr>
          <p:cNvCxnSpPr>
            <a:cxnSpLocks/>
          </p:cNvCxnSpPr>
          <p:nvPr/>
        </p:nvCxnSpPr>
        <p:spPr>
          <a:xfrm>
            <a:off x="750290" y="1325461"/>
            <a:ext cx="10567682" cy="0"/>
          </a:xfrm>
          <a:prstGeom prst="line">
            <a:avLst/>
          </a:prstGeom>
        </p:spPr>
        <p:style>
          <a:lnRef idx="1">
            <a:schemeClr val="dk1"/>
          </a:lnRef>
          <a:fillRef idx="0">
            <a:schemeClr val="dk1"/>
          </a:fillRef>
          <a:effectRef idx="0">
            <a:schemeClr val="dk1"/>
          </a:effectRef>
          <a:fontRef idx="minor">
            <a:schemeClr val="tx1"/>
          </a:fontRef>
        </p:style>
      </p:cxnSp>
      <p:sp>
        <p:nvSpPr>
          <p:cNvPr id="4" name="Title 1">
            <a:extLst>
              <a:ext uri="{FF2B5EF4-FFF2-40B4-BE49-F238E27FC236}">
                <a16:creationId xmlns:a16="http://schemas.microsoft.com/office/drawing/2014/main" id="{D09F5C9C-4FE7-4910-A423-457104BF13C6}"/>
              </a:ext>
            </a:extLst>
          </p:cNvPr>
          <p:cNvSpPr>
            <a:spLocks noGrp="1"/>
          </p:cNvSpPr>
          <p:nvPr>
            <p:ph type="title"/>
          </p:nvPr>
        </p:nvSpPr>
        <p:spPr>
          <a:xfrm>
            <a:off x="750290" y="486786"/>
            <a:ext cx="10134600" cy="737263"/>
          </a:xfrm>
        </p:spPr>
        <p:txBody>
          <a:bodyPr/>
          <a:lstStyle/>
          <a:p>
            <a:r>
              <a:rPr lang="en-US" dirty="0">
                <a:solidFill>
                  <a:schemeClr val="tx1"/>
                </a:solidFill>
              </a:rPr>
              <a:t>Data Exploration</a:t>
            </a:r>
          </a:p>
        </p:txBody>
      </p:sp>
      <p:pic>
        <p:nvPicPr>
          <p:cNvPr id="12" name="Picture 11">
            <a:extLst>
              <a:ext uri="{FF2B5EF4-FFF2-40B4-BE49-F238E27FC236}">
                <a16:creationId xmlns:a16="http://schemas.microsoft.com/office/drawing/2014/main" id="{EDD0883A-5D8F-4455-8B05-342E8DBC2060}"/>
              </a:ext>
            </a:extLst>
          </p:cNvPr>
          <p:cNvPicPr>
            <a:picLocks noChangeAspect="1"/>
          </p:cNvPicPr>
          <p:nvPr/>
        </p:nvPicPr>
        <p:blipFill>
          <a:blip r:embed="rId3"/>
          <a:stretch>
            <a:fillRect/>
          </a:stretch>
        </p:blipFill>
        <p:spPr>
          <a:xfrm>
            <a:off x="5897253" y="2143680"/>
            <a:ext cx="6294747" cy="3448037"/>
          </a:xfrm>
          <a:prstGeom prst="rect">
            <a:avLst/>
          </a:prstGeom>
        </p:spPr>
      </p:pic>
      <p:pic>
        <p:nvPicPr>
          <p:cNvPr id="7" name="Picture 6">
            <a:extLst>
              <a:ext uri="{FF2B5EF4-FFF2-40B4-BE49-F238E27FC236}">
                <a16:creationId xmlns:a16="http://schemas.microsoft.com/office/drawing/2014/main" id="{88961F0D-3955-4742-A259-112AD803BE77}"/>
              </a:ext>
            </a:extLst>
          </p:cNvPr>
          <p:cNvPicPr>
            <a:picLocks noChangeAspect="1"/>
          </p:cNvPicPr>
          <p:nvPr/>
        </p:nvPicPr>
        <p:blipFill>
          <a:blip r:embed="rId4"/>
          <a:stretch>
            <a:fillRect/>
          </a:stretch>
        </p:blipFill>
        <p:spPr>
          <a:xfrm>
            <a:off x="248760" y="2202860"/>
            <a:ext cx="5847240" cy="3329679"/>
          </a:xfrm>
          <a:prstGeom prst="rect">
            <a:avLst/>
          </a:prstGeom>
        </p:spPr>
      </p:pic>
    </p:spTree>
    <p:extLst>
      <p:ext uri="{BB962C8B-B14F-4D97-AF65-F5344CB8AC3E}">
        <p14:creationId xmlns:p14="http://schemas.microsoft.com/office/powerpoint/2010/main" val="60857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FC50-5017-4505-AC6D-3BFA9438A10F}"/>
              </a:ext>
            </a:extLst>
          </p:cNvPr>
          <p:cNvSpPr>
            <a:spLocks noGrp="1"/>
          </p:cNvSpPr>
          <p:nvPr>
            <p:ph type="title"/>
          </p:nvPr>
        </p:nvSpPr>
        <p:spPr>
          <a:xfrm>
            <a:off x="750290" y="486786"/>
            <a:ext cx="10134600" cy="737263"/>
          </a:xfrm>
        </p:spPr>
        <p:txBody>
          <a:bodyPr/>
          <a:lstStyle/>
          <a:p>
            <a:r>
              <a:rPr lang="en-US" dirty="0">
                <a:solidFill>
                  <a:schemeClr val="tx1"/>
                </a:solidFill>
              </a:rPr>
              <a:t>Modeling</a:t>
            </a:r>
          </a:p>
        </p:txBody>
      </p:sp>
      <p:cxnSp>
        <p:nvCxnSpPr>
          <p:cNvPr id="5" name="Straight Connector 4">
            <a:extLst>
              <a:ext uri="{FF2B5EF4-FFF2-40B4-BE49-F238E27FC236}">
                <a16:creationId xmlns:a16="http://schemas.microsoft.com/office/drawing/2014/main" id="{93579346-E9F2-45B5-8338-D27B96CD1933}"/>
              </a:ext>
            </a:extLst>
          </p:cNvPr>
          <p:cNvCxnSpPr>
            <a:cxnSpLocks/>
          </p:cNvCxnSpPr>
          <p:nvPr/>
        </p:nvCxnSpPr>
        <p:spPr>
          <a:xfrm>
            <a:off x="750290" y="1325461"/>
            <a:ext cx="10567682" cy="0"/>
          </a:xfrm>
          <a:prstGeom prst="line">
            <a:avLst/>
          </a:prstGeom>
        </p:spPr>
        <p:style>
          <a:lnRef idx="1">
            <a:schemeClr val="dk1"/>
          </a:lnRef>
          <a:fillRef idx="0">
            <a:schemeClr val="dk1"/>
          </a:fillRef>
          <a:effectRef idx="0">
            <a:schemeClr val="dk1"/>
          </a:effectRef>
          <a:fontRef idx="minor">
            <a:schemeClr val="tx1"/>
          </a:fontRef>
        </p:style>
      </p:cxnSp>
      <p:sp>
        <p:nvSpPr>
          <p:cNvPr id="13" name="Content Placeholder 2">
            <a:extLst>
              <a:ext uri="{FF2B5EF4-FFF2-40B4-BE49-F238E27FC236}">
                <a16:creationId xmlns:a16="http://schemas.microsoft.com/office/drawing/2014/main" id="{BB78E0B4-803E-4E8C-B989-C8084FF13D06}"/>
              </a:ext>
            </a:extLst>
          </p:cNvPr>
          <p:cNvSpPr>
            <a:spLocks noGrp="1"/>
          </p:cNvSpPr>
          <p:nvPr>
            <p:ph idx="1"/>
          </p:nvPr>
        </p:nvSpPr>
        <p:spPr>
          <a:xfrm>
            <a:off x="710547" y="1550621"/>
            <a:ext cx="10607425" cy="4820593"/>
          </a:xfrm>
        </p:spPr>
        <p:txBody>
          <a:bodyPr>
            <a:normAutofit/>
          </a:bodyPr>
          <a:lstStyle/>
          <a:p>
            <a:pPr marL="342900" indent="-342900">
              <a:buFont typeface="Arial" panose="020B0604020202020204" pitchFamily="34" charset="0"/>
              <a:buChar char="•"/>
            </a:pPr>
            <a:r>
              <a:rPr lang="en-US" dirty="0">
                <a:solidFill>
                  <a:schemeClr val="tx1"/>
                </a:solidFill>
              </a:rPr>
              <a:t>Vanilla LSTM model</a:t>
            </a:r>
          </a:p>
          <a:p>
            <a:endParaRPr lang="en-US" dirty="0">
              <a:solidFill>
                <a:schemeClr val="tx1"/>
              </a:solidFill>
            </a:endParaRPr>
          </a:p>
          <a:p>
            <a:pPr lvl="1" indent="0">
              <a:buNone/>
            </a:pPr>
            <a:endParaRPr lang="en-US" dirty="0">
              <a:solidFill>
                <a:schemeClr val="tx1"/>
              </a:solidFill>
            </a:endParaRPr>
          </a:p>
          <a:p>
            <a:pPr marL="617220" lvl="1" indent="-342900"/>
            <a:endParaRPr lang="en-US" dirty="0">
              <a:solidFill>
                <a:schemeClr val="tx1"/>
              </a:solidFill>
            </a:endParaRPr>
          </a:p>
          <a:p>
            <a:pPr marL="617220" lvl="1" indent="-342900"/>
            <a:endParaRPr lang="en-US" dirty="0">
              <a:solidFill>
                <a:schemeClr val="tx1"/>
              </a:solidFill>
            </a:endParaRPr>
          </a:p>
        </p:txBody>
      </p:sp>
    </p:spTree>
    <p:extLst>
      <p:ext uri="{BB962C8B-B14F-4D97-AF65-F5344CB8AC3E}">
        <p14:creationId xmlns:p14="http://schemas.microsoft.com/office/powerpoint/2010/main" val="121059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FC50-5017-4505-AC6D-3BFA9438A10F}"/>
              </a:ext>
            </a:extLst>
          </p:cNvPr>
          <p:cNvSpPr>
            <a:spLocks noGrp="1"/>
          </p:cNvSpPr>
          <p:nvPr>
            <p:ph type="title"/>
          </p:nvPr>
        </p:nvSpPr>
        <p:spPr>
          <a:xfrm>
            <a:off x="750290" y="486786"/>
            <a:ext cx="10134600" cy="737263"/>
          </a:xfrm>
        </p:spPr>
        <p:txBody>
          <a:bodyPr/>
          <a:lstStyle/>
          <a:p>
            <a:r>
              <a:rPr lang="en-US" dirty="0">
                <a:solidFill>
                  <a:schemeClr val="tx1"/>
                </a:solidFill>
              </a:rPr>
              <a:t>Anomaly Detection</a:t>
            </a:r>
          </a:p>
        </p:txBody>
      </p:sp>
      <p:cxnSp>
        <p:nvCxnSpPr>
          <p:cNvPr id="5" name="Straight Connector 4">
            <a:extLst>
              <a:ext uri="{FF2B5EF4-FFF2-40B4-BE49-F238E27FC236}">
                <a16:creationId xmlns:a16="http://schemas.microsoft.com/office/drawing/2014/main" id="{93579346-E9F2-45B5-8338-D27B96CD1933}"/>
              </a:ext>
            </a:extLst>
          </p:cNvPr>
          <p:cNvCxnSpPr>
            <a:cxnSpLocks/>
          </p:cNvCxnSpPr>
          <p:nvPr/>
        </p:nvCxnSpPr>
        <p:spPr>
          <a:xfrm>
            <a:off x="750290" y="1325461"/>
            <a:ext cx="10567682" cy="0"/>
          </a:xfrm>
          <a:prstGeom prst="line">
            <a:avLst/>
          </a:prstGeom>
        </p:spPr>
        <p:style>
          <a:lnRef idx="1">
            <a:schemeClr val="dk1"/>
          </a:lnRef>
          <a:fillRef idx="0">
            <a:schemeClr val="dk1"/>
          </a:fillRef>
          <a:effectRef idx="0">
            <a:schemeClr val="dk1"/>
          </a:effectRef>
          <a:fontRef idx="minor">
            <a:schemeClr val="tx1"/>
          </a:fontRef>
        </p:style>
      </p:cxnSp>
      <p:sp>
        <p:nvSpPr>
          <p:cNvPr id="13" name="Content Placeholder 2">
            <a:extLst>
              <a:ext uri="{FF2B5EF4-FFF2-40B4-BE49-F238E27FC236}">
                <a16:creationId xmlns:a16="http://schemas.microsoft.com/office/drawing/2014/main" id="{BB78E0B4-803E-4E8C-B989-C8084FF13D06}"/>
              </a:ext>
            </a:extLst>
          </p:cNvPr>
          <p:cNvSpPr>
            <a:spLocks noGrp="1"/>
          </p:cNvSpPr>
          <p:nvPr>
            <p:ph idx="1"/>
          </p:nvPr>
        </p:nvSpPr>
        <p:spPr>
          <a:xfrm>
            <a:off x="710547" y="1550621"/>
            <a:ext cx="10607425" cy="4820593"/>
          </a:xfrm>
        </p:spPr>
        <p:txBody>
          <a:bodyPr>
            <a:normAutofit/>
          </a:bodyPr>
          <a:lstStyle/>
          <a:p>
            <a:pPr marL="342900" indent="-342900">
              <a:buFont typeface="Arial" panose="020B0604020202020204" pitchFamily="34" charset="0"/>
              <a:buChar char="•"/>
            </a:pPr>
            <a:r>
              <a:rPr lang="en-US" dirty="0">
                <a:solidFill>
                  <a:schemeClr val="tx1"/>
                </a:solidFill>
              </a:rPr>
              <a:t>Nonparametric Dynamic Thresholding</a:t>
            </a:r>
          </a:p>
          <a:p>
            <a:pPr marL="617220" lvl="1" indent="-342900"/>
            <a:r>
              <a:rPr lang="en-US" dirty="0">
                <a:solidFill>
                  <a:schemeClr val="tx1"/>
                </a:solidFill>
              </a:rPr>
              <a:t>Predictions were fed through functions that calculated thresholds and identified anomalies</a:t>
            </a:r>
          </a:p>
          <a:p>
            <a:pPr marL="617220" lvl="1" indent="-342900"/>
            <a:endParaRPr lang="en-US" dirty="0">
              <a:solidFill>
                <a:schemeClr val="tx1"/>
              </a:solidFill>
            </a:endParaRPr>
          </a:p>
          <a:p>
            <a:pPr marL="617220" lvl="1" indent="-342900"/>
            <a:endParaRPr lang="en-US" dirty="0">
              <a:solidFill>
                <a:schemeClr val="tx1"/>
              </a:solidFill>
            </a:endParaRPr>
          </a:p>
          <a:p>
            <a:pPr marL="617220" lvl="1" indent="-342900"/>
            <a:endParaRPr lang="en-US" dirty="0">
              <a:solidFill>
                <a:schemeClr val="tx1"/>
              </a:solidFill>
            </a:endParaRPr>
          </a:p>
          <a:p>
            <a:pPr marL="617220" lvl="1" indent="-342900"/>
            <a:endParaRPr lang="en-US" dirty="0">
              <a:solidFill>
                <a:schemeClr val="tx1"/>
              </a:solidFill>
            </a:endParaRPr>
          </a:p>
          <a:p>
            <a:pPr marL="342900" indent="-342900"/>
            <a:endParaRPr lang="en-US" dirty="0">
              <a:solidFill>
                <a:schemeClr val="tx1"/>
              </a:solidFill>
            </a:endParaRPr>
          </a:p>
        </p:txBody>
      </p:sp>
    </p:spTree>
    <p:extLst>
      <p:ext uri="{BB962C8B-B14F-4D97-AF65-F5344CB8AC3E}">
        <p14:creationId xmlns:p14="http://schemas.microsoft.com/office/powerpoint/2010/main" val="3588551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FC50-5017-4505-AC6D-3BFA9438A10F}"/>
              </a:ext>
            </a:extLst>
          </p:cNvPr>
          <p:cNvSpPr>
            <a:spLocks noGrp="1"/>
          </p:cNvSpPr>
          <p:nvPr>
            <p:ph type="title"/>
          </p:nvPr>
        </p:nvSpPr>
        <p:spPr>
          <a:xfrm>
            <a:off x="750290" y="486786"/>
            <a:ext cx="10134600" cy="737263"/>
          </a:xfrm>
        </p:spPr>
        <p:txBody>
          <a:bodyPr/>
          <a:lstStyle/>
          <a:p>
            <a:r>
              <a:rPr lang="en-US" dirty="0">
                <a:solidFill>
                  <a:schemeClr val="tx1"/>
                </a:solidFill>
              </a:rPr>
              <a:t>Anomaly Detection Visualization</a:t>
            </a:r>
          </a:p>
        </p:txBody>
      </p:sp>
      <p:cxnSp>
        <p:nvCxnSpPr>
          <p:cNvPr id="5" name="Straight Connector 4">
            <a:extLst>
              <a:ext uri="{FF2B5EF4-FFF2-40B4-BE49-F238E27FC236}">
                <a16:creationId xmlns:a16="http://schemas.microsoft.com/office/drawing/2014/main" id="{93579346-E9F2-45B5-8338-D27B96CD1933}"/>
              </a:ext>
            </a:extLst>
          </p:cNvPr>
          <p:cNvCxnSpPr>
            <a:cxnSpLocks/>
          </p:cNvCxnSpPr>
          <p:nvPr/>
        </p:nvCxnSpPr>
        <p:spPr>
          <a:xfrm>
            <a:off x="750290" y="1325461"/>
            <a:ext cx="10567682" cy="0"/>
          </a:xfrm>
          <a:prstGeom prst="line">
            <a:avLst/>
          </a:prstGeom>
        </p:spPr>
        <p:style>
          <a:lnRef idx="1">
            <a:schemeClr val="dk1"/>
          </a:lnRef>
          <a:fillRef idx="0">
            <a:schemeClr val="dk1"/>
          </a:fillRef>
          <a:effectRef idx="0">
            <a:schemeClr val="dk1"/>
          </a:effectRef>
          <a:fontRef idx="minor">
            <a:schemeClr val="tx1"/>
          </a:fontRef>
        </p:style>
      </p:cxnSp>
      <p:sp>
        <p:nvSpPr>
          <p:cNvPr id="13" name="Content Placeholder 2">
            <a:extLst>
              <a:ext uri="{FF2B5EF4-FFF2-40B4-BE49-F238E27FC236}">
                <a16:creationId xmlns:a16="http://schemas.microsoft.com/office/drawing/2014/main" id="{BB78E0B4-803E-4E8C-B989-C8084FF13D06}"/>
              </a:ext>
            </a:extLst>
          </p:cNvPr>
          <p:cNvSpPr>
            <a:spLocks noGrp="1"/>
          </p:cNvSpPr>
          <p:nvPr>
            <p:ph idx="1"/>
          </p:nvPr>
        </p:nvSpPr>
        <p:spPr>
          <a:xfrm>
            <a:off x="710547" y="1550621"/>
            <a:ext cx="10607425" cy="4820593"/>
          </a:xfrm>
        </p:spPr>
        <p:txBody>
          <a:bodyPr>
            <a:normAutofit/>
          </a:bodyPr>
          <a:lstStyle/>
          <a:p>
            <a:r>
              <a:rPr lang="en-US" dirty="0">
                <a:solidFill>
                  <a:schemeClr val="tx1"/>
                </a:solidFill>
              </a:rPr>
              <a:t>x</a:t>
            </a:r>
          </a:p>
          <a:p>
            <a:pPr marL="617220" lvl="1" indent="-342900"/>
            <a:endParaRPr lang="en-US" dirty="0">
              <a:solidFill>
                <a:schemeClr val="tx1"/>
              </a:solidFill>
            </a:endParaRPr>
          </a:p>
          <a:p>
            <a:pPr marL="617220" lvl="1" indent="-342900"/>
            <a:endParaRPr lang="en-US" dirty="0">
              <a:solidFill>
                <a:schemeClr val="tx1"/>
              </a:solidFill>
            </a:endParaRPr>
          </a:p>
          <a:p>
            <a:pPr marL="617220" lvl="1" indent="-342900"/>
            <a:endParaRPr lang="en-US" dirty="0">
              <a:solidFill>
                <a:schemeClr val="tx1"/>
              </a:solidFill>
            </a:endParaRPr>
          </a:p>
          <a:p>
            <a:pPr marL="617220" lvl="1" indent="-342900"/>
            <a:endParaRPr lang="en-US" dirty="0">
              <a:solidFill>
                <a:schemeClr val="tx1"/>
              </a:solidFill>
            </a:endParaRPr>
          </a:p>
          <a:p>
            <a:pPr marL="342900" indent="-342900"/>
            <a:endParaRPr lang="en-US" dirty="0">
              <a:solidFill>
                <a:schemeClr val="tx1"/>
              </a:solidFill>
            </a:endParaRPr>
          </a:p>
        </p:txBody>
      </p:sp>
    </p:spTree>
    <p:extLst>
      <p:ext uri="{BB962C8B-B14F-4D97-AF65-F5344CB8AC3E}">
        <p14:creationId xmlns:p14="http://schemas.microsoft.com/office/powerpoint/2010/main" val="1407358988"/>
      </p:ext>
    </p:extLst>
  </p:cSld>
  <p:clrMapOvr>
    <a:masterClrMapping/>
  </p:clrMapOvr>
</p:sld>
</file>

<file path=ppt/theme/theme1.xml><?xml version="1.0" encoding="utf-8"?>
<a:theme xmlns:a="http://schemas.openxmlformats.org/drawingml/2006/main" name="AdornVTI">
  <a:themeElements>
    <a:clrScheme name="AnalogousFromRegularSeedLeftStep">
      <a:dk1>
        <a:srgbClr val="000000"/>
      </a:dk1>
      <a:lt1>
        <a:srgbClr val="FFFFFF"/>
      </a:lt1>
      <a:dk2>
        <a:srgbClr val="1D311B"/>
      </a:dk2>
      <a:lt2>
        <a:srgbClr val="F3F1F0"/>
      </a:lt2>
      <a:accent1>
        <a:srgbClr val="47ACC3"/>
      </a:accent1>
      <a:accent2>
        <a:srgbClr val="36B396"/>
      </a:accent2>
      <a:accent3>
        <a:srgbClr val="42B76B"/>
      </a:accent3>
      <a:accent4>
        <a:srgbClr val="3FB637"/>
      </a:accent4>
      <a:accent5>
        <a:srgbClr val="75AF40"/>
      </a:accent5>
      <a:accent6>
        <a:srgbClr val="9DA933"/>
      </a:accent6>
      <a:hlink>
        <a:srgbClr val="C05942"/>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5054</TotalTime>
  <Words>552</Words>
  <Application>Microsoft Office PowerPoint</Application>
  <PresentationFormat>Widescreen</PresentationFormat>
  <Paragraphs>98</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Bembo</vt:lpstr>
      <vt:lpstr>Calibri</vt:lpstr>
      <vt:lpstr>Georgia</vt:lpstr>
      <vt:lpstr>AdornVTI</vt:lpstr>
      <vt:lpstr>PowerPoint Presentation</vt:lpstr>
      <vt:lpstr>Research Question</vt:lpstr>
      <vt:lpstr>Data Description</vt:lpstr>
      <vt:lpstr>Data Exploration</vt:lpstr>
      <vt:lpstr>Data Exploration</vt:lpstr>
      <vt:lpstr>Data Exploration</vt:lpstr>
      <vt:lpstr>Modeling</vt:lpstr>
      <vt:lpstr>Anomaly Detection</vt:lpstr>
      <vt:lpstr>Anomaly Detection Visualization</vt:lpstr>
      <vt:lpstr>Key Insights</vt:lpstr>
      <vt:lpstr>PowerPoint Presentation</vt:lpstr>
      <vt:lpstr>PowerPoint Presentation</vt:lpstr>
      <vt:lpstr>Project Flow</vt:lpstr>
      <vt:lpstr>Model Theory</vt:lpstr>
      <vt:lpstr>Anomaly Detection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“Telemanom”  Anomoly Detection in Time Series Data</dc:title>
  <dc:creator>Isaac Burmingham</dc:creator>
  <cp:lastModifiedBy>Isaac Burmingham</cp:lastModifiedBy>
  <cp:revision>12</cp:revision>
  <dcterms:created xsi:type="dcterms:W3CDTF">2021-10-06T03:41:59Z</dcterms:created>
  <dcterms:modified xsi:type="dcterms:W3CDTF">2021-11-16T23:27:44Z</dcterms:modified>
</cp:coreProperties>
</file>