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0" r:id="rId11"/>
    <p:sldId id="271" r:id="rId12"/>
    <p:sldId id="272" r:id="rId13"/>
    <p:sldId id="273" r:id="rId14"/>
    <p:sldId id="264" r:id="rId15"/>
    <p:sldId id="274" r:id="rId16"/>
    <p:sldId id="275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FBFAF4-E2A0-403D-B1F7-D40396436973}">
          <p14:sldIdLst>
            <p14:sldId id="256"/>
            <p14:sldId id="257"/>
            <p14:sldId id="258"/>
            <p14:sldId id="259"/>
            <p14:sldId id="260"/>
            <p14:sldId id="261"/>
            <p14:sldId id="269"/>
            <p14:sldId id="262"/>
            <p14:sldId id="263"/>
            <p14:sldId id="270"/>
            <p14:sldId id="271"/>
            <p14:sldId id="272"/>
            <p14:sldId id="273"/>
            <p14:sldId id="264"/>
            <p14:sldId id="274"/>
            <p14:sldId id="275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52373-2CCC-444A-90E5-4E0BE7E1CE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406DEB-B909-4367-9633-EAC5D534C76C}">
      <dgm:prSet/>
      <dgm:spPr/>
      <dgm:t>
        <a:bodyPr/>
        <a:lstStyle/>
        <a:p>
          <a:pPr>
            <a:defRPr cap="all"/>
          </a:pPr>
          <a:r>
            <a:rPr lang="en-GB" b="0" i="0"/>
            <a:t>Time scale (October – April)</a:t>
          </a:r>
          <a:endParaRPr lang="en-US"/>
        </a:p>
      </dgm:t>
    </dgm:pt>
    <dgm:pt modelId="{E33DB582-68A9-49FF-A50F-D00B78A1891F}" type="parTrans" cxnId="{72B6AEDB-7FB4-4B9B-80FD-21E414275815}">
      <dgm:prSet/>
      <dgm:spPr/>
      <dgm:t>
        <a:bodyPr/>
        <a:lstStyle/>
        <a:p>
          <a:endParaRPr lang="en-US"/>
        </a:p>
      </dgm:t>
    </dgm:pt>
    <dgm:pt modelId="{E7BEA516-E165-4BF4-8C02-21968B316C41}" type="sibTrans" cxnId="{72B6AEDB-7FB4-4B9B-80FD-21E414275815}">
      <dgm:prSet/>
      <dgm:spPr/>
      <dgm:t>
        <a:bodyPr/>
        <a:lstStyle/>
        <a:p>
          <a:endParaRPr lang="en-US"/>
        </a:p>
      </dgm:t>
    </dgm:pt>
    <dgm:pt modelId="{B7419DEE-C059-430E-B539-7C97E3CDC0A9}">
      <dgm:prSet/>
      <dgm:spPr/>
      <dgm:t>
        <a:bodyPr/>
        <a:lstStyle/>
        <a:p>
          <a:pPr>
            <a:defRPr cap="all"/>
          </a:pPr>
          <a:r>
            <a:rPr lang="en-GB" b="0" i="0"/>
            <a:t>Gantt chart</a:t>
          </a:r>
          <a:endParaRPr lang="en-US"/>
        </a:p>
      </dgm:t>
    </dgm:pt>
    <dgm:pt modelId="{FA2F28F0-E16D-49EF-8AA0-D78D02159775}" type="parTrans" cxnId="{787A235E-0150-4563-95BF-79E9DFB6D0AC}">
      <dgm:prSet/>
      <dgm:spPr/>
      <dgm:t>
        <a:bodyPr/>
        <a:lstStyle/>
        <a:p>
          <a:endParaRPr lang="en-US"/>
        </a:p>
      </dgm:t>
    </dgm:pt>
    <dgm:pt modelId="{10BD85CB-6473-41EC-B573-F48173507850}" type="sibTrans" cxnId="{787A235E-0150-4563-95BF-79E9DFB6D0AC}">
      <dgm:prSet/>
      <dgm:spPr/>
      <dgm:t>
        <a:bodyPr/>
        <a:lstStyle/>
        <a:p>
          <a:endParaRPr lang="en-US"/>
        </a:p>
      </dgm:t>
    </dgm:pt>
    <dgm:pt modelId="{1EC4D382-DAEC-4A07-BA7A-547D58CA723A}" type="pres">
      <dgm:prSet presAssocID="{FE152373-2CCC-444A-90E5-4E0BE7E1CEF0}" presName="root" presStyleCnt="0">
        <dgm:presLayoutVars>
          <dgm:dir/>
          <dgm:resizeHandles val="exact"/>
        </dgm:presLayoutVars>
      </dgm:prSet>
      <dgm:spPr/>
    </dgm:pt>
    <dgm:pt modelId="{5AEC5A22-952E-4CFA-8064-547995D92D0F}" type="pres">
      <dgm:prSet presAssocID="{81406DEB-B909-4367-9633-EAC5D534C76C}" presName="compNode" presStyleCnt="0"/>
      <dgm:spPr/>
    </dgm:pt>
    <dgm:pt modelId="{2FD2E393-8505-4213-8199-106698E60EC4}" type="pres">
      <dgm:prSet presAssocID="{81406DEB-B909-4367-9633-EAC5D534C76C}" presName="iconBgRect" presStyleLbl="bgShp" presStyleIdx="0" presStyleCnt="2"/>
      <dgm:spPr/>
    </dgm:pt>
    <dgm:pt modelId="{B9F42EBB-5289-404B-88D3-05408F3AB150}" type="pres">
      <dgm:prSet presAssocID="{81406DEB-B909-4367-9633-EAC5D534C7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2C1E01BA-5F54-4BDC-9D33-A92F460DD833}" type="pres">
      <dgm:prSet presAssocID="{81406DEB-B909-4367-9633-EAC5D534C76C}" presName="spaceRect" presStyleCnt="0"/>
      <dgm:spPr/>
    </dgm:pt>
    <dgm:pt modelId="{98EA9976-0D07-4878-86DE-A73CC927CC14}" type="pres">
      <dgm:prSet presAssocID="{81406DEB-B909-4367-9633-EAC5D534C76C}" presName="textRect" presStyleLbl="revTx" presStyleIdx="0" presStyleCnt="2">
        <dgm:presLayoutVars>
          <dgm:chMax val="1"/>
          <dgm:chPref val="1"/>
        </dgm:presLayoutVars>
      </dgm:prSet>
      <dgm:spPr/>
    </dgm:pt>
    <dgm:pt modelId="{122BE434-675B-4D11-ABEA-20D15C50EF74}" type="pres">
      <dgm:prSet presAssocID="{E7BEA516-E165-4BF4-8C02-21968B316C41}" presName="sibTrans" presStyleCnt="0"/>
      <dgm:spPr/>
    </dgm:pt>
    <dgm:pt modelId="{9C5DA125-6471-4375-8E85-DAD2B648B493}" type="pres">
      <dgm:prSet presAssocID="{B7419DEE-C059-430E-B539-7C97E3CDC0A9}" presName="compNode" presStyleCnt="0"/>
      <dgm:spPr/>
    </dgm:pt>
    <dgm:pt modelId="{DC51ED89-5C8F-4E61-A35A-6665D6F60C74}" type="pres">
      <dgm:prSet presAssocID="{B7419DEE-C059-430E-B539-7C97E3CDC0A9}" presName="iconBgRect" presStyleLbl="bgShp" presStyleIdx="1" presStyleCnt="2"/>
      <dgm:spPr/>
    </dgm:pt>
    <dgm:pt modelId="{B7AE3D29-0521-49E8-AA58-FF4DD9362CB4}" type="pres">
      <dgm:prSet presAssocID="{B7419DEE-C059-430E-B539-7C97E3CDC0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B6AE88-700C-479D-A3CB-ABE19B9A439A}" type="pres">
      <dgm:prSet presAssocID="{B7419DEE-C059-430E-B539-7C97E3CDC0A9}" presName="spaceRect" presStyleCnt="0"/>
      <dgm:spPr/>
    </dgm:pt>
    <dgm:pt modelId="{0970EE56-366F-4E59-AB6C-1644499DE703}" type="pres">
      <dgm:prSet presAssocID="{B7419DEE-C059-430E-B539-7C97E3CDC0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66BD25-A683-4CF8-A92A-DD299268DABC}" type="presOf" srcId="{B7419DEE-C059-430E-B539-7C97E3CDC0A9}" destId="{0970EE56-366F-4E59-AB6C-1644499DE703}" srcOrd="0" destOrd="0" presId="urn:microsoft.com/office/officeart/2018/5/layout/IconCircleLabelList"/>
    <dgm:cxn modelId="{787A235E-0150-4563-95BF-79E9DFB6D0AC}" srcId="{FE152373-2CCC-444A-90E5-4E0BE7E1CEF0}" destId="{B7419DEE-C059-430E-B539-7C97E3CDC0A9}" srcOrd="1" destOrd="0" parTransId="{FA2F28F0-E16D-49EF-8AA0-D78D02159775}" sibTransId="{10BD85CB-6473-41EC-B573-F48173507850}"/>
    <dgm:cxn modelId="{CD954092-3645-4181-BCDA-7B37FAFFB16A}" type="presOf" srcId="{FE152373-2CCC-444A-90E5-4E0BE7E1CEF0}" destId="{1EC4D382-DAEC-4A07-BA7A-547D58CA723A}" srcOrd="0" destOrd="0" presId="urn:microsoft.com/office/officeart/2018/5/layout/IconCircleLabelList"/>
    <dgm:cxn modelId="{E6BD6692-1363-4014-A2FE-C8CD3E611950}" type="presOf" srcId="{81406DEB-B909-4367-9633-EAC5D534C76C}" destId="{98EA9976-0D07-4878-86DE-A73CC927CC14}" srcOrd="0" destOrd="0" presId="urn:microsoft.com/office/officeart/2018/5/layout/IconCircleLabelList"/>
    <dgm:cxn modelId="{72B6AEDB-7FB4-4B9B-80FD-21E414275815}" srcId="{FE152373-2CCC-444A-90E5-4E0BE7E1CEF0}" destId="{81406DEB-B909-4367-9633-EAC5D534C76C}" srcOrd="0" destOrd="0" parTransId="{E33DB582-68A9-49FF-A50F-D00B78A1891F}" sibTransId="{E7BEA516-E165-4BF4-8C02-21968B316C41}"/>
    <dgm:cxn modelId="{B6A1996C-E324-4152-99C7-D7275370B64F}" type="presParOf" srcId="{1EC4D382-DAEC-4A07-BA7A-547D58CA723A}" destId="{5AEC5A22-952E-4CFA-8064-547995D92D0F}" srcOrd="0" destOrd="0" presId="urn:microsoft.com/office/officeart/2018/5/layout/IconCircleLabelList"/>
    <dgm:cxn modelId="{96CE85B6-750D-45A6-989C-BA7EDBA924E9}" type="presParOf" srcId="{5AEC5A22-952E-4CFA-8064-547995D92D0F}" destId="{2FD2E393-8505-4213-8199-106698E60EC4}" srcOrd="0" destOrd="0" presId="urn:microsoft.com/office/officeart/2018/5/layout/IconCircleLabelList"/>
    <dgm:cxn modelId="{F15C4ABF-74EE-4218-A983-1B5D1937B0FC}" type="presParOf" srcId="{5AEC5A22-952E-4CFA-8064-547995D92D0F}" destId="{B9F42EBB-5289-404B-88D3-05408F3AB150}" srcOrd="1" destOrd="0" presId="urn:microsoft.com/office/officeart/2018/5/layout/IconCircleLabelList"/>
    <dgm:cxn modelId="{42C54AD5-B3D2-46B1-BD6F-D14C2F0C70B1}" type="presParOf" srcId="{5AEC5A22-952E-4CFA-8064-547995D92D0F}" destId="{2C1E01BA-5F54-4BDC-9D33-A92F460DD833}" srcOrd="2" destOrd="0" presId="urn:microsoft.com/office/officeart/2018/5/layout/IconCircleLabelList"/>
    <dgm:cxn modelId="{3CC175AC-7714-4422-A92F-7F32FBC0BB3D}" type="presParOf" srcId="{5AEC5A22-952E-4CFA-8064-547995D92D0F}" destId="{98EA9976-0D07-4878-86DE-A73CC927CC14}" srcOrd="3" destOrd="0" presId="urn:microsoft.com/office/officeart/2018/5/layout/IconCircleLabelList"/>
    <dgm:cxn modelId="{3B5B9F6E-EB02-46E7-8A07-B17C63782F87}" type="presParOf" srcId="{1EC4D382-DAEC-4A07-BA7A-547D58CA723A}" destId="{122BE434-675B-4D11-ABEA-20D15C50EF74}" srcOrd="1" destOrd="0" presId="urn:microsoft.com/office/officeart/2018/5/layout/IconCircleLabelList"/>
    <dgm:cxn modelId="{711A6D28-0BC8-42D7-881A-10934D668B12}" type="presParOf" srcId="{1EC4D382-DAEC-4A07-BA7A-547D58CA723A}" destId="{9C5DA125-6471-4375-8E85-DAD2B648B493}" srcOrd="2" destOrd="0" presId="urn:microsoft.com/office/officeart/2018/5/layout/IconCircleLabelList"/>
    <dgm:cxn modelId="{AC8D4FE5-4A0A-4E49-B47B-F7A13D81C7E8}" type="presParOf" srcId="{9C5DA125-6471-4375-8E85-DAD2B648B493}" destId="{DC51ED89-5C8F-4E61-A35A-6665D6F60C74}" srcOrd="0" destOrd="0" presId="urn:microsoft.com/office/officeart/2018/5/layout/IconCircleLabelList"/>
    <dgm:cxn modelId="{A84707F4-D5C8-4FEC-A7F2-94DDC304A581}" type="presParOf" srcId="{9C5DA125-6471-4375-8E85-DAD2B648B493}" destId="{B7AE3D29-0521-49E8-AA58-FF4DD9362CB4}" srcOrd="1" destOrd="0" presId="urn:microsoft.com/office/officeart/2018/5/layout/IconCircleLabelList"/>
    <dgm:cxn modelId="{226A81BF-0746-4175-A93D-C48FCFF7375F}" type="presParOf" srcId="{9C5DA125-6471-4375-8E85-DAD2B648B493}" destId="{1EB6AE88-700C-479D-A3CB-ABE19B9A439A}" srcOrd="2" destOrd="0" presId="urn:microsoft.com/office/officeart/2018/5/layout/IconCircleLabelList"/>
    <dgm:cxn modelId="{0AE95676-E5A2-4671-97D4-068F9FB0E7FE}" type="presParOf" srcId="{9C5DA125-6471-4375-8E85-DAD2B648B493}" destId="{0970EE56-366F-4E59-AB6C-1644499DE7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A59A9-6BC8-4420-99EB-E93C71ED1D3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31588-F92A-4A55-9353-2F742D9CFC3B}">
      <dgm:prSet/>
      <dgm:spPr/>
      <dgm:t>
        <a:bodyPr/>
        <a:lstStyle/>
        <a:p>
          <a:r>
            <a:rPr lang="en-GB"/>
            <a:t>Narrative Scaffolding</a:t>
          </a:r>
          <a:endParaRPr lang="en-US"/>
        </a:p>
      </dgm:t>
    </dgm:pt>
    <dgm:pt modelId="{C90AA26E-5AAE-4EB5-B01E-CB91DB944214}" type="parTrans" cxnId="{3A3528BA-6177-4A15-9FAB-427233A3FA76}">
      <dgm:prSet/>
      <dgm:spPr/>
      <dgm:t>
        <a:bodyPr/>
        <a:lstStyle/>
        <a:p>
          <a:endParaRPr lang="en-US"/>
        </a:p>
      </dgm:t>
    </dgm:pt>
    <dgm:pt modelId="{19021E6F-279C-47EF-A06C-953E86F522B3}" type="sibTrans" cxnId="{3A3528BA-6177-4A15-9FAB-427233A3FA76}">
      <dgm:prSet/>
      <dgm:spPr/>
      <dgm:t>
        <a:bodyPr/>
        <a:lstStyle/>
        <a:p>
          <a:endParaRPr lang="en-US"/>
        </a:p>
      </dgm:t>
    </dgm:pt>
    <dgm:pt modelId="{9035A871-CFA7-4C16-A2CB-B6D108CE71BF}">
      <dgm:prSet/>
      <dgm:spPr/>
      <dgm:t>
        <a:bodyPr/>
        <a:lstStyle/>
        <a:p>
          <a:r>
            <a:rPr lang="en-GB"/>
            <a:t>Natural Language Processing</a:t>
          </a:r>
          <a:endParaRPr lang="en-US"/>
        </a:p>
      </dgm:t>
    </dgm:pt>
    <dgm:pt modelId="{1BB95991-2259-403C-B5A7-AD8F87FDAB2B}" type="parTrans" cxnId="{6C1402EE-7661-4666-97F1-2268A6573D84}">
      <dgm:prSet/>
      <dgm:spPr/>
      <dgm:t>
        <a:bodyPr/>
        <a:lstStyle/>
        <a:p>
          <a:endParaRPr lang="en-US"/>
        </a:p>
      </dgm:t>
    </dgm:pt>
    <dgm:pt modelId="{8E83D074-D94F-4FB3-B718-F2B04162BB39}" type="sibTrans" cxnId="{6C1402EE-7661-4666-97F1-2268A6573D84}">
      <dgm:prSet/>
      <dgm:spPr/>
      <dgm:t>
        <a:bodyPr/>
        <a:lstStyle/>
        <a:p>
          <a:endParaRPr lang="en-US"/>
        </a:p>
      </dgm:t>
    </dgm:pt>
    <dgm:pt modelId="{0A33D60F-9444-4DEA-8F44-5573C95324E8}">
      <dgm:prSet/>
      <dgm:spPr/>
      <dgm:t>
        <a:bodyPr/>
        <a:lstStyle/>
        <a:p>
          <a:r>
            <a:rPr lang="en-GB"/>
            <a:t>Emotional AI</a:t>
          </a:r>
          <a:endParaRPr lang="en-US"/>
        </a:p>
      </dgm:t>
    </dgm:pt>
    <dgm:pt modelId="{E1A0F54E-F2A7-48D5-A7E9-BDF92CFEE4F2}" type="parTrans" cxnId="{700D1F1D-0387-43BF-90FD-8B3EB0518AC8}">
      <dgm:prSet/>
      <dgm:spPr/>
      <dgm:t>
        <a:bodyPr/>
        <a:lstStyle/>
        <a:p>
          <a:endParaRPr lang="en-US"/>
        </a:p>
      </dgm:t>
    </dgm:pt>
    <dgm:pt modelId="{8CCC98E5-6536-4814-A23B-E5DEF4E05DC2}" type="sibTrans" cxnId="{700D1F1D-0387-43BF-90FD-8B3EB0518AC8}">
      <dgm:prSet/>
      <dgm:spPr/>
      <dgm:t>
        <a:bodyPr/>
        <a:lstStyle/>
        <a:p>
          <a:endParaRPr lang="en-US"/>
        </a:p>
      </dgm:t>
    </dgm:pt>
    <dgm:pt modelId="{D735E789-52CA-4B29-BBBF-D9B9F73049E4}">
      <dgm:prSet/>
      <dgm:spPr/>
      <dgm:t>
        <a:bodyPr/>
        <a:lstStyle/>
        <a:p>
          <a:r>
            <a:rPr lang="en-GB"/>
            <a:t>Personality System</a:t>
          </a:r>
          <a:endParaRPr lang="en-US"/>
        </a:p>
      </dgm:t>
    </dgm:pt>
    <dgm:pt modelId="{AF68C74E-79F5-4B8D-9343-FB686009740E}" type="parTrans" cxnId="{1F05D267-3FE4-44EB-ACF8-15452EDE019C}">
      <dgm:prSet/>
      <dgm:spPr/>
      <dgm:t>
        <a:bodyPr/>
        <a:lstStyle/>
        <a:p>
          <a:endParaRPr lang="en-US"/>
        </a:p>
      </dgm:t>
    </dgm:pt>
    <dgm:pt modelId="{7ED266BD-A339-4DCF-B318-FB1F4BD72E90}" type="sibTrans" cxnId="{1F05D267-3FE4-44EB-ACF8-15452EDE019C}">
      <dgm:prSet/>
      <dgm:spPr/>
      <dgm:t>
        <a:bodyPr/>
        <a:lstStyle/>
        <a:p>
          <a:endParaRPr lang="en-US"/>
        </a:p>
      </dgm:t>
    </dgm:pt>
    <dgm:pt modelId="{C74F03D4-8EEA-4499-B85E-1AAC93ED1FFF}" type="pres">
      <dgm:prSet presAssocID="{B1DA59A9-6BC8-4420-99EB-E93C71ED1D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D67E0B-8FBE-44BD-9637-708CE4B41D36}" type="pres">
      <dgm:prSet presAssocID="{61531588-F92A-4A55-9353-2F742D9CFC3B}" presName="hierRoot1" presStyleCnt="0"/>
      <dgm:spPr/>
    </dgm:pt>
    <dgm:pt modelId="{0E6CC9FD-7130-4FD1-A1D6-F9788784336F}" type="pres">
      <dgm:prSet presAssocID="{61531588-F92A-4A55-9353-2F742D9CFC3B}" presName="composite" presStyleCnt="0"/>
      <dgm:spPr/>
    </dgm:pt>
    <dgm:pt modelId="{98995069-7160-4F14-87CA-496C3C3E6DA4}" type="pres">
      <dgm:prSet presAssocID="{61531588-F92A-4A55-9353-2F742D9CFC3B}" presName="background" presStyleLbl="node0" presStyleIdx="0" presStyleCnt="4"/>
      <dgm:spPr/>
    </dgm:pt>
    <dgm:pt modelId="{3375FFD0-9D86-4F29-8664-7742167D1089}" type="pres">
      <dgm:prSet presAssocID="{61531588-F92A-4A55-9353-2F742D9CFC3B}" presName="text" presStyleLbl="fgAcc0" presStyleIdx="0" presStyleCnt="4">
        <dgm:presLayoutVars>
          <dgm:chPref val="3"/>
        </dgm:presLayoutVars>
      </dgm:prSet>
      <dgm:spPr/>
    </dgm:pt>
    <dgm:pt modelId="{99FA3818-0BAD-4760-AF0D-3B22E74D1AA5}" type="pres">
      <dgm:prSet presAssocID="{61531588-F92A-4A55-9353-2F742D9CFC3B}" presName="hierChild2" presStyleCnt="0"/>
      <dgm:spPr/>
    </dgm:pt>
    <dgm:pt modelId="{DC82FE21-34B7-4EE0-A33E-B5468835558D}" type="pres">
      <dgm:prSet presAssocID="{9035A871-CFA7-4C16-A2CB-B6D108CE71BF}" presName="hierRoot1" presStyleCnt="0"/>
      <dgm:spPr/>
    </dgm:pt>
    <dgm:pt modelId="{AC98CF0B-E96D-45F0-9ECA-2C568C9F562C}" type="pres">
      <dgm:prSet presAssocID="{9035A871-CFA7-4C16-A2CB-B6D108CE71BF}" presName="composite" presStyleCnt="0"/>
      <dgm:spPr/>
    </dgm:pt>
    <dgm:pt modelId="{AE94504C-7FE3-49EB-A47D-CFD5583AF3C5}" type="pres">
      <dgm:prSet presAssocID="{9035A871-CFA7-4C16-A2CB-B6D108CE71BF}" presName="background" presStyleLbl="node0" presStyleIdx="1" presStyleCnt="4"/>
      <dgm:spPr/>
    </dgm:pt>
    <dgm:pt modelId="{305C4958-E641-464C-835D-3791C05E5C01}" type="pres">
      <dgm:prSet presAssocID="{9035A871-CFA7-4C16-A2CB-B6D108CE71BF}" presName="text" presStyleLbl="fgAcc0" presStyleIdx="1" presStyleCnt="4">
        <dgm:presLayoutVars>
          <dgm:chPref val="3"/>
        </dgm:presLayoutVars>
      </dgm:prSet>
      <dgm:spPr/>
    </dgm:pt>
    <dgm:pt modelId="{2F5CE85A-8505-4CC3-B540-742F6B90FDB0}" type="pres">
      <dgm:prSet presAssocID="{9035A871-CFA7-4C16-A2CB-B6D108CE71BF}" presName="hierChild2" presStyleCnt="0"/>
      <dgm:spPr/>
    </dgm:pt>
    <dgm:pt modelId="{A3BD5CE7-62DF-48EA-8075-845685344EDB}" type="pres">
      <dgm:prSet presAssocID="{0A33D60F-9444-4DEA-8F44-5573C95324E8}" presName="hierRoot1" presStyleCnt="0"/>
      <dgm:spPr/>
    </dgm:pt>
    <dgm:pt modelId="{A595F056-5FE7-4749-A826-328287714622}" type="pres">
      <dgm:prSet presAssocID="{0A33D60F-9444-4DEA-8F44-5573C95324E8}" presName="composite" presStyleCnt="0"/>
      <dgm:spPr/>
    </dgm:pt>
    <dgm:pt modelId="{CB3F5A83-3CC9-4653-840F-64A197CD597A}" type="pres">
      <dgm:prSet presAssocID="{0A33D60F-9444-4DEA-8F44-5573C95324E8}" presName="background" presStyleLbl="node0" presStyleIdx="2" presStyleCnt="4"/>
      <dgm:spPr/>
    </dgm:pt>
    <dgm:pt modelId="{21ED7B4E-FDE3-4742-824E-6E00D1EABE5E}" type="pres">
      <dgm:prSet presAssocID="{0A33D60F-9444-4DEA-8F44-5573C95324E8}" presName="text" presStyleLbl="fgAcc0" presStyleIdx="2" presStyleCnt="4">
        <dgm:presLayoutVars>
          <dgm:chPref val="3"/>
        </dgm:presLayoutVars>
      </dgm:prSet>
      <dgm:spPr/>
    </dgm:pt>
    <dgm:pt modelId="{85849A67-2A3E-47EF-A293-E11F4AA012B9}" type="pres">
      <dgm:prSet presAssocID="{0A33D60F-9444-4DEA-8F44-5573C95324E8}" presName="hierChild2" presStyleCnt="0"/>
      <dgm:spPr/>
    </dgm:pt>
    <dgm:pt modelId="{41E1830F-DE29-4598-A37E-BC2A2DFF491D}" type="pres">
      <dgm:prSet presAssocID="{D735E789-52CA-4B29-BBBF-D9B9F73049E4}" presName="hierRoot1" presStyleCnt="0"/>
      <dgm:spPr/>
    </dgm:pt>
    <dgm:pt modelId="{AA42F9C1-4088-4D4C-8FA9-C55345528C9C}" type="pres">
      <dgm:prSet presAssocID="{D735E789-52CA-4B29-BBBF-D9B9F73049E4}" presName="composite" presStyleCnt="0"/>
      <dgm:spPr/>
    </dgm:pt>
    <dgm:pt modelId="{A600391F-1043-45FE-AB3F-C9A0397849A6}" type="pres">
      <dgm:prSet presAssocID="{D735E789-52CA-4B29-BBBF-D9B9F73049E4}" presName="background" presStyleLbl="node0" presStyleIdx="3" presStyleCnt="4"/>
      <dgm:spPr/>
    </dgm:pt>
    <dgm:pt modelId="{2931C315-5AAC-4B2C-B790-19A800C751B8}" type="pres">
      <dgm:prSet presAssocID="{D735E789-52CA-4B29-BBBF-D9B9F73049E4}" presName="text" presStyleLbl="fgAcc0" presStyleIdx="3" presStyleCnt="4">
        <dgm:presLayoutVars>
          <dgm:chPref val="3"/>
        </dgm:presLayoutVars>
      </dgm:prSet>
      <dgm:spPr/>
    </dgm:pt>
    <dgm:pt modelId="{42E344F1-D005-47FD-9CB7-76E9D0ADCCE1}" type="pres">
      <dgm:prSet presAssocID="{D735E789-52CA-4B29-BBBF-D9B9F73049E4}" presName="hierChild2" presStyleCnt="0"/>
      <dgm:spPr/>
    </dgm:pt>
  </dgm:ptLst>
  <dgm:cxnLst>
    <dgm:cxn modelId="{7237EA02-465C-4A05-ADA2-A6E07B4F1654}" type="presOf" srcId="{61531588-F92A-4A55-9353-2F742D9CFC3B}" destId="{3375FFD0-9D86-4F29-8664-7742167D1089}" srcOrd="0" destOrd="0" presId="urn:microsoft.com/office/officeart/2005/8/layout/hierarchy1"/>
    <dgm:cxn modelId="{4920BE1A-8B43-4C64-97DD-E82CC6EB7CFF}" type="presOf" srcId="{0A33D60F-9444-4DEA-8F44-5573C95324E8}" destId="{21ED7B4E-FDE3-4742-824E-6E00D1EABE5E}" srcOrd="0" destOrd="0" presId="urn:microsoft.com/office/officeart/2005/8/layout/hierarchy1"/>
    <dgm:cxn modelId="{700D1F1D-0387-43BF-90FD-8B3EB0518AC8}" srcId="{B1DA59A9-6BC8-4420-99EB-E93C71ED1D32}" destId="{0A33D60F-9444-4DEA-8F44-5573C95324E8}" srcOrd="2" destOrd="0" parTransId="{E1A0F54E-F2A7-48D5-A7E9-BDF92CFEE4F2}" sibTransId="{8CCC98E5-6536-4814-A23B-E5DEF4E05DC2}"/>
    <dgm:cxn modelId="{C58E6939-6493-49BE-8BCA-0C701CA4EAE4}" type="presOf" srcId="{9035A871-CFA7-4C16-A2CB-B6D108CE71BF}" destId="{305C4958-E641-464C-835D-3791C05E5C01}" srcOrd="0" destOrd="0" presId="urn:microsoft.com/office/officeart/2005/8/layout/hierarchy1"/>
    <dgm:cxn modelId="{BA1F035F-3B91-412E-8B4C-10AE0103F2B2}" type="presOf" srcId="{B1DA59A9-6BC8-4420-99EB-E93C71ED1D32}" destId="{C74F03D4-8EEA-4499-B85E-1AAC93ED1FFF}" srcOrd="0" destOrd="0" presId="urn:microsoft.com/office/officeart/2005/8/layout/hierarchy1"/>
    <dgm:cxn modelId="{1F05D267-3FE4-44EB-ACF8-15452EDE019C}" srcId="{B1DA59A9-6BC8-4420-99EB-E93C71ED1D32}" destId="{D735E789-52CA-4B29-BBBF-D9B9F73049E4}" srcOrd="3" destOrd="0" parTransId="{AF68C74E-79F5-4B8D-9343-FB686009740E}" sibTransId="{7ED266BD-A339-4DCF-B318-FB1F4BD72E90}"/>
    <dgm:cxn modelId="{8FC6556E-AAB2-40F5-B156-76A7C64EF489}" type="presOf" srcId="{D735E789-52CA-4B29-BBBF-D9B9F73049E4}" destId="{2931C315-5AAC-4B2C-B790-19A800C751B8}" srcOrd="0" destOrd="0" presId="urn:microsoft.com/office/officeart/2005/8/layout/hierarchy1"/>
    <dgm:cxn modelId="{3A3528BA-6177-4A15-9FAB-427233A3FA76}" srcId="{B1DA59A9-6BC8-4420-99EB-E93C71ED1D32}" destId="{61531588-F92A-4A55-9353-2F742D9CFC3B}" srcOrd="0" destOrd="0" parTransId="{C90AA26E-5AAE-4EB5-B01E-CB91DB944214}" sibTransId="{19021E6F-279C-47EF-A06C-953E86F522B3}"/>
    <dgm:cxn modelId="{6C1402EE-7661-4666-97F1-2268A6573D84}" srcId="{B1DA59A9-6BC8-4420-99EB-E93C71ED1D32}" destId="{9035A871-CFA7-4C16-A2CB-B6D108CE71BF}" srcOrd="1" destOrd="0" parTransId="{1BB95991-2259-403C-B5A7-AD8F87FDAB2B}" sibTransId="{8E83D074-D94F-4FB3-B718-F2B04162BB39}"/>
    <dgm:cxn modelId="{AE61A165-273C-48E8-9249-BDE42AE4963A}" type="presParOf" srcId="{C74F03D4-8EEA-4499-B85E-1AAC93ED1FFF}" destId="{B5D67E0B-8FBE-44BD-9637-708CE4B41D36}" srcOrd="0" destOrd="0" presId="urn:microsoft.com/office/officeart/2005/8/layout/hierarchy1"/>
    <dgm:cxn modelId="{BCB065D0-56AB-4243-9015-A2A8D8D568D3}" type="presParOf" srcId="{B5D67E0B-8FBE-44BD-9637-708CE4B41D36}" destId="{0E6CC9FD-7130-4FD1-A1D6-F9788784336F}" srcOrd="0" destOrd="0" presId="urn:microsoft.com/office/officeart/2005/8/layout/hierarchy1"/>
    <dgm:cxn modelId="{245B10C0-8684-498E-BC4D-E45B800A71A0}" type="presParOf" srcId="{0E6CC9FD-7130-4FD1-A1D6-F9788784336F}" destId="{98995069-7160-4F14-87CA-496C3C3E6DA4}" srcOrd="0" destOrd="0" presId="urn:microsoft.com/office/officeart/2005/8/layout/hierarchy1"/>
    <dgm:cxn modelId="{A4F6B9C8-7BE9-43E7-9DEB-E722D65950F9}" type="presParOf" srcId="{0E6CC9FD-7130-4FD1-A1D6-F9788784336F}" destId="{3375FFD0-9D86-4F29-8664-7742167D1089}" srcOrd="1" destOrd="0" presId="urn:microsoft.com/office/officeart/2005/8/layout/hierarchy1"/>
    <dgm:cxn modelId="{FB72D942-45DE-4001-8D3A-95A6F4858A58}" type="presParOf" srcId="{B5D67E0B-8FBE-44BD-9637-708CE4B41D36}" destId="{99FA3818-0BAD-4760-AF0D-3B22E74D1AA5}" srcOrd="1" destOrd="0" presId="urn:microsoft.com/office/officeart/2005/8/layout/hierarchy1"/>
    <dgm:cxn modelId="{FA1D959A-B9F3-4BC1-8361-9EB32EC19A7B}" type="presParOf" srcId="{C74F03D4-8EEA-4499-B85E-1AAC93ED1FFF}" destId="{DC82FE21-34B7-4EE0-A33E-B5468835558D}" srcOrd="1" destOrd="0" presId="urn:microsoft.com/office/officeart/2005/8/layout/hierarchy1"/>
    <dgm:cxn modelId="{49A0F2F4-AC17-428B-8E65-ABBE734A21B5}" type="presParOf" srcId="{DC82FE21-34B7-4EE0-A33E-B5468835558D}" destId="{AC98CF0B-E96D-45F0-9ECA-2C568C9F562C}" srcOrd="0" destOrd="0" presId="urn:microsoft.com/office/officeart/2005/8/layout/hierarchy1"/>
    <dgm:cxn modelId="{F554150D-AD33-42F9-BBA0-455DC08427BB}" type="presParOf" srcId="{AC98CF0B-E96D-45F0-9ECA-2C568C9F562C}" destId="{AE94504C-7FE3-49EB-A47D-CFD5583AF3C5}" srcOrd="0" destOrd="0" presId="urn:microsoft.com/office/officeart/2005/8/layout/hierarchy1"/>
    <dgm:cxn modelId="{D0417035-2B7A-4489-AACA-CD97326BA2B8}" type="presParOf" srcId="{AC98CF0B-E96D-45F0-9ECA-2C568C9F562C}" destId="{305C4958-E641-464C-835D-3791C05E5C01}" srcOrd="1" destOrd="0" presId="urn:microsoft.com/office/officeart/2005/8/layout/hierarchy1"/>
    <dgm:cxn modelId="{6DDB1580-B8A7-4777-82ED-FCBBDE6E1C30}" type="presParOf" srcId="{DC82FE21-34B7-4EE0-A33E-B5468835558D}" destId="{2F5CE85A-8505-4CC3-B540-742F6B90FDB0}" srcOrd="1" destOrd="0" presId="urn:microsoft.com/office/officeart/2005/8/layout/hierarchy1"/>
    <dgm:cxn modelId="{2A1C1BD7-5098-4A93-89FD-1B07AAB85189}" type="presParOf" srcId="{C74F03D4-8EEA-4499-B85E-1AAC93ED1FFF}" destId="{A3BD5CE7-62DF-48EA-8075-845685344EDB}" srcOrd="2" destOrd="0" presId="urn:microsoft.com/office/officeart/2005/8/layout/hierarchy1"/>
    <dgm:cxn modelId="{66088B32-8062-4D09-A8D4-CACEB00D17B9}" type="presParOf" srcId="{A3BD5CE7-62DF-48EA-8075-845685344EDB}" destId="{A595F056-5FE7-4749-A826-328287714622}" srcOrd="0" destOrd="0" presId="urn:microsoft.com/office/officeart/2005/8/layout/hierarchy1"/>
    <dgm:cxn modelId="{EDCC58E3-6677-43FB-BE95-F09DC0D4A18B}" type="presParOf" srcId="{A595F056-5FE7-4749-A826-328287714622}" destId="{CB3F5A83-3CC9-4653-840F-64A197CD597A}" srcOrd="0" destOrd="0" presId="urn:microsoft.com/office/officeart/2005/8/layout/hierarchy1"/>
    <dgm:cxn modelId="{CEEDFB46-3A8D-4752-9447-1403C762A395}" type="presParOf" srcId="{A595F056-5FE7-4749-A826-328287714622}" destId="{21ED7B4E-FDE3-4742-824E-6E00D1EABE5E}" srcOrd="1" destOrd="0" presId="urn:microsoft.com/office/officeart/2005/8/layout/hierarchy1"/>
    <dgm:cxn modelId="{B4A6AC23-C752-49CF-AA92-D896C05023AC}" type="presParOf" srcId="{A3BD5CE7-62DF-48EA-8075-845685344EDB}" destId="{85849A67-2A3E-47EF-A293-E11F4AA012B9}" srcOrd="1" destOrd="0" presId="urn:microsoft.com/office/officeart/2005/8/layout/hierarchy1"/>
    <dgm:cxn modelId="{BEECBFCB-7AC5-49FA-9FC4-BF5D5AECED43}" type="presParOf" srcId="{C74F03D4-8EEA-4499-B85E-1AAC93ED1FFF}" destId="{41E1830F-DE29-4598-A37E-BC2A2DFF491D}" srcOrd="3" destOrd="0" presId="urn:microsoft.com/office/officeart/2005/8/layout/hierarchy1"/>
    <dgm:cxn modelId="{2F0597AE-F2FC-429D-B307-69132CA25792}" type="presParOf" srcId="{41E1830F-DE29-4598-A37E-BC2A2DFF491D}" destId="{AA42F9C1-4088-4D4C-8FA9-C55345528C9C}" srcOrd="0" destOrd="0" presId="urn:microsoft.com/office/officeart/2005/8/layout/hierarchy1"/>
    <dgm:cxn modelId="{93CCFAB9-1E74-4275-B8C5-00C1F7C3A2C3}" type="presParOf" srcId="{AA42F9C1-4088-4D4C-8FA9-C55345528C9C}" destId="{A600391F-1043-45FE-AB3F-C9A0397849A6}" srcOrd="0" destOrd="0" presId="urn:microsoft.com/office/officeart/2005/8/layout/hierarchy1"/>
    <dgm:cxn modelId="{2BF4E0B6-D396-4FD9-8B1E-299731222EEA}" type="presParOf" srcId="{AA42F9C1-4088-4D4C-8FA9-C55345528C9C}" destId="{2931C315-5AAC-4B2C-B790-19A800C751B8}" srcOrd="1" destOrd="0" presId="urn:microsoft.com/office/officeart/2005/8/layout/hierarchy1"/>
    <dgm:cxn modelId="{893CCCED-46C3-4030-95D3-208528B826BC}" type="presParOf" srcId="{41E1830F-DE29-4598-A37E-BC2A2DFF491D}" destId="{42E344F1-D005-47FD-9CB7-76E9D0ADCC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2E393-8505-4213-8199-106698E60EC4}">
      <dsp:nvSpPr>
        <dsp:cNvPr id="0" name=""/>
        <dsp:cNvSpPr/>
      </dsp:nvSpPr>
      <dsp:spPr>
        <a:xfrm>
          <a:off x="2615623" y="188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42EBB-5289-404B-88D3-05408F3AB150}">
      <dsp:nvSpPr>
        <dsp:cNvPr id="0" name=""/>
        <dsp:cNvSpPr/>
      </dsp:nvSpPr>
      <dsp:spPr>
        <a:xfrm>
          <a:off x="3010498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A9976-0D07-4878-86DE-A73CC927CC14}">
      <dsp:nvSpPr>
        <dsp:cNvPr id="0" name=""/>
        <dsp:cNvSpPr/>
      </dsp:nvSpPr>
      <dsp:spPr>
        <a:xfrm>
          <a:off x="2023310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b="0" i="0" kern="1200"/>
            <a:t>Time scale (October – April)</a:t>
          </a:r>
          <a:endParaRPr lang="en-US" sz="2600" kern="1200"/>
        </a:p>
      </dsp:txBody>
      <dsp:txXfrm>
        <a:off x="2023310" y="2448850"/>
        <a:ext cx="3037500" cy="720000"/>
      </dsp:txXfrm>
    </dsp:sp>
    <dsp:sp modelId="{DC51ED89-5C8F-4E61-A35A-6665D6F60C74}">
      <dsp:nvSpPr>
        <dsp:cNvPr id="0" name=""/>
        <dsp:cNvSpPr/>
      </dsp:nvSpPr>
      <dsp:spPr>
        <a:xfrm>
          <a:off x="6184685" y="188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E3D29-0521-49E8-AA58-FF4DD9362CB4}">
      <dsp:nvSpPr>
        <dsp:cNvPr id="0" name=""/>
        <dsp:cNvSpPr/>
      </dsp:nvSpPr>
      <dsp:spPr>
        <a:xfrm>
          <a:off x="6579560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0EE56-366F-4E59-AB6C-1644499DE703}">
      <dsp:nvSpPr>
        <dsp:cNvPr id="0" name=""/>
        <dsp:cNvSpPr/>
      </dsp:nvSpPr>
      <dsp:spPr>
        <a:xfrm>
          <a:off x="5592373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b="0" i="0" kern="1200"/>
            <a:t>Gantt chart</a:t>
          </a:r>
          <a:endParaRPr lang="en-US" sz="2600" kern="1200"/>
        </a:p>
      </dsp:txBody>
      <dsp:txXfrm>
        <a:off x="5592373" y="2448850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95069-7160-4F14-87CA-496C3C3E6DA4}">
      <dsp:nvSpPr>
        <dsp:cNvPr id="0" name=""/>
        <dsp:cNvSpPr/>
      </dsp:nvSpPr>
      <dsp:spPr>
        <a:xfrm>
          <a:off x="3121" y="768712"/>
          <a:ext cx="2228429" cy="141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5FFD0-9D86-4F29-8664-7742167D1089}">
      <dsp:nvSpPr>
        <dsp:cNvPr id="0" name=""/>
        <dsp:cNvSpPr/>
      </dsp:nvSpPr>
      <dsp:spPr>
        <a:xfrm>
          <a:off x="250724" y="1003935"/>
          <a:ext cx="2228429" cy="1415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Narrative Scaffolding</a:t>
          </a:r>
          <a:endParaRPr lang="en-US" sz="2700" kern="1200"/>
        </a:p>
      </dsp:txBody>
      <dsp:txXfrm>
        <a:off x="292169" y="1045380"/>
        <a:ext cx="2145539" cy="1332162"/>
      </dsp:txXfrm>
    </dsp:sp>
    <dsp:sp modelId="{AE94504C-7FE3-49EB-A47D-CFD5583AF3C5}">
      <dsp:nvSpPr>
        <dsp:cNvPr id="0" name=""/>
        <dsp:cNvSpPr/>
      </dsp:nvSpPr>
      <dsp:spPr>
        <a:xfrm>
          <a:off x="2726757" y="768712"/>
          <a:ext cx="2228429" cy="141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C4958-E641-464C-835D-3791C05E5C01}">
      <dsp:nvSpPr>
        <dsp:cNvPr id="0" name=""/>
        <dsp:cNvSpPr/>
      </dsp:nvSpPr>
      <dsp:spPr>
        <a:xfrm>
          <a:off x="2974360" y="1003935"/>
          <a:ext cx="2228429" cy="1415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Natural Language Processing</a:t>
          </a:r>
          <a:endParaRPr lang="en-US" sz="2700" kern="1200"/>
        </a:p>
      </dsp:txBody>
      <dsp:txXfrm>
        <a:off x="3015805" y="1045380"/>
        <a:ext cx="2145539" cy="1332162"/>
      </dsp:txXfrm>
    </dsp:sp>
    <dsp:sp modelId="{CB3F5A83-3CC9-4653-840F-64A197CD597A}">
      <dsp:nvSpPr>
        <dsp:cNvPr id="0" name=""/>
        <dsp:cNvSpPr/>
      </dsp:nvSpPr>
      <dsp:spPr>
        <a:xfrm>
          <a:off x="5450393" y="768712"/>
          <a:ext cx="2228429" cy="141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7B4E-FDE3-4742-824E-6E00D1EABE5E}">
      <dsp:nvSpPr>
        <dsp:cNvPr id="0" name=""/>
        <dsp:cNvSpPr/>
      </dsp:nvSpPr>
      <dsp:spPr>
        <a:xfrm>
          <a:off x="5697996" y="1003935"/>
          <a:ext cx="2228429" cy="1415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Emotional AI</a:t>
          </a:r>
          <a:endParaRPr lang="en-US" sz="2700" kern="1200"/>
        </a:p>
      </dsp:txBody>
      <dsp:txXfrm>
        <a:off x="5739441" y="1045380"/>
        <a:ext cx="2145539" cy="1332162"/>
      </dsp:txXfrm>
    </dsp:sp>
    <dsp:sp modelId="{A600391F-1043-45FE-AB3F-C9A0397849A6}">
      <dsp:nvSpPr>
        <dsp:cNvPr id="0" name=""/>
        <dsp:cNvSpPr/>
      </dsp:nvSpPr>
      <dsp:spPr>
        <a:xfrm>
          <a:off x="8174029" y="768712"/>
          <a:ext cx="2228429" cy="141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1C315-5AAC-4B2C-B790-19A800C751B8}">
      <dsp:nvSpPr>
        <dsp:cNvPr id="0" name=""/>
        <dsp:cNvSpPr/>
      </dsp:nvSpPr>
      <dsp:spPr>
        <a:xfrm>
          <a:off x="8421633" y="1003935"/>
          <a:ext cx="2228429" cy="1415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Personality System</a:t>
          </a:r>
          <a:endParaRPr lang="en-US" sz="2700" kern="1200"/>
        </a:p>
      </dsp:txBody>
      <dsp:txXfrm>
        <a:off x="8463078" y="1045380"/>
        <a:ext cx="2145539" cy="1332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5/11/2022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rendering of stacked polygons in different colors">
            <a:extLst>
              <a:ext uri="{FF2B5EF4-FFF2-40B4-BE49-F238E27FC236}">
                <a16:creationId xmlns:a16="http://schemas.microsoft.com/office/drawing/2014/main" id="{AE314E88-171A-0280-BBD1-D512F4388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66" b="29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E97A5-F006-45E4-81CC-CC047D8E1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GB" dirty="0"/>
              <a:t>Narrative AI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A3634-CF8A-4BF5-A08C-46B74C04A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GB" dirty="0"/>
              <a:t>By Isaac Dunn</a:t>
            </a:r>
          </a:p>
        </p:txBody>
      </p:sp>
    </p:spTree>
    <p:extLst>
      <p:ext uri="{BB962C8B-B14F-4D97-AF65-F5344CB8AC3E}">
        <p14:creationId xmlns:p14="http://schemas.microsoft.com/office/powerpoint/2010/main" val="403741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Narrative Scaffolding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AD7B-B1C5-471F-A119-CF40DF29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Narrative Scaffolding</a:t>
            </a:r>
          </a:p>
          <a:p>
            <a:r>
              <a:rPr lang="en-GB" dirty="0"/>
              <a:t>Natural Language Processing</a:t>
            </a:r>
          </a:p>
          <a:p>
            <a:r>
              <a:rPr lang="en-GB" dirty="0"/>
              <a:t>Emotional AI</a:t>
            </a:r>
          </a:p>
          <a:p>
            <a:r>
              <a:rPr lang="en-GB" dirty="0"/>
              <a:t>Personality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5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AD7B-B1C5-471F-A119-CF40DF29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Narrative Scaffolding</a:t>
            </a:r>
          </a:p>
          <a:p>
            <a:r>
              <a:rPr lang="en-GB" dirty="0"/>
              <a:t>Natural Language Processing</a:t>
            </a:r>
          </a:p>
          <a:p>
            <a:r>
              <a:rPr lang="en-GB" dirty="0"/>
              <a:t>Emotional AI</a:t>
            </a:r>
          </a:p>
          <a:p>
            <a:r>
              <a:rPr lang="en-GB" dirty="0"/>
              <a:t>Personality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97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Emotional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AD7B-B1C5-471F-A119-CF40DF29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Narrative Scaffolding</a:t>
            </a:r>
          </a:p>
          <a:p>
            <a:r>
              <a:rPr lang="en-GB" dirty="0"/>
              <a:t>Natural Language Processing</a:t>
            </a:r>
          </a:p>
          <a:p>
            <a:r>
              <a:rPr lang="en-GB" dirty="0"/>
              <a:t>Emotional AI</a:t>
            </a:r>
          </a:p>
          <a:p>
            <a:r>
              <a:rPr lang="en-GB" dirty="0"/>
              <a:t>Personality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97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Personality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AD7B-B1C5-471F-A119-CF40DF29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Narrative Scaffolding</a:t>
            </a:r>
          </a:p>
          <a:p>
            <a:r>
              <a:rPr lang="en-GB" dirty="0"/>
              <a:t>Natural Language Processing</a:t>
            </a:r>
          </a:p>
          <a:p>
            <a:r>
              <a:rPr lang="en-GB" dirty="0"/>
              <a:t>Emotional AI</a:t>
            </a:r>
          </a:p>
          <a:p>
            <a:r>
              <a:rPr lang="en-GB" dirty="0"/>
              <a:t>Personality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95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9880-FBFE-4D7F-83F3-0A396BB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A076-A5B0-467B-BB90-5318708A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Log</a:t>
            </a:r>
          </a:p>
          <a:p>
            <a:r>
              <a:rPr lang="en-GB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69800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9880-FBFE-4D7F-83F3-0A396BB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Test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A076-A5B0-467B-BB90-5318708A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Log</a:t>
            </a:r>
          </a:p>
          <a:p>
            <a:r>
              <a:rPr lang="en-GB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8789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9880-FBFE-4D7F-83F3-0A396BB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A076-A5B0-467B-BB90-5318708A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Log</a:t>
            </a:r>
          </a:p>
          <a:p>
            <a:r>
              <a:rPr lang="en-GB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614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D694-7F93-451A-AFE5-A3BA9303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E747-8F94-41AE-8790-6659E9BF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Issues from test log</a:t>
            </a:r>
          </a:p>
          <a:p>
            <a:r>
              <a:rPr lang="en-GB" dirty="0"/>
              <a:t>Issues with the project</a:t>
            </a:r>
          </a:p>
        </p:txBody>
      </p:sp>
    </p:spTree>
    <p:extLst>
      <p:ext uri="{BB962C8B-B14F-4D97-AF65-F5344CB8AC3E}">
        <p14:creationId xmlns:p14="http://schemas.microsoft.com/office/powerpoint/2010/main" val="174476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6A16-9AA3-4B9D-A81F-6616B917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4EF2-7245-4D9E-88F8-96A8F7D4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Youtube</a:t>
            </a:r>
            <a:r>
              <a:rPr lang="en-GB" dirty="0"/>
              <a:t> link or game </a:t>
            </a:r>
          </a:p>
        </p:txBody>
      </p:sp>
    </p:spTree>
    <p:extLst>
      <p:ext uri="{BB962C8B-B14F-4D97-AF65-F5344CB8AC3E}">
        <p14:creationId xmlns:p14="http://schemas.microsoft.com/office/powerpoint/2010/main" val="26474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B161-F879-4434-8053-EE71B868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FF5A-1DA8-41FD-ACC7-9BC9BD8D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  <a:p>
            <a:r>
              <a:rPr lang="en-GB" dirty="0"/>
              <a:t>What did not </a:t>
            </a:r>
          </a:p>
          <a:p>
            <a:r>
              <a:rPr lang="en-GB" dirty="0"/>
              <a:t>What could be improved</a:t>
            </a:r>
          </a:p>
        </p:txBody>
      </p:sp>
    </p:spTree>
    <p:extLst>
      <p:ext uri="{BB962C8B-B14F-4D97-AF65-F5344CB8AC3E}">
        <p14:creationId xmlns:p14="http://schemas.microsoft.com/office/powerpoint/2010/main" val="281957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03B4-37FD-427B-97A8-8692D0A2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A4E2-A6C2-49E6-B619-8E3F3DAF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narrative AI</a:t>
            </a:r>
          </a:p>
          <a:p>
            <a:r>
              <a:rPr lang="en-GB" dirty="0"/>
              <a:t>Types of narrative AI</a:t>
            </a:r>
          </a:p>
          <a:p>
            <a:r>
              <a:rPr lang="en-GB" dirty="0"/>
              <a:t>How games use narrative AI</a:t>
            </a:r>
          </a:p>
        </p:txBody>
      </p:sp>
    </p:spTree>
    <p:extLst>
      <p:ext uri="{BB962C8B-B14F-4D97-AF65-F5344CB8AC3E}">
        <p14:creationId xmlns:p14="http://schemas.microsoft.com/office/powerpoint/2010/main" val="62777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800C-5719-4A1D-A585-C1C2BDB6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A67C-3CA8-407E-8CAE-0EC4DE9A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37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AA99-F2AE-4F9B-9CA9-6014E4B2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4973-A1F9-4EA5-B1D6-B76AF77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to create a narrative AI with a cast character</a:t>
            </a:r>
          </a:p>
          <a:p>
            <a:r>
              <a:rPr lang="en-GB" dirty="0"/>
              <a:t>Characters are able to talk to each other</a:t>
            </a:r>
          </a:p>
          <a:p>
            <a:r>
              <a:rPr lang="en-GB" dirty="0"/>
              <a:t>Have actions and goals</a:t>
            </a:r>
          </a:p>
          <a:p>
            <a:r>
              <a:rPr lang="en-GB" dirty="0"/>
              <a:t>Personality and emotion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92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D029-1F57-4510-A7A1-573119BD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0D37-19F2-4DC8-BBD8-AC74F2B3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project was chosen</a:t>
            </a:r>
          </a:p>
          <a:p>
            <a:r>
              <a:rPr lang="en-GB" dirty="0"/>
              <a:t>Why it is important in games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55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A664-BB07-437B-B9BE-A30C76CC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2E6E-ACD8-4832-9672-7CB8DCBA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Waterfall vs Scrum</a:t>
            </a:r>
          </a:p>
          <a:p>
            <a:r>
              <a:rPr lang="en-GB" dirty="0"/>
              <a:t>Scrum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8553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C7009-A481-4B12-8E36-CFB364A7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GB" dirty="0"/>
              <a:t>Project plan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F2C1A-AABE-FE38-B079-E86205540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497897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37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C7009-A481-4B12-8E36-CFB364A7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240" y="1625608"/>
            <a:ext cx="297676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plan – Gantt</a:t>
            </a:r>
            <a:br>
              <a:rPr lang="en-US" sz="47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7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3E69F-E4EF-4EF4-89B6-8D687E70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46" y="1927770"/>
            <a:ext cx="6665571" cy="3266130"/>
          </a:xfrm>
          <a:prstGeom prst="rect">
            <a:avLst/>
          </a:prstGeom>
        </p:spPr>
      </p:pic>
      <p:sp>
        <p:nvSpPr>
          <p:cNvPr id="26" name="Cross 17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7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4DC97-8F66-4289-A94C-4D20663A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F56C-3D53-4EE1-8F00-96C60BAB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GB" dirty="0"/>
              <a:t>C#</a:t>
            </a:r>
          </a:p>
          <a:p>
            <a:r>
              <a:rPr lang="en-GB" dirty="0"/>
              <a:t>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83B52-7831-4DF7-8C3B-F542C65A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2379330"/>
            <a:ext cx="6518645" cy="2363009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GB" dirty="0"/>
              <a:t>Implementation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DD8B23-B75D-BFC7-CA5E-348298E7A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315204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710660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193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Seaford Display</vt:lpstr>
      <vt:lpstr>System Font Regular</vt:lpstr>
      <vt:lpstr>Tenorite</vt:lpstr>
      <vt:lpstr>MadridVTI</vt:lpstr>
      <vt:lpstr>Narrative AI Generation</vt:lpstr>
      <vt:lpstr>Introduction</vt:lpstr>
      <vt:lpstr>Aims and objectives</vt:lpstr>
      <vt:lpstr>Background</vt:lpstr>
      <vt:lpstr>Research methodology</vt:lpstr>
      <vt:lpstr>Project plan</vt:lpstr>
      <vt:lpstr>Project plan – Gantt </vt:lpstr>
      <vt:lpstr>Analysis</vt:lpstr>
      <vt:lpstr>Implementation </vt:lpstr>
      <vt:lpstr>Implementation – Narrative Scaffolding </vt:lpstr>
      <vt:lpstr>Implementation - NLP</vt:lpstr>
      <vt:lpstr>Implementation – Emotional AI</vt:lpstr>
      <vt:lpstr>Implementation – Personality system</vt:lpstr>
      <vt:lpstr>Testing</vt:lpstr>
      <vt:lpstr>Testing – Test Log</vt:lpstr>
      <vt:lpstr>Testing – Evaluation</vt:lpstr>
      <vt:lpstr>Results</vt:lpstr>
      <vt:lpstr>Demo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AI Generation</dc:title>
  <dc:creator>DUNN Isaac</dc:creator>
  <cp:lastModifiedBy>DUNN Isaac</cp:lastModifiedBy>
  <cp:revision>10</cp:revision>
  <dcterms:created xsi:type="dcterms:W3CDTF">2022-05-11T13:10:20Z</dcterms:created>
  <dcterms:modified xsi:type="dcterms:W3CDTF">2022-05-15T11:18:27Z</dcterms:modified>
</cp:coreProperties>
</file>