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7A6E2-9814-4083-AF9E-6A43F6B46FD3}" v="13" dt="2022-05-30T20:51:57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Isaac Dominguez Najera" userId="33af4f077e77c592" providerId="LiveId" clId="{B2D7A6E2-9814-4083-AF9E-6A43F6B46FD3}"/>
    <pc:docChg chg="undo custSel addSld modSld sldOrd modMainMaster">
      <pc:chgData name="Jaime Isaac Dominguez Najera" userId="33af4f077e77c592" providerId="LiveId" clId="{B2D7A6E2-9814-4083-AF9E-6A43F6B46FD3}" dt="2022-05-30T20:51:57.322" v="3062"/>
      <pc:docMkLst>
        <pc:docMk/>
      </pc:docMkLst>
      <pc:sldChg chg="addSp modSp mod modTransition setBg setClrOvrMap">
        <pc:chgData name="Jaime Isaac Dominguez Najera" userId="33af4f077e77c592" providerId="LiveId" clId="{B2D7A6E2-9814-4083-AF9E-6A43F6B46FD3}" dt="2022-05-30T20:51:57.322" v="3062"/>
        <pc:sldMkLst>
          <pc:docMk/>
          <pc:sldMk cId="2344770369" sldId="256"/>
        </pc:sldMkLst>
        <pc:spChg chg="mod">
          <ac:chgData name="Jaime Isaac Dominguez Najera" userId="33af4f077e77c592" providerId="LiveId" clId="{B2D7A6E2-9814-4083-AF9E-6A43F6B46FD3}" dt="2022-05-24T17:24:45.739" v="0" actId="26606"/>
          <ac:spMkLst>
            <pc:docMk/>
            <pc:sldMk cId="2344770369" sldId="256"/>
            <ac:spMk id="2" creationId="{6DA122EF-1D05-4BF5-968E-293346F42541}"/>
          </ac:spMkLst>
        </pc:spChg>
        <pc:spChg chg="mod">
          <ac:chgData name="Jaime Isaac Dominguez Najera" userId="33af4f077e77c592" providerId="LiveId" clId="{B2D7A6E2-9814-4083-AF9E-6A43F6B46FD3}" dt="2022-05-24T17:24:45.739" v="0" actId="26606"/>
          <ac:spMkLst>
            <pc:docMk/>
            <pc:sldMk cId="2344770369" sldId="256"/>
            <ac:spMk id="3" creationId="{F54AC5D8-4CC9-415F-A8F7-AD5D5FBD3C65}"/>
          </ac:spMkLst>
        </pc:spChg>
        <pc:spChg chg="add">
          <ac:chgData name="Jaime Isaac Dominguez Najera" userId="33af4f077e77c592" providerId="LiveId" clId="{B2D7A6E2-9814-4083-AF9E-6A43F6B46FD3}" dt="2022-05-24T17:24:45.739" v="0" actId="26606"/>
          <ac:spMkLst>
            <pc:docMk/>
            <pc:sldMk cId="2344770369" sldId="256"/>
            <ac:spMk id="12" creationId="{4B24F6DB-F114-44A7-BB56-D401884E4E7F}"/>
          </ac:spMkLst>
        </pc:spChg>
        <pc:grpChg chg="add">
          <ac:chgData name="Jaime Isaac Dominguez Najera" userId="33af4f077e77c592" providerId="LiveId" clId="{B2D7A6E2-9814-4083-AF9E-6A43F6B46FD3}" dt="2022-05-24T17:24:45.739" v="0" actId="26606"/>
          <ac:grpSpMkLst>
            <pc:docMk/>
            <pc:sldMk cId="2344770369" sldId="256"/>
            <ac:grpSpMk id="8" creationId="{9BE10567-6165-46A7-867D-4690A16B46D6}"/>
          </ac:grpSpMkLst>
        </pc:grpChg>
        <pc:grpChg chg="add">
          <ac:chgData name="Jaime Isaac Dominguez Najera" userId="33af4f077e77c592" providerId="LiveId" clId="{B2D7A6E2-9814-4083-AF9E-6A43F6B46FD3}" dt="2022-05-24T17:24:45.739" v="0" actId="26606"/>
          <ac:grpSpMkLst>
            <pc:docMk/>
            <pc:sldMk cId="2344770369" sldId="256"/>
            <ac:grpSpMk id="14" creationId="{4DB50ECD-225E-4F81-AF7B-706DD05F3BA8}"/>
          </ac:grpSpMkLst>
        </pc:grpChg>
      </pc:sldChg>
      <pc:sldChg chg="addSp delSp modSp mod modTransition setBg setClrOvrMap">
        <pc:chgData name="Jaime Isaac Dominguez Najera" userId="33af4f077e77c592" providerId="LiveId" clId="{B2D7A6E2-9814-4083-AF9E-6A43F6B46FD3}" dt="2022-05-30T20:51:57.322" v="3062"/>
        <pc:sldMkLst>
          <pc:docMk/>
          <pc:sldMk cId="2296958245" sldId="257"/>
        </pc:sldMkLst>
        <pc:spChg chg="mod">
          <ac:chgData name="Jaime Isaac Dominguez Najera" userId="33af4f077e77c592" providerId="LiveId" clId="{B2D7A6E2-9814-4083-AF9E-6A43F6B46FD3}" dt="2022-05-24T17:25:51.566" v="41" actId="26606"/>
          <ac:spMkLst>
            <pc:docMk/>
            <pc:sldMk cId="2296958245" sldId="257"/>
            <ac:spMk id="2" creationId="{264B23FC-1446-5A8D-8237-DCFCEEB48875}"/>
          </ac:spMkLst>
        </pc:spChg>
        <pc:spChg chg="del mod">
          <ac:chgData name="Jaime Isaac Dominguez Najera" userId="33af4f077e77c592" providerId="LiveId" clId="{B2D7A6E2-9814-4083-AF9E-6A43F6B46FD3}" dt="2022-05-24T17:25:51.566" v="41" actId="26606"/>
          <ac:spMkLst>
            <pc:docMk/>
            <pc:sldMk cId="2296958245" sldId="257"/>
            <ac:spMk id="3" creationId="{665831EC-B076-0D17-C290-BF5158F093C8}"/>
          </ac:spMkLst>
        </pc:spChg>
        <pc:spChg chg="add">
          <ac:chgData name="Jaime Isaac Dominguez Najera" userId="33af4f077e77c592" providerId="LiveId" clId="{B2D7A6E2-9814-4083-AF9E-6A43F6B46FD3}" dt="2022-05-24T17:25:51.566" v="41" actId="26606"/>
          <ac:spMkLst>
            <pc:docMk/>
            <pc:sldMk cId="2296958245" sldId="257"/>
            <ac:spMk id="9" creationId="{4E5D51F4-4B2C-4E92-AD42-C0F8079BD222}"/>
          </ac:spMkLst>
        </pc:spChg>
        <pc:spChg chg="add">
          <ac:chgData name="Jaime Isaac Dominguez Najera" userId="33af4f077e77c592" providerId="LiveId" clId="{B2D7A6E2-9814-4083-AF9E-6A43F6B46FD3}" dt="2022-05-24T17:25:51.566" v="41" actId="26606"/>
          <ac:spMkLst>
            <pc:docMk/>
            <pc:sldMk cId="2296958245" sldId="257"/>
            <ac:spMk id="42" creationId="{4C3D77CC-6916-4BF8-8CDF-71E4BF2E662F}"/>
          </ac:spMkLst>
        </pc:spChg>
        <pc:grpChg chg="add">
          <ac:chgData name="Jaime Isaac Dominguez Najera" userId="33af4f077e77c592" providerId="LiveId" clId="{B2D7A6E2-9814-4083-AF9E-6A43F6B46FD3}" dt="2022-05-24T17:25:51.566" v="41" actId="26606"/>
          <ac:grpSpMkLst>
            <pc:docMk/>
            <pc:sldMk cId="2296958245" sldId="257"/>
            <ac:grpSpMk id="11" creationId="{B90ADF90-29DF-49C2-92C5-E75C306EDEB6}"/>
          </ac:grpSpMkLst>
        </pc:grpChg>
        <pc:grpChg chg="add">
          <ac:chgData name="Jaime Isaac Dominguez Najera" userId="33af4f077e77c592" providerId="LiveId" clId="{B2D7A6E2-9814-4083-AF9E-6A43F6B46FD3}" dt="2022-05-24T17:25:51.566" v="41" actId="26606"/>
          <ac:grpSpMkLst>
            <pc:docMk/>
            <pc:sldMk cId="2296958245" sldId="257"/>
            <ac:grpSpMk id="44" creationId="{96E8897B-113F-4BE0-A8B0-6467E5A2E03E}"/>
          </ac:grpSpMkLst>
        </pc:grpChg>
        <pc:graphicFrameChg chg="add mod">
          <ac:chgData name="Jaime Isaac Dominguez Najera" userId="33af4f077e77c592" providerId="LiveId" clId="{B2D7A6E2-9814-4083-AF9E-6A43F6B46FD3}" dt="2022-05-29T21:12:59.910" v="430" actId="20577"/>
          <ac:graphicFrameMkLst>
            <pc:docMk/>
            <pc:sldMk cId="2296958245" sldId="257"/>
            <ac:graphicFrameMk id="5" creationId="{1EEFA41C-164E-5441-2BEA-3887FAE8EDAD}"/>
          </ac:graphicFrameMkLst>
        </pc:graphicFrameChg>
        <pc:picChg chg="add">
          <ac:chgData name="Jaime Isaac Dominguez Najera" userId="33af4f077e77c592" providerId="LiveId" clId="{B2D7A6E2-9814-4083-AF9E-6A43F6B46FD3}" dt="2022-05-24T17:25:51.566" v="41" actId="26606"/>
          <ac:picMkLst>
            <pc:docMk/>
            <pc:sldMk cId="2296958245" sldId="257"/>
            <ac:picMk id="40" creationId="{E642A42B-C95B-433E-9A81-2174F72875CE}"/>
          </ac:picMkLst>
        </pc:picChg>
        <pc:picChg chg="add">
          <ac:chgData name="Jaime Isaac Dominguez Najera" userId="33af4f077e77c592" providerId="LiveId" clId="{B2D7A6E2-9814-4083-AF9E-6A43F6B46FD3}" dt="2022-05-24T17:25:51.566" v="41" actId="26606"/>
          <ac:picMkLst>
            <pc:docMk/>
            <pc:sldMk cId="2296958245" sldId="257"/>
            <ac:picMk id="73" creationId="{B9535DE4-FAFA-446C-A46C-F06D18D30564}"/>
          </ac:picMkLst>
        </pc:picChg>
      </pc:sldChg>
      <pc:sldChg chg="addSp modSp mod modTransition setBg addAnim setClrOvrMap">
        <pc:chgData name="Jaime Isaac Dominguez Najera" userId="33af4f077e77c592" providerId="LiveId" clId="{B2D7A6E2-9814-4083-AF9E-6A43F6B46FD3}" dt="2022-05-30T20:51:57.322" v="3062"/>
        <pc:sldMkLst>
          <pc:docMk/>
          <pc:sldMk cId="3505627981" sldId="259"/>
        </pc:sldMkLst>
        <pc:spChg chg="mod">
          <ac:chgData name="Jaime Isaac Dominguez Najera" userId="33af4f077e77c592" providerId="LiveId" clId="{B2D7A6E2-9814-4083-AF9E-6A43F6B46FD3}" dt="2022-05-24T17:28:45.834" v="52" actId="26606"/>
          <ac:spMkLst>
            <pc:docMk/>
            <pc:sldMk cId="3505627981" sldId="259"/>
            <ac:spMk id="2" creationId="{0F46BB3F-5B2F-484D-62CC-EA6058D93887}"/>
          </ac:spMkLst>
        </pc:spChg>
        <pc:spChg chg="add">
          <ac:chgData name="Jaime Isaac Dominguez Najera" userId="33af4f077e77c592" providerId="LiveId" clId="{B2D7A6E2-9814-4083-AF9E-6A43F6B46FD3}" dt="2022-05-24T17:28:45.834" v="52" actId="26606"/>
          <ac:spMkLst>
            <pc:docMk/>
            <pc:sldMk cId="3505627981" sldId="259"/>
            <ac:spMk id="11" creationId="{4B24F6DB-F114-44A7-BB56-D401884E4E7F}"/>
          </ac:spMkLst>
        </pc:spChg>
        <pc:grpChg chg="add">
          <ac:chgData name="Jaime Isaac Dominguez Najera" userId="33af4f077e77c592" providerId="LiveId" clId="{B2D7A6E2-9814-4083-AF9E-6A43F6B46FD3}" dt="2022-05-24T17:28:45.834" v="52" actId="26606"/>
          <ac:grpSpMkLst>
            <pc:docMk/>
            <pc:sldMk cId="3505627981" sldId="259"/>
            <ac:grpSpMk id="7" creationId="{9BE10567-6165-46A7-867D-4690A16B46D6}"/>
          </ac:grpSpMkLst>
        </pc:grpChg>
        <pc:grpChg chg="add">
          <ac:chgData name="Jaime Isaac Dominguez Najera" userId="33af4f077e77c592" providerId="LiveId" clId="{B2D7A6E2-9814-4083-AF9E-6A43F6B46FD3}" dt="2022-05-24T17:28:45.834" v="52" actId="26606"/>
          <ac:grpSpMkLst>
            <pc:docMk/>
            <pc:sldMk cId="3505627981" sldId="259"/>
            <ac:grpSpMk id="13" creationId="{4DB50ECD-225E-4F81-AF7B-706DD05F3BA8}"/>
          </ac:grpSpMkLst>
        </pc:grpChg>
      </pc:sldChg>
      <pc:sldChg chg="addSp modSp mod modTransition setBg addAnim">
        <pc:chgData name="Jaime Isaac Dominguez Najera" userId="33af4f077e77c592" providerId="LiveId" clId="{B2D7A6E2-9814-4083-AF9E-6A43F6B46FD3}" dt="2022-05-30T20:51:57.322" v="3062"/>
        <pc:sldMkLst>
          <pc:docMk/>
          <pc:sldMk cId="3196078963" sldId="260"/>
        </pc:sldMkLst>
        <pc:spChg chg="mod">
          <ac:chgData name="Jaime Isaac Dominguez Najera" userId="33af4f077e77c592" providerId="LiveId" clId="{B2D7A6E2-9814-4083-AF9E-6A43F6B46FD3}" dt="2022-05-24T17:29:00.210" v="54" actId="26606"/>
          <ac:spMkLst>
            <pc:docMk/>
            <pc:sldMk cId="3196078963" sldId="260"/>
            <ac:spMk id="2" creationId="{F100818D-F221-6BDB-4954-DFBFC4B0B1A7}"/>
          </ac:spMkLst>
        </pc:spChg>
        <pc:spChg chg="mod">
          <ac:chgData name="Jaime Isaac Dominguez Najera" userId="33af4f077e77c592" providerId="LiveId" clId="{B2D7A6E2-9814-4083-AF9E-6A43F6B46FD3}" dt="2022-05-24T17:29:00.210" v="54" actId="26606"/>
          <ac:spMkLst>
            <pc:docMk/>
            <pc:sldMk cId="3196078963" sldId="260"/>
            <ac:spMk id="3" creationId="{BBB20F74-BB93-44E6-1443-85AFD99C6788}"/>
          </ac:spMkLst>
        </pc:spChg>
        <pc:spChg chg="add">
          <ac:chgData name="Jaime Isaac Dominguez Najera" userId="33af4f077e77c592" providerId="LiveId" clId="{B2D7A6E2-9814-4083-AF9E-6A43F6B46FD3}" dt="2022-05-24T17:29:00.210" v="54" actId="26606"/>
          <ac:spMkLst>
            <pc:docMk/>
            <pc:sldMk cId="3196078963" sldId="260"/>
            <ac:spMk id="66" creationId="{7A070EAD-1DCD-4F3D-BA84-799B891A0E19}"/>
          </ac:spMkLst>
        </pc:spChg>
        <pc:grpChg chg="add">
          <ac:chgData name="Jaime Isaac Dominguez Najera" userId="33af4f077e77c592" providerId="LiveId" clId="{B2D7A6E2-9814-4083-AF9E-6A43F6B46FD3}" dt="2022-05-24T17:29:00.210" v="54" actId="26606"/>
          <ac:grpSpMkLst>
            <pc:docMk/>
            <pc:sldMk cId="3196078963" sldId="260"/>
            <ac:grpSpMk id="10" creationId="{FF5EAD09-B81D-415F-8BCF-73C81AE05F21}"/>
          </ac:grpSpMkLst>
        </pc:grpChg>
        <pc:grpChg chg="add">
          <ac:chgData name="Jaime Isaac Dominguez Najera" userId="33af4f077e77c592" providerId="LiveId" clId="{B2D7A6E2-9814-4083-AF9E-6A43F6B46FD3}" dt="2022-05-24T17:29:00.210" v="54" actId="26606"/>
          <ac:grpSpMkLst>
            <pc:docMk/>
            <pc:sldMk cId="3196078963" sldId="260"/>
            <ac:grpSpMk id="68" creationId="{DE471E13-6104-4637-8A8F-B545529B1D11}"/>
          </ac:grpSpMkLst>
        </pc:grpChg>
        <pc:picChg chg="add">
          <ac:chgData name="Jaime Isaac Dominguez Najera" userId="33af4f077e77c592" providerId="LiveId" clId="{B2D7A6E2-9814-4083-AF9E-6A43F6B46FD3}" dt="2022-05-24T17:29:00.210" v="54" actId="26606"/>
          <ac:picMkLst>
            <pc:docMk/>
            <pc:sldMk cId="3196078963" sldId="260"/>
            <ac:picMk id="8" creationId="{9ACD3AF8-B16E-4174-8C1A-41F683C4AF8A}"/>
          </ac:picMkLst>
        </pc:picChg>
      </pc:sldChg>
      <pc:sldChg chg="addSp delSp modSp mod modTransition setBg">
        <pc:chgData name="Jaime Isaac Dominguez Najera" userId="33af4f077e77c592" providerId="LiveId" clId="{B2D7A6E2-9814-4083-AF9E-6A43F6B46FD3}" dt="2022-05-30T20:51:57.322" v="3062"/>
        <pc:sldMkLst>
          <pc:docMk/>
          <pc:sldMk cId="4271435358" sldId="261"/>
        </pc:sldMkLst>
        <pc:spChg chg="mod">
          <ac:chgData name="Jaime Isaac Dominguez Najera" userId="33af4f077e77c592" providerId="LiveId" clId="{B2D7A6E2-9814-4083-AF9E-6A43F6B46FD3}" dt="2022-05-24T17:28:38.116" v="51" actId="26606"/>
          <ac:spMkLst>
            <pc:docMk/>
            <pc:sldMk cId="4271435358" sldId="261"/>
            <ac:spMk id="2" creationId="{D0C235F5-97CA-8EA7-6741-1356AC169C3D}"/>
          </ac:spMkLst>
        </pc:spChg>
        <pc:spChg chg="mod ord">
          <ac:chgData name="Jaime Isaac Dominguez Najera" userId="33af4f077e77c592" providerId="LiveId" clId="{B2D7A6E2-9814-4083-AF9E-6A43F6B46FD3}" dt="2022-05-24T17:28:38.116" v="51" actId="26606"/>
          <ac:spMkLst>
            <pc:docMk/>
            <pc:sldMk cId="4271435358" sldId="261"/>
            <ac:spMk id="3" creationId="{F7072EBE-0B25-9E24-C890-208C5F9FB656}"/>
          </ac:spMkLst>
        </pc:spChg>
        <pc:spChg chg="add">
          <ac:chgData name="Jaime Isaac Dominguez Najera" userId="33af4f077e77c592" providerId="LiveId" clId="{B2D7A6E2-9814-4083-AF9E-6A43F6B46FD3}" dt="2022-05-24T17:28:38.116" v="51" actId="26606"/>
          <ac:spMkLst>
            <pc:docMk/>
            <pc:sldMk cId="4271435358" sldId="261"/>
            <ac:spMk id="135" creationId="{F57FEC46-F8CB-4925-8DAC-B57A9F5CC204}"/>
          </ac:spMkLst>
        </pc:spChg>
        <pc:grpChg chg="add del">
          <ac:chgData name="Jaime Isaac Dominguez Najera" userId="33af4f077e77c592" providerId="LiveId" clId="{B2D7A6E2-9814-4083-AF9E-6A43F6B46FD3}" dt="2022-05-24T17:28:38.116" v="51" actId="26606"/>
          <ac:grpSpMkLst>
            <pc:docMk/>
            <pc:sldMk cId="4271435358" sldId="261"/>
            <ac:grpSpMk id="9" creationId="{851F9572-54D5-457A-BA34-C395A478A4FA}"/>
          </ac:grpSpMkLst>
        </pc:grpChg>
        <pc:grpChg chg="add del">
          <ac:chgData name="Jaime Isaac Dominguez Najera" userId="33af4f077e77c592" providerId="LiveId" clId="{B2D7A6E2-9814-4083-AF9E-6A43F6B46FD3}" dt="2022-05-24T17:28:38.116" v="51" actId="26606"/>
          <ac:grpSpMkLst>
            <pc:docMk/>
            <pc:sldMk cId="4271435358" sldId="261"/>
            <ac:grpSpMk id="13" creationId="{06A80B50-DCB4-4775-9C8E-7AF0F56803E9}"/>
          </ac:grpSpMkLst>
        </pc:grpChg>
        <pc:picChg chg="add del">
          <ac:chgData name="Jaime Isaac Dominguez Najera" userId="33af4f077e77c592" providerId="LiveId" clId="{B2D7A6E2-9814-4083-AF9E-6A43F6B46FD3}" dt="2022-05-24T17:27:50.138" v="44" actId="478"/>
          <ac:picMkLst>
            <pc:docMk/>
            <pc:sldMk cId="4271435358" sldId="261"/>
            <ac:picMk id="5" creationId="{B10663D1-39F0-25B2-CB7F-D8C96EAD160D}"/>
          </ac:picMkLst>
        </pc:picChg>
        <pc:picChg chg="add del mod">
          <ac:chgData name="Jaime Isaac Dominguez Najera" userId="33af4f077e77c592" providerId="LiveId" clId="{B2D7A6E2-9814-4083-AF9E-6A43F6B46FD3}" dt="2022-05-24T17:28:24.348" v="48" actId="478"/>
          <ac:picMkLst>
            <pc:docMk/>
            <pc:sldMk cId="4271435358" sldId="261"/>
            <ac:picMk id="6" creationId="{0AE52079-7E10-FD95-F2EE-19C6F2228441}"/>
          </ac:picMkLst>
        </pc:picChg>
        <pc:picChg chg="add mod">
          <ac:chgData name="Jaime Isaac Dominguez Najera" userId="33af4f077e77c592" providerId="LiveId" clId="{B2D7A6E2-9814-4083-AF9E-6A43F6B46FD3}" dt="2022-05-24T17:28:38.116" v="51" actId="26606"/>
          <ac:picMkLst>
            <pc:docMk/>
            <pc:sldMk cId="4271435358" sldId="261"/>
            <ac:picMk id="2050" creationId="{7BE63F34-C265-25CF-E586-08E712A4E8D5}"/>
          </ac:picMkLst>
        </pc:picChg>
      </pc:sldChg>
      <pc:sldChg chg="addSp modSp mod modTransition setBg">
        <pc:chgData name="Jaime Isaac Dominguez Najera" userId="33af4f077e77c592" providerId="LiveId" clId="{B2D7A6E2-9814-4083-AF9E-6A43F6B46FD3}" dt="2022-05-30T20:51:57.322" v="3062"/>
        <pc:sldMkLst>
          <pc:docMk/>
          <pc:sldMk cId="1145994728" sldId="262"/>
        </pc:sldMkLst>
        <pc:spChg chg="mod">
          <ac:chgData name="Jaime Isaac Dominguez Najera" userId="33af4f077e77c592" providerId="LiveId" clId="{B2D7A6E2-9814-4083-AF9E-6A43F6B46FD3}" dt="2022-05-24T17:34:49.732" v="58" actId="26606"/>
          <ac:spMkLst>
            <pc:docMk/>
            <pc:sldMk cId="1145994728" sldId="262"/>
            <ac:spMk id="2" creationId="{781F1F27-E224-50BF-0404-EACB88FE5EA6}"/>
          </ac:spMkLst>
        </pc:spChg>
        <pc:spChg chg="mod">
          <ac:chgData name="Jaime Isaac Dominguez Najera" userId="33af4f077e77c592" providerId="LiveId" clId="{B2D7A6E2-9814-4083-AF9E-6A43F6B46FD3}" dt="2022-05-24T17:34:49.732" v="58" actId="26606"/>
          <ac:spMkLst>
            <pc:docMk/>
            <pc:sldMk cId="1145994728" sldId="262"/>
            <ac:spMk id="3" creationId="{9A42F5F2-D441-7F9B-FFA7-BBF2A1DAD890}"/>
          </ac:spMkLst>
        </pc:spChg>
        <pc:spChg chg="add">
          <ac:chgData name="Jaime Isaac Dominguez Najera" userId="33af4f077e77c592" providerId="LiveId" clId="{B2D7A6E2-9814-4083-AF9E-6A43F6B46FD3}" dt="2022-05-24T17:34:49.732" v="58" actId="26606"/>
          <ac:spMkLst>
            <pc:docMk/>
            <pc:sldMk cId="1145994728" sldId="262"/>
            <ac:spMk id="8" creationId="{E978A47D-4F17-40FE-AB70-7AF78A9575EB}"/>
          </ac:spMkLst>
        </pc:spChg>
        <pc:grpChg chg="add">
          <ac:chgData name="Jaime Isaac Dominguez Najera" userId="33af4f077e77c592" providerId="LiveId" clId="{B2D7A6E2-9814-4083-AF9E-6A43F6B46FD3}" dt="2022-05-24T17:34:49.732" v="58" actId="26606"/>
          <ac:grpSpMkLst>
            <pc:docMk/>
            <pc:sldMk cId="1145994728" sldId="262"/>
            <ac:grpSpMk id="10" creationId="{85BE3A7E-6A3F-401E-A025-BBB8FDB8DD30}"/>
          </ac:grpSpMkLst>
        </pc:grpChg>
        <pc:grpChg chg="add">
          <ac:chgData name="Jaime Isaac Dominguez Najera" userId="33af4f077e77c592" providerId="LiveId" clId="{B2D7A6E2-9814-4083-AF9E-6A43F6B46FD3}" dt="2022-05-24T17:34:49.732" v="58" actId="26606"/>
          <ac:grpSpMkLst>
            <pc:docMk/>
            <pc:sldMk cId="1145994728" sldId="262"/>
            <ac:grpSpMk id="41" creationId="{F4E035BE-9FF4-43D3-BC25-CF582D7FF85E}"/>
          </ac:grpSpMkLst>
        </pc:grpChg>
        <pc:cxnChg chg="add">
          <ac:chgData name="Jaime Isaac Dominguez Najera" userId="33af4f077e77c592" providerId="LiveId" clId="{B2D7A6E2-9814-4083-AF9E-6A43F6B46FD3}" dt="2022-05-24T17:34:49.732" v="58" actId="26606"/>
          <ac:cxnSpMkLst>
            <pc:docMk/>
            <pc:sldMk cId="1145994728" sldId="262"/>
            <ac:cxnSpMk id="39" creationId="{085ECEC0-FF5D-4348-92C7-1EA7C61E770C}"/>
          </ac:cxnSpMkLst>
        </pc:cxnChg>
      </pc:sldChg>
      <pc:sldChg chg="addSp modSp mod modTransition setBg">
        <pc:chgData name="Jaime Isaac Dominguez Najera" userId="33af4f077e77c592" providerId="LiveId" clId="{B2D7A6E2-9814-4083-AF9E-6A43F6B46FD3}" dt="2022-05-30T20:51:57.322" v="3062"/>
        <pc:sldMkLst>
          <pc:docMk/>
          <pc:sldMk cId="1758837358" sldId="263"/>
        </pc:sldMkLst>
        <pc:spChg chg="mod">
          <ac:chgData name="Jaime Isaac Dominguez Najera" userId="33af4f077e77c592" providerId="LiveId" clId="{B2D7A6E2-9814-4083-AF9E-6A43F6B46FD3}" dt="2022-05-30T20:32:18.638" v="2148" actId="33524"/>
          <ac:spMkLst>
            <pc:docMk/>
            <pc:sldMk cId="1758837358" sldId="263"/>
            <ac:spMk id="2" creationId="{47AC1BE0-6C12-0739-276E-0B99CE032E81}"/>
          </ac:spMkLst>
        </pc:spChg>
        <pc:spChg chg="mod">
          <ac:chgData name="Jaime Isaac Dominguez Najera" userId="33af4f077e77c592" providerId="LiveId" clId="{B2D7A6E2-9814-4083-AF9E-6A43F6B46FD3}" dt="2022-05-24T17:34:15.727" v="56" actId="26606"/>
          <ac:spMkLst>
            <pc:docMk/>
            <pc:sldMk cId="1758837358" sldId="263"/>
            <ac:spMk id="9" creationId="{797DCF24-CB95-567D-5AFC-BFDB4310A59F}"/>
          </ac:spMkLst>
        </pc:spChg>
        <pc:spChg chg="add">
          <ac:chgData name="Jaime Isaac Dominguez Najera" userId="33af4f077e77c592" providerId="LiveId" clId="{B2D7A6E2-9814-4083-AF9E-6A43F6B46FD3}" dt="2022-05-24T17:34:15.727" v="56" actId="26606"/>
          <ac:spMkLst>
            <pc:docMk/>
            <pc:sldMk cId="1758837358" sldId="263"/>
            <ac:spMk id="57" creationId="{E4B7B3E3-827A-48BE-AD67-A57C45AA6949}"/>
          </ac:spMkLst>
        </pc:spChg>
        <pc:grpChg chg="add">
          <ac:chgData name="Jaime Isaac Dominguez Najera" userId="33af4f077e77c592" providerId="LiveId" clId="{B2D7A6E2-9814-4083-AF9E-6A43F6B46FD3}" dt="2022-05-24T17:34:15.727" v="56" actId="26606"/>
          <ac:grpSpMkLst>
            <pc:docMk/>
            <pc:sldMk cId="1758837358" sldId="263"/>
            <ac:grpSpMk id="16" creationId="{EC711491-7BB6-4BE6-A470-44BF61D562E0}"/>
          </ac:grpSpMkLst>
        </pc:grpChg>
        <pc:picChg chg="mod">
          <ac:chgData name="Jaime Isaac Dominguez Najera" userId="33af4f077e77c592" providerId="LiveId" clId="{B2D7A6E2-9814-4083-AF9E-6A43F6B46FD3}" dt="2022-05-24T17:34:15.727" v="56" actId="26606"/>
          <ac:picMkLst>
            <pc:docMk/>
            <pc:sldMk cId="1758837358" sldId="263"/>
            <ac:picMk id="8" creationId="{B154BDA0-BF71-31BA-0E7F-C6F8EA7CEC0E}"/>
          </ac:picMkLst>
        </pc:picChg>
        <pc:picChg chg="add">
          <ac:chgData name="Jaime Isaac Dominguez Najera" userId="33af4f077e77c592" providerId="LiveId" clId="{B2D7A6E2-9814-4083-AF9E-6A43F6B46FD3}" dt="2022-05-24T17:34:15.727" v="56" actId="26606"/>
          <ac:picMkLst>
            <pc:docMk/>
            <pc:sldMk cId="1758837358" sldId="263"/>
            <ac:picMk id="14" creationId="{5B367C29-5200-4FF1-83B7-18B105A0BDDE}"/>
          </ac:picMkLst>
        </pc:picChg>
      </pc:sldChg>
      <pc:sldChg chg="addSp modSp mod ord modTransition setBg">
        <pc:chgData name="Jaime Isaac Dominguez Najera" userId="33af4f077e77c592" providerId="LiveId" clId="{B2D7A6E2-9814-4083-AF9E-6A43F6B46FD3}" dt="2022-05-30T20:51:57.322" v="3062"/>
        <pc:sldMkLst>
          <pc:docMk/>
          <pc:sldMk cId="2153649931" sldId="264"/>
        </pc:sldMkLst>
        <pc:spChg chg="mod">
          <ac:chgData name="Jaime Isaac Dominguez Najera" userId="33af4f077e77c592" providerId="LiveId" clId="{B2D7A6E2-9814-4083-AF9E-6A43F6B46FD3}" dt="2022-05-24T17:34:28.979" v="57" actId="26606"/>
          <ac:spMkLst>
            <pc:docMk/>
            <pc:sldMk cId="2153649931" sldId="264"/>
            <ac:spMk id="2" creationId="{6079EF02-E7BD-8CC3-9E5E-078BB3F4BDF9}"/>
          </ac:spMkLst>
        </pc:spChg>
        <pc:spChg chg="mod ord">
          <ac:chgData name="Jaime Isaac Dominguez Najera" userId="33af4f077e77c592" providerId="LiveId" clId="{B2D7A6E2-9814-4083-AF9E-6A43F6B46FD3}" dt="2022-05-24T17:34:28.979" v="57" actId="26606"/>
          <ac:spMkLst>
            <pc:docMk/>
            <pc:sldMk cId="2153649931" sldId="264"/>
            <ac:spMk id="3" creationId="{34CF81B7-A48A-87E9-F42C-2AEA0752FB06}"/>
          </ac:spMkLst>
        </pc:spChg>
        <pc:spChg chg="add">
          <ac:chgData name="Jaime Isaac Dominguez Najera" userId="33af4f077e77c592" providerId="LiveId" clId="{B2D7A6E2-9814-4083-AF9E-6A43F6B46FD3}" dt="2022-05-24T17:34:28.979" v="57" actId="26606"/>
          <ac:spMkLst>
            <pc:docMk/>
            <pc:sldMk cId="2153649931" sldId="264"/>
            <ac:spMk id="12" creationId="{14436AD2-BD0F-4545-B2E9-06007B35B8A7}"/>
          </ac:spMkLst>
        </pc:spChg>
        <pc:picChg chg="mod">
          <ac:chgData name="Jaime Isaac Dominguez Najera" userId="33af4f077e77c592" providerId="LiveId" clId="{B2D7A6E2-9814-4083-AF9E-6A43F6B46FD3}" dt="2022-05-24T17:34:28.979" v="57" actId="26606"/>
          <ac:picMkLst>
            <pc:docMk/>
            <pc:sldMk cId="2153649931" sldId="264"/>
            <ac:picMk id="7" creationId="{5254040E-08D4-D996-BD38-09BB6FEA6EEA}"/>
          </ac:picMkLst>
        </pc:picChg>
      </pc:sldChg>
      <pc:sldChg chg="addSp modSp mod modTransition setBg">
        <pc:chgData name="Jaime Isaac Dominguez Najera" userId="33af4f077e77c592" providerId="LiveId" clId="{B2D7A6E2-9814-4083-AF9E-6A43F6B46FD3}" dt="2022-05-30T20:51:57.322" v="3062"/>
        <pc:sldMkLst>
          <pc:docMk/>
          <pc:sldMk cId="1921594219" sldId="265"/>
        </pc:sldMkLst>
        <pc:spChg chg="mod">
          <ac:chgData name="Jaime Isaac Dominguez Najera" userId="33af4f077e77c592" providerId="LiveId" clId="{B2D7A6E2-9814-4083-AF9E-6A43F6B46FD3}" dt="2022-05-24T17:39:29.219" v="59" actId="26606"/>
          <ac:spMkLst>
            <pc:docMk/>
            <pc:sldMk cId="1921594219" sldId="265"/>
            <ac:spMk id="2" creationId="{DC1F221E-EF48-D337-BDB6-656CD391F4C9}"/>
          </ac:spMkLst>
        </pc:spChg>
        <pc:spChg chg="add mod">
          <ac:chgData name="Jaime Isaac Dominguez Najera" userId="33af4f077e77c592" providerId="LiveId" clId="{B2D7A6E2-9814-4083-AF9E-6A43F6B46FD3}" dt="2022-05-24T17:51:38.335" v="422" actId="20577"/>
          <ac:spMkLst>
            <pc:docMk/>
            <pc:sldMk cId="1921594219" sldId="265"/>
            <ac:spMk id="9" creationId="{6E6BB366-651E-1B3C-E3FA-1A530E7735B4}"/>
          </ac:spMkLst>
        </pc:spChg>
        <pc:spChg chg="add">
          <ac:chgData name="Jaime Isaac Dominguez Najera" userId="33af4f077e77c592" providerId="LiveId" clId="{B2D7A6E2-9814-4083-AF9E-6A43F6B46FD3}" dt="2022-05-24T17:39:29.219" v="59" actId="26606"/>
          <ac:spMkLst>
            <pc:docMk/>
            <pc:sldMk cId="1921594219" sldId="265"/>
            <ac:spMk id="12" creationId="{E4B7B3E3-827A-48BE-AD67-A57C45AA6949}"/>
          </ac:spMkLst>
        </pc:spChg>
        <pc:picChg chg="mod">
          <ac:chgData name="Jaime Isaac Dominguez Najera" userId="33af4f077e77c592" providerId="LiveId" clId="{B2D7A6E2-9814-4083-AF9E-6A43F6B46FD3}" dt="2022-05-24T17:39:29.219" v="59" actId="26606"/>
          <ac:picMkLst>
            <pc:docMk/>
            <pc:sldMk cId="1921594219" sldId="265"/>
            <ac:picMk id="5" creationId="{563CCF8D-0B12-F74C-5200-3089C6920680}"/>
          </ac:picMkLst>
        </pc:picChg>
      </pc:sldChg>
      <pc:sldChg chg="addSp modSp mod modTransition setBg">
        <pc:chgData name="Jaime Isaac Dominguez Najera" userId="33af4f077e77c592" providerId="LiveId" clId="{B2D7A6E2-9814-4083-AF9E-6A43F6B46FD3}" dt="2022-05-30T20:51:57.322" v="3062"/>
        <pc:sldMkLst>
          <pc:docMk/>
          <pc:sldMk cId="2010299234" sldId="266"/>
        </pc:sldMkLst>
        <pc:spChg chg="mod">
          <ac:chgData name="Jaime Isaac Dominguez Najera" userId="33af4f077e77c592" providerId="LiveId" clId="{B2D7A6E2-9814-4083-AF9E-6A43F6B46FD3}" dt="2022-05-30T16:54:49.841" v="608" actId="26606"/>
          <ac:spMkLst>
            <pc:docMk/>
            <pc:sldMk cId="2010299234" sldId="266"/>
            <ac:spMk id="2" creationId="{3A8647C9-9907-EACF-5A84-E5F0A9F62AAE}"/>
          </ac:spMkLst>
        </pc:spChg>
        <pc:spChg chg="mod ord">
          <ac:chgData name="Jaime Isaac Dominguez Najera" userId="33af4f077e77c592" providerId="LiveId" clId="{B2D7A6E2-9814-4083-AF9E-6A43F6B46FD3}" dt="2022-05-30T16:54:59.171" v="609" actId="33524"/>
          <ac:spMkLst>
            <pc:docMk/>
            <pc:sldMk cId="2010299234" sldId="266"/>
            <ac:spMk id="4" creationId="{4D8862AA-1B34-61A7-E622-CF96A599E39B}"/>
          </ac:spMkLst>
        </pc:spChg>
        <pc:spChg chg="add">
          <ac:chgData name="Jaime Isaac Dominguez Najera" userId="33af4f077e77c592" providerId="LiveId" clId="{B2D7A6E2-9814-4083-AF9E-6A43F6B46FD3}" dt="2022-05-30T16:54:49.841" v="608" actId="26606"/>
          <ac:spMkLst>
            <pc:docMk/>
            <pc:sldMk cId="2010299234" sldId="266"/>
            <ac:spMk id="58" creationId="{14436AD2-BD0F-4545-B2E9-06007B35B8A7}"/>
          </ac:spMkLst>
        </pc:spChg>
        <pc:grpChg chg="add">
          <ac:chgData name="Jaime Isaac Dominguez Najera" userId="33af4f077e77c592" providerId="LiveId" clId="{B2D7A6E2-9814-4083-AF9E-6A43F6B46FD3}" dt="2022-05-30T16:54:49.841" v="608" actId="26606"/>
          <ac:grpSpMkLst>
            <pc:docMk/>
            <pc:sldMk cId="2010299234" sldId="266"/>
            <ac:grpSpMk id="17" creationId="{EC711491-7BB6-4BE6-A470-44BF61D562E0}"/>
          </ac:grpSpMkLst>
        </pc:grpChg>
        <pc:picChg chg="mod">
          <ac:chgData name="Jaime Isaac Dominguez Najera" userId="33af4f077e77c592" providerId="LiveId" clId="{B2D7A6E2-9814-4083-AF9E-6A43F6B46FD3}" dt="2022-05-30T16:54:49.841" v="608" actId="26606"/>
          <ac:picMkLst>
            <pc:docMk/>
            <pc:sldMk cId="2010299234" sldId="266"/>
            <ac:picMk id="10" creationId="{9C4C0A8D-E862-60E7-213B-45B060063C23}"/>
          </ac:picMkLst>
        </pc:picChg>
        <pc:picChg chg="add">
          <ac:chgData name="Jaime Isaac Dominguez Najera" userId="33af4f077e77c592" providerId="LiveId" clId="{B2D7A6E2-9814-4083-AF9E-6A43F6B46FD3}" dt="2022-05-30T16:54:49.841" v="608" actId="26606"/>
          <ac:picMkLst>
            <pc:docMk/>
            <pc:sldMk cId="2010299234" sldId="266"/>
            <ac:picMk id="15" creationId="{5B367C29-5200-4FF1-83B7-18B105A0BDDE}"/>
          </ac:picMkLst>
        </pc:picChg>
      </pc:sldChg>
      <pc:sldChg chg="addSp modSp mod modTransition setBg">
        <pc:chgData name="Jaime Isaac Dominguez Najera" userId="33af4f077e77c592" providerId="LiveId" clId="{B2D7A6E2-9814-4083-AF9E-6A43F6B46FD3}" dt="2022-05-30T20:51:57.322" v="3062"/>
        <pc:sldMkLst>
          <pc:docMk/>
          <pc:sldMk cId="2942581058" sldId="267"/>
        </pc:sldMkLst>
        <pc:spChg chg="mod">
          <ac:chgData name="Jaime Isaac Dominguez Najera" userId="33af4f077e77c592" providerId="LiveId" clId="{B2D7A6E2-9814-4083-AF9E-6A43F6B46FD3}" dt="2022-05-30T20:45:30.662" v="2610" actId="26606"/>
          <ac:spMkLst>
            <pc:docMk/>
            <pc:sldMk cId="2942581058" sldId="267"/>
            <ac:spMk id="2" creationId="{4F0272F8-73FC-FAF0-33CD-7F9296EFB8A6}"/>
          </ac:spMkLst>
        </pc:spChg>
        <pc:spChg chg="mod ord">
          <ac:chgData name="Jaime Isaac Dominguez Najera" userId="33af4f077e77c592" providerId="LiveId" clId="{B2D7A6E2-9814-4083-AF9E-6A43F6B46FD3}" dt="2022-05-30T20:45:30.662" v="2610" actId="26606"/>
          <ac:spMkLst>
            <pc:docMk/>
            <pc:sldMk cId="2942581058" sldId="267"/>
            <ac:spMk id="4" creationId="{CB4AE197-6632-6FDE-AB13-300AE659C3EC}"/>
          </ac:spMkLst>
        </pc:spChg>
        <pc:spChg chg="add">
          <ac:chgData name="Jaime Isaac Dominguez Najera" userId="33af4f077e77c592" providerId="LiveId" clId="{B2D7A6E2-9814-4083-AF9E-6A43F6B46FD3}" dt="2022-05-30T20:45:30.662" v="2610" actId="26606"/>
          <ac:spMkLst>
            <pc:docMk/>
            <pc:sldMk cId="2942581058" sldId="267"/>
            <ac:spMk id="56" creationId="{C16B00BF-AF6E-430A-80B1-9D3C7894168C}"/>
          </ac:spMkLst>
        </pc:spChg>
        <pc:grpChg chg="add">
          <ac:chgData name="Jaime Isaac Dominguez Najera" userId="33af4f077e77c592" providerId="LiveId" clId="{B2D7A6E2-9814-4083-AF9E-6A43F6B46FD3}" dt="2022-05-30T20:45:30.662" v="2610" actId="26606"/>
          <ac:grpSpMkLst>
            <pc:docMk/>
            <pc:sldMk cId="2942581058" sldId="267"/>
            <ac:grpSpMk id="15" creationId="{6793DC89-E9E3-46CC-9998-C0B67D0F4759}"/>
          </ac:grpSpMkLst>
        </pc:grpChg>
        <pc:picChg chg="mod">
          <ac:chgData name="Jaime Isaac Dominguez Najera" userId="33af4f077e77c592" providerId="LiveId" clId="{B2D7A6E2-9814-4083-AF9E-6A43F6B46FD3}" dt="2022-05-30T20:45:30.662" v="2610" actId="26606"/>
          <ac:picMkLst>
            <pc:docMk/>
            <pc:sldMk cId="2942581058" sldId="267"/>
            <ac:picMk id="6" creationId="{2220163B-2FED-AA4F-81C2-E93ECB7CFAAA}"/>
          </ac:picMkLst>
        </pc:picChg>
        <pc:picChg chg="mod">
          <ac:chgData name="Jaime Isaac Dominguez Najera" userId="33af4f077e77c592" providerId="LiveId" clId="{B2D7A6E2-9814-4083-AF9E-6A43F6B46FD3}" dt="2022-05-30T20:45:30.662" v="2610" actId="26606"/>
          <ac:picMkLst>
            <pc:docMk/>
            <pc:sldMk cId="2942581058" sldId="267"/>
            <ac:picMk id="8" creationId="{0C158199-FAAE-E5B3-3BC8-CEAB0EC9AAFE}"/>
          </ac:picMkLst>
        </pc:picChg>
        <pc:picChg chg="add">
          <ac:chgData name="Jaime Isaac Dominguez Najera" userId="33af4f077e77c592" providerId="LiveId" clId="{B2D7A6E2-9814-4083-AF9E-6A43F6B46FD3}" dt="2022-05-30T20:45:30.662" v="2610" actId="26606"/>
          <ac:picMkLst>
            <pc:docMk/>
            <pc:sldMk cId="2942581058" sldId="267"/>
            <ac:picMk id="13" creationId="{3B54EE56-CEC8-4067-8435-4D5937939AFD}"/>
          </ac:picMkLst>
        </pc:picChg>
      </pc:sldChg>
      <pc:sldChg chg="addSp delSp modSp mod modTransition setBg">
        <pc:chgData name="Jaime Isaac Dominguez Najera" userId="33af4f077e77c592" providerId="LiveId" clId="{B2D7A6E2-9814-4083-AF9E-6A43F6B46FD3}" dt="2022-05-30T20:51:57.322" v="3062"/>
        <pc:sldMkLst>
          <pc:docMk/>
          <pc:sldMk cId="176888492" sldId="268"/>
        </pc:sldMkLst>
        <pc:spChg chg="mod">
          <ac:chgData name="Jaime Isaac Dominguez Najera" userId="33af4f077e77c592" providerId="LiveId" clId="{B2D7A6E2-9814-4083-AF9E-6A43F6B46FD3}" dt="2022-05-30T20:45:33.980" v="2611" actId="26606"/>
          <ac:spMkLst>
            <pc:docMk/>
            <pc:sldMk cId="176888492" sldId="268"/>
            <ac:spMk id="2" creationId="{D189D612-18D2-A663-C9D8-E7E2DFE91256}"/>
          </ac:spMkLst>
        </pc:spChg>
        <pc:spChg chg="mod">
          <ac:chgData name="Jaime Isaac Dominguez Najera" userId="33af4f077e77c592" providerId="LiveId" clId="{B2D7A6E2-9814-4083-AF9E-6A43F6B46FD3}" dt="2022-05-30T20:45:33.980" v="2611" actId="26606"/>
          <ac:spMkLst>
            <pc:docMk/>
            <pc:sldMk cId="176888492" sldId="268"/>
            <ac:spMk id="4" creationId="{3DCC3944-9566-573D-48B8-42ED15FE603A}"/>
          </ac:spMkLst>
        </pc:spChg>
        <pc:spChg chg="add">
          <ac:chgData name="Jaime Isaac Dominguez Najera" userId="33af4f077e77c592" providerId="LiveId" clId="{B2D7A6E2-9814-4083-AF9E-6A43F6B46FD3}" dt="2022-05-30T20:45:33.980" v="2611" actId="26606"/>
          <ac:spMkLst>
            <pc:docMk/>
            <pc:sldMk cId="176888492" sldId="268"/>
            <ac:spMk id="54" creationId="{E4B7B3E3-827A-48BE-AD67-A57C45AA6949}"/>
          </ac:spMkLst>
        </pc:spChg>
        <pc:grpChg chg="add">
          <ac:chgData name="Jaime Isaac Dominguez Najera" userId="33af4f077e77c592" providerId="LiveId" clId="{B2D7A6E2-9814-4083-AF9E-6A43F6B46FD3}" dt="2022-05-30T20:45:33.980" v="2611" actId="26606"/>
          <ac:grpSpMkLst>
            <pc:docMk/>
            <pc:sldMk cId="176888492" sldId="268"/>
            <ac:grpSpMk id="13" creationId="{EC711491-7BB6-4BE6-A470-44BF61D562E0}"/>
          </ac:grpSpMkLst>
        </pc:grpChg>
        <pc:picChg chg="mod">
          <ac:chgData name="Jaime Isaac Dominguez Najera" userId="33af4f077e77c592" providerId="LiveId" clId="{B2D7A6E2-9814-4083-AF9E-6A43F6B46FD3}" dt="2022-05-30T20:45:33.980" v="2611" actId="26606"/>
          <ac:picMkLst>
            <pc:docMk/>
            <pc:sldMk cId="176888492" sldId="268"/>
            <ac:picMk id="6" creationId="{67491DB9-9B60-03F2-4601-871E8D8712DC}"/>
          </ac:picMkLst>
        </pc:picChg>
        <pc:picChg chg="del">
          <ac:chgData name="Jaime Isaac Dominguez Najera" userId="33af4f077e77c592" providerId="LiveId" clId="{B2D7A6E2-9814-4083-AF9E-6A43F6B46FD3}" dt="2022-05-30T20:26:24.558" v="1747" actId="21"/>
          <ac:picMkLst>
            <pc:docMk/>
            <pc:sldMk cId="176888492" sldId="268"/>
            <ac:picMk id="8" creationId="{CB8E3083-0851-D922-840F-3847CCAB241E}"/>
          </ac:picMkLst>
        </pc:picChg>
        <pc:picChg chg="add">
          <ac:chgData name="Jaime Isaac Dominguez Najera" userId="33af4f077e77c592" providerId="LiveId" clId="{B2D7A6E2-9814-4083-AF9E-6A43F6B46FD3}" dt="2022-05-30T20:45:33.980" v="2611" actId="26606"/>
          <ac:picMkLst>
            <pc:docMk/>
            <pc:sldMk cId="176888492" sldId="268"/>
            <ac:picMk id="11" creationId="{5B367C29-5200-4FF1-83B7-18B105A0BDDE}"/>
          </ac:picMkLst>
        </pc:picChg>
      </pc:sldChg>
      <pc:sldChg chg="addSp delSp modSp mod modTransition setBg">
        <pc:chgData name="Jaime Isaac Dominguez Najera" userId="33af4f077e77c592" providerId="LiveId" clId="{B2D7A6E2-9814-4083-AF9E-6A43F6B46FD3}" dt="2022-05-30T20:51:57.322" v="3062"/>
        <pc:sldMkLst>
          <pc:docMk/>
          <pc:sldMk cId="4031527055" sldId="269"/>
        </pc:sldMkLst>
        <pc:spChg chg="mod">
          <ac:chgData name="Jaime Isaac Dominguez Najera" userId="33af4f077e77c592" providerId="LiveId" clId="{B2D7A6E2-9814-4083-AF9E-6A43F6B46FD3}" dt="2022-05-30T20:46:01.539" v="2616" actId="26606"/>
          <ac:spMkLst>
            <pc:docMk/>
            <pc:sldMk cId="4031527055" sldId="269"/>
            <ac:spMk id="2" creationId="{AFCA41A9-0E8A-012C-E298-ECBEDB6F37FD}"/>
          </ac:spMkLst>
        </pc:spChg>
        <pc:spChg chg="del mod">
          <ac:chgData name="Jaime Isaac Dominguez Najera" userId="33af4f077e77c592" providerId="LiveId" clId="{B2D7A6E2-9814-4083-AF9E-6A43F6B46FD3}" dt="2022-05-30T20:45:56.459" v="2615" actId="478"/>
          <ac:spMkLst>
            <pc:docMk/>
            <pc:sldMk cId="4031527055" sldId="269"/>
            <ac:spMk id="3" creationId="{E9053D75-59FD-4171-4D54-ED8EAA356577}"/>
          </ac:spMkLst>
        </pc:spChg>
        <pc:spChg chg="mod">
          <ac:chgData name="Jaime Isaac Dominguez Najera" userId="33af4f077e77c592" providerId="LiveId" clId="{B2D7A6E2-9814-4083-AF9E-6A43F6B46FD3}" dt="2022-05-30T20:51:35.678" v="3060" actId="20577"/>
          <ac:spMkLst>
            <pc:docMk/>
            <pc:sldMk cId="4031527055" sldId="269"/>
            <ac:spMk id="4" creationId="{E6834312-046D-D9C7-A97D-725219785460}"/>
          </ac:spMkLst>
        </pc:spChg>
        <pc:spChg chg="add">
          <ac:chgData name="Jaime Isaac Dominguez Najera" userId="33af4f077e77c592" providerId="LiveId" clId="{B2D7A6E2-9814-4083-AF9E-6A43F6B46FD3}" dt="2022-05-30T20:46:01.539" v="2616" actId="26606"/>
          <ac:spMkLst>
            <pc:docMk/>
            <pc:sldMk cId="4031527055" sldId="269"/>
            <ac:spMk id="52" creationId="{E978A47D-4F17-40FE-AB70-7AF78A9575EB}"/>
          </ac:spMkLst>
        </pc:spChg>
        <pc:grpChg chg="add">
          <ac:chgData name="Jaime Isaac Dominguez Najera" userId="33af4f077e77c592" providerId="LiveId" clId="{B2D7A6E2-9814-4083-AF9E-6A43F6B46FD3}" dt="2022-05-30T20:46:01.539" v="2616" actId="26606"/>
          <ac:grpSpMkLst>
            <pc:docMk/>
            <pc:sldMk cId="4031527055" sldId="269"/>
            <ac:grpSpMk id="11" creationId="{3BAEF7DA-43C4-4736-B5A3-B48E6125AB2D}"/>
          </ac:grpSpMkLst>
        </pc:grpChg>
        <pc:grpChg chg="add">
          <ac:chgData name="Jaime Isaac Dominguez Najera" userId="33af4f077e77c592" providerId="LiveId" clId="{B2D7A6E2-9814-4083-AF9E-6A43F6B46FD3}" dt="2022-05-30T20:46:01.539" v="2616" actId="26606"/>
          <ac:grpSpMkLst>
            <pc:docMk/>
            <pc:sldMk cId="4031527055" sldId="269"/>
            <ac:grpSpMk id="54" creationId="{85BE3A7E-6A3F-401E-A025-BBB8FDB8DD30}"/>
          </ac:grpSpMkLst>
        </pc:grpChg>
        <pc:grpChg chg="add">
          <ac:chgData name="Jaime Isaac Dominguez Najera" userId="33af4f077e77c592" providerId="LiveId" clId="{B2D7A6E2-9814-4083-AF9E-6A43F6B46FD3}" dt="2022-05-30T20:46:01.539" v="2616" actId="26606"/>
          <ac:grpSpMkLst>
            <pc:docMk/>
            <pc:sldMk cId="4031527055" sldId="269"/>
            <ac:grpSpMk id="85" creationId="{F4E035BE-9FF4-43D3-BC25-CF582D7FF85E}"/>
          </ac:grpSpMkLst>
        </pc:grpChg>
        <pc:picChg chg="add">
          <ac:chgData name="Jaime Isaac Dominguez Najera" userId="33af4f077e77c592" providerId="LiveId" clId="{B2D7A6E2-9814-4083-AF9E-6A43F6B46FD3}" dt="2022-05-30T20:46:01.539" v="2616" actId="26606"/>
          <ac:picMkLst>
            <pc:docMk/>
            <pc:sldMk cId="4031527055" sldId="269"/>
            <ac:picMk id="9" creationId="{9FBB3149-8289-4060-BB01-ED3047C53146}"/>
          </ac:picMkLst>
        </pc:picChg>
        <pc:cxnChg chg="add">
          <ac:chgData name="Jaime Isaac Dominguez Najera" userId="33af4f077e77c592" providerId="LiveId" clId="{B2D7A6E2-9814-4083-AF9E-6A43F6B46FD3}" dt="2022-05-30T20:46:01.539" v="2616" actId="26606"/>
          <ac:cxnSpMkLst>
            <pc:docMk/>
            <pc:sldMk cId="4031527055" sldId="269"/>
            <ac:cxnSpMk id="83" creationId="{085ECEC0-FF5D-4348-92C7-1EA7C61E770C}"/>
          </ac:cxnSpMkLst>
        </pc:cxnChg>
      </pc:sldChg>
      <pc:sldChg chg="addSp modSp new mod modTransition">
        <pc:chgData name="Jaime Isaac Dominguez Najera" userId="33af4f077e77c592" providerId="LiveId" clId="{B2D7A6E2-9814-4083-AF9E-6A43F6B46FD3}" dt="2022-05-30T20:51:57.322" v="3062"/>
        <pc:sldMkLst>
          <pc:docMk/>
          <pc:sldMk cId="197051758" sldId="270"/>
        </pc:sldMkLst>
        <pc:spChg chg="mod">
          <ac:chgData name="Jaime Isaac Dominguez Najera" userId="33af4f077e77c592" providerId="LiveId" clId="{B2D7A6E2-9814-4083-AF9E-6A43F6B46FD3}" dt="2022-05-30T20:26:20.759" v="1746" actId="20577"/>
          <ac:spMkLst>
            <pc:docMk/>
            <pc:sldMk cId="197051758" sldId="270"/>
            <ac:spMk id="2" creationId="{0AD32FAC-A113-4CFD-F39A-D5E5C369F7D7}"/>
          </ac:spMkLst>
        </pc:spChg>
        <pc:spChg chg="mod">
          <ac:chgData name="Jaime Isaac Dominguez Najera" userId="33af4f077e77c592" providerId="LiveId" clId="{B2D7A6E2-9814-4083-AF9E-6A43F6B46FD3}" dt="2022-05-30T20:45:45.967" v="2613" actId="33524"/>
          <ac:spMkLst>
            <pc:docMk/>
            <pc:sldMk cId="197051758" sldId="270"/>
            <ac:spMk id="4" creationId="{F9F5B066-F862-6914-8090-CF8C02BA80FA}"/>
          </ac:spMkLst>
        </pc:spChg>
        <pc:picChg chg="add mod">
          <ac:chgData name="Jaime Isaac Dominguez Najera" userId="33af4f077e77c592" providerId="LiveId" clId="{B2D7A6E2-9814-4083-AF9E-6A43F6B46FD3}" dt="2022-05-30T20:45:41" v="2612" actId="1076"/>
          <ac:picMkLst>
            <pc:docMk/>
            <pc:sldMk cId="197051758" sldId="270"/>
            <ac:picMk id="5" creationId="{DAC9CDE4-3227-3804-3FF9-396DA74CDC09}"/>
          </ac:picMkLst>
        </pc:picChg>
      </pc:sldChg>
      <pc:sldMasterChg chg="modTransition modSldLayout">
        <pc:chgData name="Jaime Isaac Dominguez Najera" userId="33af4f077e77c592" providerId="LiveId" clId="{B2D7A6E2-9814-4083-AF9E-6A43F6B46FD3}" dt="2022-05-30T20:51:57.322" v="3062"/>
        <pc:sldMasterMkLst>
          <pc:docMk/>
          <pc:sldMasterMk cId="1252896149" sldId="2147483911"/>
        </pc:sldMasterMkLst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1472171241" sldId="2147483912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3445424354" sldId="2147483913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650690495" sldId="2147483914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4025644409" sldId="2147483915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1883107847" sldId="2147483916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1759612756" sldId="2147483917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3088926917" sldId="2147483918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3384476494" sldId="2147483919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141601201" sldId="2147483920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4136107506" sldId="2147483921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47614565" sldId="2147483922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2152177413" sldId="2147483923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3140734707" sldId="2147483924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3385663093" sldId="2147483925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3594540469" sldId="2147483926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2154594801" sldId="2147483927"/>
          </pc:sldLayoutMkLst>
        </pc:sldLayoutChg>
        <pc:sldLayoutChg chg="modTransition">
          <pc:chgData name="Jaime Isaac Dominguez Najera" userId="33af4f077e77c592" providerId="LiveId" clId="{B2D7A6E2-9814-4083-AF9E-6A43F6B46FD3}" dt="2022-05-30T20:51:57.322" v="3062"/>
          <pc:sldLayoutMkLst>
            <pc:docMk/>
            <pc:sldMasterMk cId="1252896149" sldId="2147483911"/>
            <pc:sldLayoutMk cId="198829170" sldId="214748392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A6C7C-B5AC-423C-A85E-3FC5CF286A3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4A1D17-4D02-4FDB-9FB6-DEE97C08A937}">
      <dgm:prSet/>
      <dgm:spPr/>
      <dgm:t>
        <a:bodyPr/>
        <a:lstStyle/>
        <a:p>
          <a:r>
            <a:rPr lang="es-MX"/>
            <a:t>Introduction</a:t>
          </a:r>
          <a:endParaRPr lang="en-US"/>
        </a:p>
      </dgm:t>
    </dgm:pt>
    <dgm:pt modelId="{F5D5B16F-18AD-4286-98D7-DFD0266E0D0B}" type="parTrans" cxnId="{9FFF3723-AB96-4D95-9D6C-E99A7D728F48}">
      <dgm:prSet/>
      <dgm:spPr/>
      <dgm:t>
        <a:bodyPr/>
        <a:lstStyle/>
        <a:p>
          <a:endParaRPr lang="en-US"/>
        </a:p>
      </dgm:t>
    </dgm:pt>
    <dgm:pt modelId="{3F9B0F93-EA22-407C-A58F-C686947EBA8A}" type="sibTrans" cxnId="{9FFF3723-AB96-4D95-9D6C-E99A7D728F48}">
      <dgm:prSet/>
      <dgm:spPr/>
      <dgm:t>
        <a:bodyPr/>
        <a:lstStyle/>
        <a:p>
          <a:endParaRPr lang="en-US"/>
        </a:p>
      </dgm:t>
    </dgm:pt>
    <dgm:pt modelId="{A3EDAFA0-752B-4A05-A8EB-361F7322560C}">
      <dgm:prSet/>
      <dgm:spPr/>
      <dgm:t>
        <a:bodyPr/>
        <a:lstStyle/>
        <a:p>
          <a:r>
            <a:rPr lang="es-MX"/>
            <a:t>Purpose statement</a:t>
          </a:r>
          <a:endParaRPr lang="en-US"/>
        </a:p>
      </dgm:t>
    </dgm:pt>
    <dgm:pt modelId="{4597B220-DE66-4A9D-ACB1-F39C7F9DD815}" type="parTrans" cxnId="{2EFBD82B-DBD6-4DB2-98B7-F889A2A14812}">
      <dgm:prSet/>
      <dgm:spPr/>
      <dgm:t>
        <a:bodyPr/>
        <a:lstStyle/>
        <a:p>
          <a:endParaRPr lang="en-US"/>
        </a:p>
      </dgm:t>
    </dgm:pt>
    <dgm:pt modelId="{48BF0F12-4EC4-4A56-9F06-2BEA7BE39C33}" type="sibTrans" cxnId="{2EFBD82B-DBD6-4DB2-98B7-F889A2A14812}">
      <dgm:prSet/>
      <dgm:spPr/>
      <dgm:t>
        <a:bodyPr/>
        <a:lstStyle/>
        <a:p>
          <a:endParaRPr lang="en-US"/>
        </a:p>
      </dgm:t>
    </dgm:pt>
    <dgm:pt modelId="{FA24283A-4F00-4256-8B36-8F3559DF27E0}">
      <dgm:prSet/>
      <dgm:spPr/>
      <dgm:t>
        <a:bodyPr/>
        <a:lstStyle/>
        <a:p>
          <a:r>
            <a:rPr lang="es-MX"/>
            <a:t>Data</a:t>
          </a:r>
          <a:endParaRPr lang="en-US"/>
        </a:p>
      </dgm:t>
    </dgm:pt>
    <dgm:pt modelId="{59BEE395-80DF-4869-B769-E157E6F67F20}" type="parTrans" cxnId="{CE33B8DB-C709-4D21-B86F-DB6BE6036484}">
      <dgm:prSet/>
      <dgm:spPr/>
      <dgm:t>
        <a:bodyPr/>
        <a:lstStyle/>
        <a:p>
          <a:endParaRPr lang="en-US"/>
        </a:p>
      </dgm:t>
    </dgm:pt>
    <dgm:pt modelId="{4EDE8589-179E-4F1E-852E-BABD309D4F40}" type="sibTrans" cxnId="{CE33B8DB-C709-4D21-B86F-DB6BE6036484}">
      <dgm:prSet/>
      <dgm:spPr/>
      <dgm:t>
        <a:bodyPr/>
        <a:lstStyle/>
        <a:p>
          <a:endParaRPr lang="en-US"/>
        </a:p>
      </dgm:t>
    </dgm:pt>
    <dgm:pt modelId="{331C876E-7CEA-4EAD-A532-7FF21627125A}">
      <dgm:prSet/>
      <dgm:spPr/>
      <dgm:t>
        <a:bodyPr/>
        <a:lstStyle/>
        <a:p>
          <a:r>
            <a:rPr lang="es-MX"/>
            <a:t>Findings</a:t>
          </a:r>
          <a:endParaRPr lang="en-US"/>
        </a:p>
      </dgm:t>
    </dgm:pt>
    <dgm:pt modelId="{A77CDD20-D2B7-49D6-B0F3-A5FC8F98C29E}" type="parTrans" cxnId="{F5F7D855-6728-46D5-95E5-A19E28F7E68A}">
      <dgm:prSet/>
      <dgm:spPr/>
      <dgm:t>
        <a:bodyPr/>
        <a:lstStyle/>
        <a:p>
          <a:endParaRPr lang="en-US"/>
        </a:p>
      </dgm:t>
    </dgm:pt>
    <dgm:pt modelId="{78D03869-32F2-4C35-B8B1-E0A7FF05DB08}" type="sibTrans" cxnId="{F5F7D855-6728-46D5-95E5-A19E28F7E68A}">
      <dgm:prSet/>
      <dgm:spPr/>
      <dgm:t>
        <a:bodyPr/>
        <a:lstStyle/>
        <a:p>
          <a:endParaRPr lang="en-US"/>
        </a:p>
      </dgm:t>
    </dgm:pt>
    <dgm:pt modelId="{B8202228-4A95-468E-AB62-2E16871BA853}">
      <dgm:prSet/>
      <dgm:spPr/>
      <dgm:t>
        <a:bodyPr/>
        <a:lstStyle/>
        <a:p>
          <a:r>
            <a:rPr lang="es-MX" dirty="0" err="1"/>
            <a:t>Conclusion</a:t>
          </a:r>
          <a:endParaRPr lang="en-US" dirty="0"/>
        </a:p>
      </dgm:t>
    </dgm:pt>
    <dgm:pt modelId="{6D95A8F3-7333-44BE-AD3A-C8DA98D76439}" type="parTrans" cxnId="{48601B45-6AB3-458A-BD92-475A446C6B19}">
      <dgm:prSet/>
      <dgm:spPr/>
      <dgm:t>
        <a:bodyPr/>
        <a:lstStyle/>
        <a:p>
          <a:endParaRPr lang="en-US"/>
        </a:p>
      </dgm:t>
    </dgm:pt>
    <dgm:pt modelId="{35765928-9CEB-4D08-81E8-5A452ABCC326}" type="sibTrans" cxnId="{48601B45-6AB3-458A-BD92-475A446C6B19}">
      <dgm:prSet/>
      <dgm:spPr/>
      <dgm:t>
        <a:bodyPr/>
        <a:lstStyle/>
        <a:p>
          <a:endParaRPr lang="en-US"/>
        </a:p>
      </dgm:t>
    </dgm:pt>
    <dgm:pt modelId="{96347A9F-DC09-4B0B-93BF-3B0225D7FBB5}" type="pres">
      <dgm:prSet presAssocID="{95EA6C7C-B5AC-423C-A85E-3FC5CF286A3B}" presName="vert0" presStyleCnt="0">
        <dgm:presLayoutVars>
          <dgm:dir/>
          <dgm:animOne val="branch"/>
          <dgm:animLvl val="lvl"/>
        </dgm:presLayoutVars>
      </dgm:prSet>
      <dgm:spPr/>
    </dgm:pt>
    <dgm:pt modelId="{CF5D6AEF-8D98-4E69-8777-435DEDE5EA95}" type="pres">
      <dgm:prSet presAssocID="{DA4A1D17-4D02-4FDB-9FB6-DEE97C08A937}" presName="thickLine" presStyleLbl="alignNode1" presStyleIdx="0" presStyleCnt="5"/>
      <dgm:spPr/>
    </dgm:pt>
    <dgm:pt modelId="{768FCA1D-54DE-4A19-AC7A-FCBC546E15EF}" type="pres">
      <dgm:prSet presAssocID="{DA4A1D17-4D02-4FDB-9FB6-DEE97C08A937}" presName="horz1" presStyleCnt="0"/>
      <dgm:spPr/>
    </dgm:pt>
    <dgm:pt modelId="{827D406D-2048-4E2D-B80E-A294CCCBAC20}" type="pres">
      <dgm:prSet presAssocID="{DA4A1D17-4D02-4FDB-9FB6-DEE97C08A937}" presName="tx1" presStyleLbl="revTx" presStyleIdx="0" presStyleCnt="5"/>
      <dgm:spPr/>
    </dgm:pt>
    <dgm:pt modelId="{2FE1C494-E1FA-4A6E-B90D-973985D06DE7}" type="pres">
      <dgm:prSet presAssocID="{DA4A1D17-4D02-4FDB-9FB6-DEE97C08A937}" presName="vert1" presStyleCnt="0"/>
      <dgm:spPr/>
    </dgm:pt>
    <dgm:pt modelId="{B0B829E3-3628-4CA1-BCFC-05C8DDD3CF97}" type="pres">
      <dgm:prSet presAssocID="{A3EDAFA0-752B-4A05-A8EB-361F7322560C}" presName="thickLine" presStyleLbl="alignNode1" presStyleIdx="1" presStyleCnt="5"/>
      <dgm:spPr/>
    </dgm:pt>
    <dgm:pt modelId="{0BD220D5-42BD-405E-9C8F-EA6A3169703B}" type="pres">
      <dgm:prSet presAssocID="{A3EDAFA0-752B-4A05-A8EB-361F7322560C}" presName="horz1" presStyleCnt="0"/>
      <dgm:spPr/>
    </dgm:pt>
    <dgm:pt modelId="{3510931F-519A-422A-A345-78EC42F8685E}" type="pres">
      <dgm:prSet presAssocID="{A3EDAFA0-752B-4A05-A8EB-361F7322560C}" presName="tx1" presStyleLbl="revTx" presStyleIdx="1" presStyleCnt="5"/>
      <dgm:spPr/>
    </dgm:pt>
    <dgm:pt modelId="{07031170-74A6-45BD-BE6A-BA90BF1B0B3F}" type="pres">
      <dgm:prSet presAssocID="{A3EDAFA0-752B-4A05-A8EB-361F7322560C}" presName="vert1" presStyleCnt="0"/>
      <dgm:spPr/>
    </dgm:pt>
    <dgm:pt modelId="{B4983B5B-6366-47B7-B241-8094E0635C8B}" type="pres">
      <dgm:prSet presAssocID="{FA24283A-4F00-4256-8B36-8F3559DF27E0}" presName="thickLine" presStyleLbl="alignNode1" presStyleIdx="2" presStyleCnt="5"/>
      <dgm:spPr/>
    </dgm:pt>
    <dgm:pt modelId="{6655E113-A431-4440-A517-2527604DDD62}" type="pres">
      <dgm:prSet presAssocID="{FA24283A-4F00-4256-8B36-8F3559DF27E0}" presName="horz1" presStyleCnt="0"/>
      <dgm:spPr/>
    </dgm:pt>
    <dgm:pt modelId="{0D6EB0E2-1BD2-46B2-A5EC-0ED85C38AB8B}" type="pres">
      <dgm:prSet presAssocID="{FA24283A-4F00-4256-8B36-8F3559DF27E0}" presName="tx1" presStyleLbl="revTx" presStyleIdx="2" presStyleCnt="5"/>
      <dgm:spPr/>
    </dgm:pt>
    <dgm:pt modelId="{3661CA70-F694-45F0-A344-ED4D9B03F38F}" type="pres">
      <dgm:prSet presAssocID="{FA24283A-4F00-4256-8B36-8F3559DF27E0}" presName="vert1" presStyleCnt="0"/>
      <dgm:spPr/>
    </dgm:pt>
    <dgm:pt modelId="{DB75717E-A2B6-4EEC-9350-A2B07B8DDBA4}" type="pres">
      <dgm:prSet presAssocID="{331C876E-7CEA-4EAD-A532-7FF21627125A}" presName="thickLine" presStyleLbl="alignNode1" presStyleIdx="3" presStyleCnt="5"/>
      <dgm:spPr/>
    </dgm:pt>
    <dgm:pt modelId="{35FF59D6-DF26-48FB-832B-741BC1C0F817}" type="pres">
      <dgm:prSet presAssocID="{331C876E-7CEA-4EAD-A532-7FF21627125A}" presName="horz1" presStyleCnt="0"/>
      <dgm:spPr/>
    </dgm:pt>
    <dgm:pt modelId="{8A68993C-2B93-42E9-89D8-5AE7D82E412F}" type="pres">
      <dgm:prSet presAssocID="{331C876E-7CEA-4EAD-A532-7FF21627125A}" presName="tx1" presStyleLbl="revTx" presStyleIdx="3" presStyleCnt="5"/>
      <dgm:spPr/>
    </dgm:pt>
    <dgm:pt modelId="{C5EEA11B-75B1-488B-8DC0-D50F09CA50BE}" type="pres">
      <dgm:prSet presAssocID="{331C876E-7CEA-4EAD-A532-7FF21627125A}" presName="vert1" presStyleCnt="0"/>
      <dgm:spPr/>
    </dgm:pt>
    <dgm:pt modelId="{0801E212-AFE6-4AAB-B9E4-0DE3937E63B6}" type="pres">
      <dgm:prSet presAssocID="{B8202228-4A95-468E-AB62-2E16871BA853}" presName="thickLine" presStyleLbl="alignNode1" presStyleIdx="4" presStyleCnt="5"/>
      <dgm:spPr/>
    </dgm:pt>
    <dgm:pt modelId="{733A6E1D-FA73-47C9-A0E7-6C4A39EE30D5}" type="pres">
      <dgm:prSet presAssocID="{B8202228-4A95-468E-AB62-2E16871BA853}" presName="horz1" presStyleCnt="0"/>
      <dgm:spPr/>
    </dgm:pt>
    <dgm:pt modelId="{75E43D23-E54E-4510-8A03-B8D6CD761814}" type="pres">
      <dgm:prSet presAssocID="{B8202228-4A95-468E-AB62-2E16871BA853}" presName="tx1" presStyleLbl="revTx" presStyleIdx="4" presStyleCnt="5"/>
      <dgm:spPr/>
    </dgm:pt>
    <dgm:pt modelId="{D2F1D8EE-8FCE-4393-B85D-7996D47796B2}" type="pres">
      <dgm:prSet presAssocID="{B8202228-4A95-468E-AB62-2E16871BA853}" presName="vert1" presStyleCnt="0"/>
      <dgm:spPr/>
    </dgm:pt>
  </dgm:ptLst>
  <dgm:cxnLst>
    <dgm:cxn modelId="{9FFF3723-AB96-4D95-9D6C-E99A7D728F48}" srcId="{95EA6C7C-B5AC-423C-A85E-3FC5CF286A3B}" destId="{DA4A1D17-4D02-4FDB-9FB6-DEE97C08A937}" srcOrd="0" destOrd="0" parTransId="{F5D5B16F-18AD-4286-98D7-DFD0266E0D0B}" sibTransId="{3F9B0F93-EA22-407C-A58F-C686947EBA8A}"/>
    <dgm:cxn modelId="{2EFBD82B-DBD6-4DB2-98B7-F889A2A14812}" srcId="{95EA6C7C-B5AC-423C-A85E-3FC5CF286A3B}" destId="{A3EDAFA0-752B-4A05-A8EB-361F7322560C}" srcOrd="1" destOrd="0" parTransId="{4597B220-DE66-4A9D-ACB1-F39C7F9DD815}" sibTransId="{48BF0F12-4EC4-4A56-9F06-2BEA7BE39C33}"/>
    <dgm:cxn modelId="{48601B45-6AB3-458A-BD92-475A446C6B19}" srcId="{95EA6C7C-B5AC-423C-A85E-3FC5CF286A3B}" destId="{B8202228-4A95-468E-AB62-2E16871BA853}" srcOrd="4" destOrd="0" parTransId="{6D95A8F3-7333-44BE-AD3A-C8DA98D76439}" sibTransId="{35765928-9CEB-4D08-81E8-5A452ABCC326}"/>
    <dgm:cxn modelId="{9C687468-D4F0-4754-9FE2-3D9C1E5E3D44}" type="presOf" srcId="{A3EDAFA0-752B-4A05-A8EB-361F7322560C}" destId="{3510931F-519A-422A-A345-78EC42F8685E}" srcOrd="0" destOrd="0" presId="urn:microsoft.com/office/officeart/2008/layout/LinedList"/>
    <dgm:cxn modelId="{7DD77D4D-4F39-4336-AE03-FB4DF5AFB53F}" type="presOf" srcId="{FA24283A-4F00-4256-8B36-8F3559DF27E0}" destId="{0D6EB0E2-1BD2-46B2-A5EC-0ED85C38AB8B}" srcOrd="0" destOrd="0" presId="urn:microsoft.com/office/officeart/2008/layout/LinedList"/>
    <dgm:cxn modelId="{F5F7D855-6728-46D5-95E5-A19E28F7E68A}" srcId="{95EA6C7C-B5AC-423C-A85E-3FC5CF286A3B}" destId="{331C876E-7CEA-4EAD-A532-7FF21627125A}" srcOrd="3" destOrd="0" parTransId="{A77CDD20-D2B7-49D6-B0F3-A5FC8F98C29E}" sibTransId="{78D03869-32F2-4C35-B8B1-E0A7FF05DB08}"/>
    <dgm:cxn modelId="{16772A79-9FD9-4715-B3FB-9D386A207AFE}" type="presOf" srcId="{DA4A1D17-4D02-4FDB-9FB6-DEE97C08A937}" destId="{827D406D-2048-4E2D-B80E-A294CCCBAC20}" srcOrd="0" destOrd="0" presId="urn:microsoft.com/office/officeart/2008/layout/LinedList"/>
    <dgm:cxn modelId="{DB96FC90-294B-4778-97E5-88D75C7C0F9E}" type="presOf" srcId="{95EA6C7C-B5AC-423C-A85E-3FC5CF286A3B}" destId="{96347A9F-DC09-4B0B-93BF-3B0225D7FBB5}" srcOrd="0" destOrd="0" presId="urn:microsoft.com/office/officeart/2008/layout/LinedList"/>
    <dgm:cxn modelId="{EFD94CC8-9953-477C-8BAB-206F5ED3BF14}" type="presOf" srcId="{331C876E-7CEA-4EAD-A532-7FF21627125A}" destId="{8A68993C-2B93-42E9-89D8-5AE7D82E412F}" srcOrd="0" destOrd="0" presId="urn:microsoft.com/office/officeart/2008/layout/LinedList"/>
    <dgm:cxn modelId="{CE33B8DB-C709-4D21-B86F-DB6BE6036484}" srcId="{95EA6C7C-B5AC-423C-A85E-3FC5CF286A3B}" destId="{FA24283A-4F00-4256-8B36-8F3559DF27E0}" srcOrd="2" destOrd="0" parTransId="{59BEE395-80DF-4869-B769-E157E6F67F20}" sibTransId="{4EDE8589-179E-4F1E-852E-BABD309D4F40}"/>
    <dgm:cxn modelId="{6ABBF3F4-D55B-43CE-AF88-F808A3AD5AC6}" type="presOf" srcId="{B8202228-4A95-468E-AB62-2E16871BA853}" destId="{75E43D23-E54E-4510-8A03-B8D6CD761814}" srcOrd="0" destOrd="0" presId="urn:microsoft.com/office/officeart/2008/layout/LinedList"/>
    <dgm:cxn modelId="{425CE2B8-8B2B-4C32-9E25-03A706FA918E}" type="presParOf" srcId="{96347A9F-DC09-4B0B-93BF-3B0225D7FBB5}" destId="{CF5D6AEF-8D98-4E69-8777-435DEDE5EA95}" srcOrd="0" destOrd="0" presId="urn:microsoft.com/office/officeart/2008/layout/LinedList"/>
    <dgm:cxn modelId="{68DE8B90-80BE-4441-981C-1E13468114D7}" type="presParOf" srcId="{96347A9F-DC09-4B0B-93BF-3B0225D7FBB5}" destId="{768FCA1D-54DE-4A19-AC7A-FCBC546E15EF}" srcOrd="1" destOrd="0" presId="urn:microsoft.com/office/officeart/2008/layout/LinedList"/>
    <dgm:cxn modelId="{8B4FBF10-4A20-4EB7-B351-C0FEF2DA38F3}" type="presParOf" srcId="{768FCA1D-54DE-4A19-AC7A-FCBC546E15EF}" destId="{827D406D-2048-4E2D-B80E-A294CCCBAC20}" srcOrd="0" destOrd="0" presId="urn:microsoft.com/office/officeart/2008/layout/LinedList"/>
    <dgm:cxn modelId="{FCA68C05-9E9A-43CE-84F2-7371C64EA9FA}" type="presParOf" srcId="{768FCA1D-54DE-4A19-AC7A-FCBC546E15EF}" destId="{2FE1C494-E1FA-4A6E-B90D-973985D06DE7}" srcOrd="1" destOrd="0" presId="urn:microsoft.com/office/officeart/2008/layout/LinedList"/>
    <dgm:cxn modelId="{F377425A-FC30-42BC-B2AE-8284DA69A9B3}" type="presParOf" srcId="{96347A9F-DC09-4B0B-93BF-3B0225D7FBB5}" destId="{B0B829E3-3628-4CA1-BCFC-05C8DDD3CF97}" srcOrd="2" destOrd="0" presId="urn:microsoft.com/office/officeart/2008/layout/LinedList"/>
    <dgm:cxn modelId="{9647EC97-324D-4C8F-8943-56FBB22BA4BE}" type="presParOf" srcId="{96347A9F-DC09-4B0B-93BF-3B0225D7FBB5}" destId="{0BD220D5-42BD-405E-9C8F-EA6A3169703B}" srcOrd="3" destOrd="0" presId="urn:microsoft.com/office/officeart/2008/layout/LinedList"/>
    <dgm:cxn modelId="{EFDCC290-D17F-4D9D-A960-9EF81F00A976}" type="presParOf" srcId="{0BD220D5-42BD-405E-9C8F-EA6A3169703B}" destId="{3510931F-519A-422A-A345-78EC42F8685E}" srcOrd="0" destOrd="0" presId="urn:microsoft.com/office/officeart/2008/layout/LinedList"/>
    <dgm:cxn modelId="{5B8088A1-20D4-4DDA-A301-B5A8D2EF411D}" type="presParOf" srcId="{0BD220D5-42BD-405E-9C8F-EA6A3169703B}" destId="{07031170-74A6-45BD-BE6A-BA90BF1B0B3F}" srcOrd="1" destOrd="0" presId="urn:microsoft.com/office/officeart/2008/layout/LinedList"/>
    <dgm:cxn modelId="{563A84FE-3F60-492E-BC3D-4C37406F105B}" type="presParOf" srcId="{96347A9F-DC09-4B0B-93BF-3B0225D7FBB5}" destId="{B4983B5B-6366-47B7-B241-8094E0635C8B}" srcOrd="4" destOrd="0" presId="urn:microsoft.com/office/officeart/2008/layout/LinedList"/>
    <dgm:cxn modelId="{2768159F-408E-4BAC-8321-73B9E4400347}" type="presParOf" srcId="{96347A9F-DC09-4B0B-93BF-3B0225D7FBB5}" destId="{6655E113-A431-4440-A517-2527604DDD62}" srcOrd="5" destOrd="0" presId="urn:microsoft.com/office/officeart/2008/layout/LinedList"/>
    <dgm:cxn modelId="{9F0BD2E2-7248-4D1C-B8B9-D1A384F8AA3B}" type="presParOf" srcId="{6655E113-A431-4440-A517-2527604DDD62}" destId="{0D6EB0E2-1BD2-46B2-A5EC-0ED85C38AB8B}" srcOrd="0" destOrd="0" presId="urn:microsoft.com/office/officeart/2008/layout/LinedList"/>
    <dgm:cxn modelId="{0A664A04-E548-4D8A-B549-F5009D78F906}" type="presParOf" srcId="{6655E113-A431-4440-A517-2527604DDD62}" destId="{3661CA70-F694-45F0-A344-ED4D9B03F38F}" srcOrd="1" destOrd="0" presId="urn:microsoft.com/office/officeart/2008/layout/LinedList"/>
    <dgm:cxn modelId="{AC0645F6-2192-432B-BC8F-5A3291B96CCA}" type="presParOf" srcId="{96347A9F-DC09-4B0B-93BF-3B0225D7FBB5}" destId="{DB75717E-A2B6-4EEC-9350-A2B07B8DDBA4}" srcOrd="6" destOrd="0" presId="urn:microsoft.com/office/officeart/2008/layout/LinedList"/>
    <dgm:cxn modelId="{634C6AA2-1DDD-49CF-8813-44F985C5887E}" type="presParOf" srcId="{96347A9F-DC09-4B0B-93BF-3B0225D7FBB5}" destId="{35FF59D6-DF26-48FB-832B-741BC1C0F817}" srcOrd="7" destOrd="0" presId="urn:microsoft.com/office/officeart/2008/layout/LinedList"/>
    <dgm:cxn modelId="{EB828C95-1B22-47AA-9896-E152A74926DD}" type="presParOf" srcId="{35FF59D6-DF26-48FB-832B-741BC1C0F817}" destId="{8A68993C-2B93-42E9-89D8-5AE7D82E412F}" srcOrd="0" destOrd="0" presId="urn:microsoft.com/office/officeart/2008/layout/LinedList"/>
    <dgm:cxn modelId="{9749D9FE-A315-4270-A474-47B403D73C41}" type="presParOf" srcId="{35FF59D6-DF26-48FB-832B-741BC1C0F817}" destId="{C5EEA11B-75B1-488B-8DC0-D50F09CA50BE}" srcOrd="1" destOrd="0" presId="urn:microsoft.com/office/officeart/2008/layout/LinedList"/>
    <dgm:cxn modelId="{DF456646-1380-4770-8C52-7E66047D0006}" type="presParOf" srcId="{96347A9F-DC09-4B0B-93BF-3B0225D7FBB5}" destId="{0801E212-AFE6-4AAB-B9E4-0DE3937E63B6}" srcOrd="8" destOrd="0" presId="urn:microsoft.com/office/officeart/2008/layout/LinedList"/>
    <dgm:cxn modelId="{D96C6F8B-5917-4D56-B04E-3B4841E80739}" type="presParOf" srcId="{96347A9F-DC09-4B0B-93BF-3B0225D7FBB5}" destId="{733A6E1D-FA73-47C9-A0E7-6C4A39EE30D5}" srcOrd="9" destOrd="0" presId="urn:microsoft.com/office/officeart/2008/layout/LinedList"/>
    <dgm:cxn modelId="{58425EF3-A1C4-4341-9DA1-71A47CDA3CC3}" type="presParOf" srcId="{733A6E1D-FA73-47C9-A0E7-6C4A39EE30D5}" destId="{75E43D23-E54E-4510-8A03-B8D6CD761814}" srcOrd="0" destOrd="0" presId="urn:microsoft.com/office/officeart/2008/layout/LinedList"/>
    <dgm:cxn modelId="{EB3293C0-FC4C-4785-BA12-64D24DA3A84F}" type="presParOf" srcId="{733A6E1D-FA73-47C9-A0E7-6C4A39EE30D5}" destId="{D2F1D8EE-8FCE-4393-B85D-7996D47796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6AEF-8D98-4E69-8777-435DEDE5EA95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7D406D-2048-4E2D-B80E-A294CCCBAC20}">
      <dsp:nvSpPr>
        <dsp:cNvPr id="0" name=""/>
        <dsp:cNvSpPr/>
      </dsp:nvSpPr>
      <dsp:spPr>
        <a:xfrm>
          <a:off x="0" y="519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200" kern="1200"/>
            <a:t>Introduction</a:t>
          </a:r>
          <a:endParaRPr lang="en-US" sz="4200" kern="1200"/>
        </a:p>
      </dsp:txBody>
      <dsp:txXfrm>
        <a:off x="0" y="519"/>
        <a:ext cx="6692748" cy="850797"/>
      </dsp:txXfrm>
    </dsp:sp>
    <dsp:sp modelId="{B0B829E3-3628-4CA1-BCFC-05C8DDD3CF97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1197020"/>
                <a:satOff val="-3638"/>
                <a:lumOff val="-4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197020"/>
                <a:satOff val="-3638"/>
                <a:lumOff val="-4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97020"/>
              <a:satOff val="-3638"/>
              <a:lumOff val="-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10931F-519A-422A-A345-78EC42F8685E}">
      <dsp:nvSpPr>
        <dsp:cNvPr id="0" name=""/>
        <dsp:cNvSpPr/>
      </dsp:nvSpPr>
      <dsp:spPr>
        <a:xfrm>
          <a:off x="0" y="851316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200" kern="1200"/>
            <a:t>Purpose statement</a:t>
          </a:r>
          <a:endParaRPr lang="en-US" sz="4200" kern="1200"/>
        </a:p>
      </dsp:txBody>
      <dsp:txXfrm>
        <a:off x="0" y="851316"/>
        <a:ext cx="6692748" cy="850797"/>
      </dsp:txXfrm>
    </dsp:sp>
    <dsp:sp modelId="{B4983B5B-6366-47B7-B241-8094E0635C8B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2394041"/>
                <a:satOff val="-7276"/>
                <a:lumOff val="-9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394041"/>
                <a:satOff val="-7276"/>
                <a:lumOff val="-9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394041"/>
              <a:satOff val="-7276"/>
              <a:lumOff val="-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6EB0E2-1BD2-46B2-A5EC-0ED85C38AB8B}">
      <dsp:nvSpPr>
        <dsp:cNvPr id="0" name=""/>
        <dsp:cNvSpPr/>
      </dsp:nvSpPr>
      <dsp:spPr>
        <a:xfrm>
          <a:off x="0" y="1702113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200" kern="1200"/>
            <a:t>Data</a:t>
          </a:r>
          <a:endParaRPr lang="en-US" sz="4200" kern="1200"/>
        </a:p>
      </dsp:txBody>
      <dsp:txXfrm>
        <a:off x="0" y="1702113"/>
        <a:ext cx="6692748" cy="850797"/>
      </dsp:txXfrm>
    </dsp:sp>
    <dsp:sp modelId="{DB75717E-A2B6-4EEC-9350-A2B07B8DDBA4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3591061"/>
                <a:satOff val="-10913"/>
                <a:lumOff val="-1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591061"/>
                <a:satOff val="-10913"/>
                <a:lumOff val="-1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591061"/>
              <a:satOff val="-10913"/>
              <a:lumOff val="-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68993C-2B93-42E9-89D8-5AE7D82E412F}">
      <dsp:nvSpPr>
        <dsp:cNvPr id="0" name=""/>
        <dsp:cNvSpPr/>
      </dsp:nvSpPr>
      <dsp:spPr>
        <a:xfrm>
          <a:off x="0" y="2552910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200" kern="1200"/>
            <a:t>Findings</a:t>
          </a:r>
          <a:endParaRPr lang="en-US" sz="4200" kern="1200"/>
        </a:p>
      </dsp:txBody>
      <dsp:txXfrm>
        <a:off x="0" y="2552910"/>
        <a:ext cx="6692748" cy="850797"/>
      </dsp:txXfrm>
    </dsp:sp>
    <dsp:sp modelId="{0801E212-AFE6-4AAB-B9E4-0DE3937E63B6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E43D23-E54E-4510-8A03-B8D6CD761814}">
      <dsp:nvSpPr>
        <dsp:cNvPr id="0" name=""/>
        <dsp:cNvSpPr/>
      </dsp:nvSpPr>
      <dsp:spPr>
        <a:xfrm>
          <a:off x="0" y="3403707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200" kern="1200" dirty="0" err="1"/>
            <a:t>Conclusion</a:t>
          </a:r>
          <a:endParaRPr lang="en-US" sz="4200" kern="1200" dirty="0"/>
        </a:p>
      </dsp:txBody>
      <dsp:txXfrm>
        <a:off x="0" y="3403707"/>
        <a:ext cx="6692748" cy="850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217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10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1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17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073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566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454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459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82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42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69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644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10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61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892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47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0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17BA-5946-4898-A8E2-EA707CEE563B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AC3A-C5A3-4EB3-A05A-884D5A8A7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896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DA122EF-1D05-4BF5-968E-293346F42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Bellabeat capstone project</a:t>
            </a:r>
            <a:endParaRPr lang="es-MX" sz="44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4AC5D8-4CC9-415F-A8F7-AD5D5FBD3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Google Data Analytics Professional Certificate</a:t>
            </a:r>
            <a:br>
              <a:rPr lang="en-US">
                <a:solidFill>
                  <a:schemeClr val="bg2"/>
                </a:solidFill>
              </a:rPr>
            </a:br>
            <a:r>
              <a:rPr lang="en-US">
                <a:solidFill>
                  <a:schemeClr val="bg2"/>
                </a:solidFill>
              </a:rPr>
              <a:t>Isaac Dominguez</a:t>
            </a:r>
            <a:endParaRPr lang="es-MX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70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9EF02-E7BD-8CC3-9E5E-078BB3F4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User groups</a:t>
            </a:r>
            <a:endParaRPr lang="es-MX" dirty="0"/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254040E-08D4-D996-BD38-09BB6FEA6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674270"/>
            <a:ext cx="4635583" cy="351352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CF81B7-A48A-87E9-F42C-2AEA0752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Grouping users based on their daily steps:</a:t>
            </a:r>
          </a:p>
          <a:p>
            <a:pPr lvl="1"/>
            <a:r>
              <a:rPr lang="en-US" dirty="0"/>
              <a:t>Sedentary: Less than 5,000 steps</a:t>
            </a:r>
          </a:p>
          <a:p>
            <a:pPr lvl="1"/>
            <a:r>
              <a:rPr lang="en-US" dirty="0"/>
              <a:t>Lightly active: Between 5,000 and 7,500 steps.</a:t>
            </a:r>
          </a:p>
          <a:p>
            <a:pPr lvl="1"/>
            <a:r>
              <a:rPr lang="en-US" dirty="0"/>
              <a:t>Fairly active: Between 7,500 and 10,000 steps.</a:t>
            </a:r>
          </a:p>
          <a:p>
            <a:pPr lvl="1"/>
            <a:r>
              <a:rPr lang="en-US" dirty="0"/>
              <a:t>Very active: More than 10,000 steps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364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3B54EE56-CEC8-4067-8435-4D5937939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793DC89-E9E3-46CC-9998-C0B67D0F4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EEEF19-9CA8-486F-AE73-DE73BF45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DAEF5323-92EC-4427-9CD7-68F76A357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60D0FC30-2D0E-4781-B6AF-7B6493919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819512AF-8BEB-4542-9F17-B3BFB03B32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3BB84AA6-0A41-420E-821B-7728AE492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CB68734A-25BD-4982-A209-2E5D1875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56AB0ACE-E089-4220-A807-85758EA9D5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A76AA469-057E-4F79-BEB9-306CD415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50BC3E81-9927-4C57-BB00-4045CCD69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AD4B2FDF-540A-49A0-9DC9-D5054CD454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69BA5CB2-ADBA-4166-B45C-99ED85AC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CBBB12A9-E7B8-423A-AC3D-584FF4745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B4FCF827-94F2-40EA-98F6-B00590422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88F329AB-2148-45E1-A176-70C72553F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D6FB03B4-1125-4CF3-A32D-635D4ABBA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B75BE7AC-1221-4298-8EBB-F7C3BA020F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41307B62-5EF1-4017-8EEA-2CB8365B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1FA74FE2-D3E6-452D-BAF6-5D1ED1FE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A5A78A95-E0DA-46E2-8D2C-1A2E95B7A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854BD4BF-5CE7-4F8D-953C-87592B9C28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7A02B715-3021-45C0-AABD-9A11DF9DA4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610B7212-0152-4F0F-A1CF-03533C416A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D75B0380-7D83-4786-812B-8EA1D74B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454C2B9C-31DA-4FD1-9BB4-2BE02C01D7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F4573E58-0FE0-48EC-9FC0-1971A1C41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2366F124-B63E-4121-ABE8-CAE346F36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975D44DE-7502-4B0E-B519-46DBC6596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A3478D8C-EF93-40E8-86A6-7CFE4BB50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B292D1F-7CF5-4D3D-95DB-77A00EF68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9FB88120-F47F-4DA4-A647-655884EE47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972D677-EB37-43AB-8CCC-1076841BF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62A766E0-4869-4F29-98D4-BBC376C2D8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5EE20B16-4564-472A-B033-E30CDD1DD4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DABEBF89-0B7D-43FF-BF13-0973BCC3A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4A471600-8826-47EC-A5CD-CA01FD834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F9C0336-203B-46C7-99A4-3D0A57801A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19680C1C-4144-49AF-AFF1-94748CD3F3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491F1B84-41DA-4997-83C1-6070F6C4C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5E4BF4FD-49EC-43C4-8D16-80BE8FB80A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F0272F8-73FC-FAF0-33CD-7F9296EF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Steps and daily distance</a:t>
            </a:r>
          </a:p>
        </p:txBody>
      </p:sp>
      <p:sp>
        <p:nvSpPr>
          <p:cNvPr id="56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2220163B-2FED-AA4F-81C2-E93ECB7CF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332413"/>
            <a:ext cx="4635583" cy="1831055"/>
          </a:xfrm>
          <a:prstGeom prst="rect">
            <a:avLst/>
          </a:prstGeom>
        </p:spPr>
      </p:pic>
      <p:pic>
        <p:nvPicPr>
          <p:cNvPr id="8" name="Imagen 7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0C158199-FAAE-E5B3-3BC8-CEAB0EC9A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3698595"/>
            <a:ext cx="4635583" cy="1831055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4AE197-6632-6FDE-AB13-300AE659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Both steps and daily distance are correlated.</a:t>
            </a: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Both variables increase with each group.</a:t>
            </a: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189D612-18D2-A663-C9D8-E7E2DFE9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Calories and Sleep time</a:t>
            </a:r>
          </a:p>
        </p:txBody>
      </p:sp>
      <p:sp>
        <p:nvSpPr>
          <p:cNvPr id="54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67491DB9-9B60-03F2-4601-871E8D871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2219074"/>
            <a:ext cx="6112382" cy="241439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CC3944-9566-573D-48B8-42ED15FE6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Similar trend as past graphs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Some outliers in the high burnt calorie spectrum, indicate that these people workout in a gym or in classes, rather than running or walking.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688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2FAC-A113-4CFD-F39A-D5E5C369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time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41146-C297-1ADA-E83E-FA711570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F5B066-F862-6914-8090-CF8C02BA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the sleep time data, there is no relation when it comes to different active groups.</a:t>
            </a:r>
            <a:endParaRPr lang="es-MX" dirty="0"/>
          </a:p>
        </p:txBody>
      </p:sp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DAC9CDE4-3227-3804-3FF9-396DA74CD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063" y="1684408"/>
            <a:ext cx="5239481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FCA41A9-0E8A-012C-E298-ECBEDB6F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100"/>
              <a:t>Conclusions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834312-046D-D9C7-A97D-72521978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Promoting user activity on less active periods of time, via challenges and notifications on determined times of the day.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Basing active user classification in daily steps taken is misleading.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People who workout in other ways rather than running or walking, may be put in the wrong category. (Gym, </a:t>
            </a:r>
            <a:r>
              <a:rPr lang="en-US" sz="1800" dirty="0" err="1"/>
              <a:t>crossfit</a:t>
            </a:r>
            <a:r>
              <a:rPr lang="en-US" sz="1800" dirty="0"/>
              <a:t>, yoga, </a:t>
            </a:r>
            <a:r>
              <a:rPr lang="en-US" sz="1800" dirty="0" err="1"/>
              <a:t>etc</a:t>
            </a:r>
            <a:r>
              <a:rPr lang="en-US" sz="1800" dirty="0"/>
              <a:t>).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Improving the device’s tracking capabilities for activities other than running and walking, may improve user satisfaction.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3152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4B23FC-1446-5A8D-8237-DCFCEEB4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EEFA41C-164E-5441-2BEA-3887FAE8E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674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6958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235F5-97CA-8EA7-6741-1356AC1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s-MX" dirty="0" err="1"/>
              <a:t>Introduction</a:t>
            </a:r>
            <a:endParaRPr lang="es-MX" dirty="0"/>
          </a:p>
        </p:txBody>
      </p:sp>
      <p:sp>
        <p:nvSpPr>
          <p:cNvPr id="135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llabeat.com/wp-content/uploads/2020/12/bb-log...">
            <a:extLst>
              <a:ext uri="{FF2B5EF4-FFF2-40B4-BE49-F238E27FC236}">
                <a16:creationId xmlns:a16="http://schemas.microsoft.com/office/drawing/2014/main" id="{7BE63F34-C265-25CF-E586-08E712A4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3104432"/>
            <a:ext cx="3178638" cy="64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072EBE-0B25-9E24-C890-208C5F9F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es-MX" dirty="0" err="1"/>
              <a:t>Bellabeat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 </a:t>
            </a:r>
            <a:r>
              <a:rPr lang="es-MX" dirty="0" err="1"/>
              <a:t>company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fitness </a:t>
            </a:r>
            <a:r>
              <a:rPr lang="es-MX" dirty="0" err="1"/>
              <a:t>industry</a:t>
            </a:r>
            <a:r>
              <a:rPr lang="es-MX" dirty="0"/>
              <a:t>.</a:t>
            </a:r>
          </a:p>
          <a:p>
            <a:r>
              <a:rPr lang="es-MX" dirty="0" err="1"/>
              <a:t>Develop</a:t>
            </a:r>
            <a:r>
              <a:rPr lang="es-MX" dirty="0"/>
              <a:t> fitness tracking </a:t>
            </a:r>
            <a:r>
              <a:rPr lang="es-MX" dirty="0" err="1"/>
              <a:t>devices</a:t>
            </a:r>
            <a:r>
              <a:rPr lang="es-MX" dirty="0"/>
              <a:t>.</a:t>
            </a:r>
          </a:p>
          <a:p>
            <a:r>
              <a:rPr lang="es-MX" dirty="0" err="1"/>
              <a:t>Aimed</a:t>
            </a:r>
            <a:r>
              <a:rPr lang="es-MX" dirty="0"/>
              <a:t> </a:t>
            </a:r>
            <a:r>
              <a:rPr lang="es-MX" dirty="0" err="1"/>
              <a:t>mainly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women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143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46BB3F-5B2F-484D-62CC-EA6058D93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s-MX" sz="4400">
                <a:solidFill>
                  <a:srgbClr val="FFFFFF"/>
                </a:solidFill>
              </a:rPr>
              <a:t>What this project is about</a:t>
            </a:r>
          </a:p>
        </p:txBody>
      </p:sp>
    </p:spTree>
    <p:extLst>
      <p:ext uri="{BB962C8B-B14F-4D97-AF65-F5344CB8AC3E}">
        <p14:creationId xmlns:p14="http://schemas.microsoft.com/office/powerpoint/2010/main" val="3505627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0818D-F221-6BDB-4954-DFBFC4B0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Objective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20F74-BB93-44E6-1443-85AFD99C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010" y="4149724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/>
              <a:t>Find user trends and patterns to help improve customer support and product development.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9607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1F1F27-E224-50BF-0404-EACB88FE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dATA</a:t>
            </a:r>
            <a:endParaRPr lang="es-MX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2F5F2-D441-7F9B-FFA7-BBF2A1DA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Fitbit user data from 4.12.16 to 5.12.16</a:t>
            </a:r>
          </a:p>
          <a:p>
            <a:r>
              <a:rPr lang="en-US" sz="1800"/>
              <a:t>Individual user information on daily steps, calories and sleep time.</a:t>
            </a:r>
            <a:endParaRPr lang="es-MX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4599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AC1BE0-6C12-0739-276E-0B99CE03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Users' Average daily ACTIVITY</a:t>
            </a:r>
          </a:p>
        </p:txBody>
      </p:sp>
      <p:sp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7" descr="Gráfico&#10;&#10;Descripción generada automáticamente">
            <a:extLst>
              <a:ext uri="{FF2B5EF4-FFF2-40B4-BE49-F238E27FC236}">
                <a16:creationId xmlns:a16="http://schemas.microsoft.com/office/drawing/2014/main" id="{B154BDA0-BF71-31BA-0E7F-C6F8EA7CE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014865"/>
            <a:ext cx="6112382" cy="282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97DCF24-CB95-567D-5AFC-BFDB4310A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Most users start their activities between 5 and 7 am every day.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User activity lowers significantly after 8 pm.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Saturdays between 11 am and 2 pm is when most active users are.</a:t>
            </a:r>
          </a:p>
        </p:txBody>
      </p:sp>
    </p:spTree>
    <p:extLst>
      <p:ext uri="{BB962C8B-B14F-4D97-AF65-F5344CB8AC3E}">
        <p14:creationId xmlns:p14="http://schemas.microsoft.com/office/powerpoint/2010/main" val="175883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F221E-EF48-D337-BDB6-656CD391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Daily steps and calories burnt</a:t>
            </a:r>
            <a:endParaRPr lang="es-MX" sz="2800" dirty="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63CCF8D-0B12-F74C-5200-3089C6920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646038"/>
            <a:ext cx="6112382" cy="35604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6BB366-651E-1B3C-E3FA-1A530E77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Clear correlation between daily steps taken and calories burnt per user.</a:t>
            </a:r>
          </a:p>
          <a:p>
            <a:r>
              <a:rPr lang="en-US" sz="1800" dirty="0"/>
              <a:t>As the number of steps increases, so does the calories burnt.</a:t>
            </a:r>
          </a:p>
          <a:p>
            <a:r>
              <a:rPr lang="en-US" sz="1800" dirty="0"/>
              <a:t>Important number of people who exercise at home or at the gym.</a:t>
            </a:r>
          </a:p>
        </p:txBody>
      </p:sp>
    </p:spTree>
    <p:extLst>
      <p:ext uri="{BB962C8B-B14F-4D97-AF65-F5344CB8AC3E}">
        <p14:creationId xmlns:p14="http://schemas.microsoft.com/office/powerpoint/2010/main" val="192159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A8647C9-9907-EACF-5A84-E5F0A9F6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Daily stepss and sleep time</a:t>
            </a:r>
          </a:p>
        </p:txBody>
      </p:sp>
      <p:sp>
        <p:nvSpPr>
          <p:cNvPr id="58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Marcador de contenido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C4C0A8D-E862-60E7-213B-45B060063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2266771"/>
            <a:ext cx="4635583" cy="2328521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8862AA-1B34-61A7-E622-CF96A599E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No clear correlation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The number of steps taken by an individual, does not affect their sleep time in any way.</a:t>
            </a:r>
          </a:p>
        </p:txBody>
      </p:sp>
    </p:spTree>
    <p:extLst>
      <p:ext uri="{BB962C8B-B14F-4D97-AF65-F5344CB8AC3E}">
        <p14:creationId xmlns:p14="http://schemas.microsoft.com/office/powerpoint/2010/main" val="201029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11478</TotalTime>
  <Words>385</Words>
  <Application>Microsoft Office PowerPoint</Application>
  <PresentationFormat>Panorámica</PresentationFormat>
  <Paragraphs>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Circuito</vt:lpstr>
      <vt:lpstr>Bellabeat capstone project</vt:lpstr>
      <vt:lpstr>Table of contents</vt:lpstr>
      <vt:lpstr>Introduction</vt:lpstr>
      <vt:lpstr>What this project is about</vt:lpstr>
      <vt:lpstr>Objective</vt:lpstr>
      <vt:lpstr>dATA</vt:lpstr>
      <vt:lpstr>Users' Average daily ACTIVITY</vt:lpstr>
      <vt:lpstr>Daily steps and calories burnt</vt:lpstr>
      <vt:lpstr>Daily stepss and sleep time</vt:lpstr>
      <vt:lpstr>User groups</vt:lpstr>
      <vt:lpstr>Steps and daily distance</vt:lpstr>
      <vt:lpstr>Calories and Sleep time</vt:lpstr>
      <vt:lpstr>Sleep time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capstone project</dc:title>
  <dc:creator>Jaime Isaac Domínguez Nájera</dc:creator>
  <cp:lastModifiedBy>Jaime Isaac Domínguez Nájera</cp:lastModifiedBy>
  <cp:revision>13</cp:revision>
  <dcterms:created xsi:type="dcterms:W3CDTF">2022-04-12T15:43:58Z</dcterms:created>
  <dcterms:modified xsi:type="dcterms:W3CDTF">2022-05-30T20:53:05Z</dcterms:modified>
</cp:coreProperties>
</file>