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67" r:id="rId2"/>
    <p:sldMasterId id="2147483692" r:id="rId3"/>
    <p:sldMasterId id="2147483697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9" r:id="rId6"/>
    <p:sldId id="259" r:id="rId7"/>
    <p:sldId id="276" r:id="rId8"/>
    <p:sldId id="277" r:id="rId9"/>
    <p:sldId id="260" r:id="rId10"/>
    <p:sldId id="278" r:id="rId11"/>
    <p:sldId id="279" r:id="rId12"/>
    <p:sldId id="262" r:id="rId13"/>
    <p:sldId id="264" r:id="rId14"/>
    <p:sldId id="268" r:id="rId15"/>
    <p:sldId id="266" r:id="rId16"/>
    <p:sldId id="265" r:id="rId17"/>
    <p:sldId id="273" r:id="rId18"/>
    <p:sldId id="274" r:id="rId19"/>
    <p:sldId id="271" r:id="rId20"/>
    <p:sldId id="272" r:id="rId21"/>
    <p:sldId id="275" r:id="rId22"/>
    <p:sldId id="27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200"/>
    <a:srgbClr val="3B3C3E"/>
    <a:srgbClr val="77797C"/>
    <a:srgbClr val="000000"/>
    <a:srgbClr val="FD6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3" autoAdjust="0"/>
    <p:restoredTop sz="94160"/>
  </p:normalViewPr>
  <p:slideViewPr>
    <p:cSldViewPr snapToGrid="0">
      <p:cViewPr varScale="1">
        <p:scale>
          <a:sx n="101" d="100"/>
          <a:sy n="101" d="100"/>
        </p:scale>
        <p:origin x="18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CEF040-88B0-48E2-BC39-0F47A24BC1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6F90E6-5942-40D6-B550-A40EB135DC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72B33-147D-46C7-ABA3-675DF95EE6B8}" type="datetime1">
              <a:rPr lang="en-US" smtClean="0"/>
              <a:t>2/22/22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1B5A7-F9B4-48E3-B791-39384EC0A3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COSC 102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0319F-2509-4016-8183-3771A6607C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74CE-A828-4200-B441-94ED93B5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31009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2F68C-F81E-4900-9344-8BFB21C872F2}" type="datetime1">
              <a:rPr lang="en-US" smtClean="0"/>
              <a:t>2/22/22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COSC 102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157D3-B8C5-4244-9114-458E5724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6545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157D3-B8C5-4244-9114-458E5724E653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AEC1D-F9FC-4765-9414-21B7DE3734F1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927234A-33C1-4D0A-ADD4-C453D015A3D3}" type="datetime1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222E1-45F2-4098-926C-F811F9AD2A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</p:spTree>
    <p:extLst>
      <p:ext uri="{BB962C8B-B14F-4D97-AF65-F5344CB8AC3E}">
        <p14:creationId xmlns:p14="http://schemas.microsoft.com/office/powerpoint/2010/main" val="397045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302329" y="4021295"/>
            <a:ext cx="576292" cy="576105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801500"/>
            <a:ext cx="8229600" cy="1143000"/>
          </a:xfrm>
        </p:spPr>
        <p:txBody>
          <a:bodyPr>
            <a:normAutofit/>
          </a:bodyPr>
          <a:lstStyle>
            <a:lvl1pPr algn="ctr">
              <a:defRPr sz="4800">
                <a:solidFill>
                  <a:srgbClr val="3B3C3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2087450"/>
            <a:ext cx="6400800" cy="1223675"/>
          </a:xfrm>
        </p:spPr>
        <p:txBody>
          <a:bodyPr/>
          <a:lstStyle>
            <a:lvl1pPr marL="0" indent="0" algn="ctr">
              <a:buNone/>
              <a:defRPr>
                <a:solidFill>
                  <a:srgbClr val="3B3C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5135" y="4019333"/>
            <a:ext cx="3823854" cy="191702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341940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362E30-4E1C-4A7B-9491-EC30C3ADD831}"/>
              </a:ext>
            </a:extLst>
          </p:cNvPr>
          <p:cNvSpPr/>
          <p:nvPr userDrawn="1"/>
        </p:nvSpPr>
        <p:spPr>
          <a:xfrm>
            <a:off x="2842953" y="3642369"/>
            <a:ext cx="3225338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9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407F-FD3A-4CE6-B1C2-8A8FBEEF9172}" type="datetime5">
              <a:rPr lang="en-US" smtClean="0"/>
              <a:t>22-Feb-22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5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8EC1-0E76-4E30-A879-826A6CEEB7EF}" type="datetime5">
              <a:rPr lang="en-US" smtClean="0"/>
              <a:t>22-Feb-22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54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988D-7382-4A93-80AE-F6DA0AFCC0CA}" type="datetime5">
              <a:rPr lang="en-US" smtClean="0"/>
              <a:t>22-Feb-22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7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>
                <a:solidFill>
                  <a:srgbClr val="3B3C3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3B3C3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E8DD9638-7B35-4D01-AFE3-E2B1C756456D}" type="datetime5">
              <a:rPr lang="en-US" smtClean="0"/>
              <a:t>22-Feb-22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73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BBC889E3-80FF-4AD8-A589-771DE7B31C6E}" type="datetime5">
              <a:rPr lang="en-US" smtClean="0"/>
              <a:t>22-Feb-22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11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with Overlai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79688"/>
            <a:ext cx="8229600" cy="1143000"/>
          </a:xfrm>
        </p:spPr>
        <p:txBody>
          <a:bodyPr>
            <a:normAutofit/>
          </a:bodyPr>
          <a:lstStyle>
            <a:lvl1pPr algn="ctr">
              <a:defRPr sz="4000" b="1"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7F9E-2C0D-4C4B-9BEF-C9B35F340372}" type="datetime5">
              <a:rPr lang="en-US" smtClean="0"/>
              <a:t>22-Feb-22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72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FE57DEEB-936F-4FBA-858D-81214A79B586}" type="datetime5">
              <a:rPr lang="en-US" smtClean="0"/>
              <a:t>22-Feb-22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3845269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90444" y="751925"/>
            <a:ext cx="3799498" cy="1588926"/>
          </a:xfrm>
        </p:spPr>
        <p:txBody>
          <a:bodyPr anchor="b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0444" y="2340851"/>
            <a:ext cx="3799498" cy="3869666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753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FB2C217E-7EFC-46D3-8860-814AA316E675}" type="datetime5">
              <a:rPr lang="en-US" smtClean="0"/>
              <a:t>22-Feb-22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3845269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</p:sp>
      <p:sp>
        <p:nvSpPr>
          <p:cNvPr id="9" name="Picture Placeholder 4"/>
          <p:cNvSpPr>
            <a:spLocks noGrp="1"/>
          </p:cNvSpPr>
          <p:nvPr>
            <p:ph type="pic" idx="15"/>
          </p:nvPr>
        </p:nvSpPr>
        <p:spPr>
          <a:xfrm>
            <a:off x="4670424" y="228600"/>
            <a:ext cx="4240119" cy="3845269"/>
          </a:xfrm>
        </p:spPr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670424" y="4175911"/>
            <a:ext cx="2057400" cy="2039112"/>
          </a:xfrm>
        </p:spPr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53144" y="4175911"/>
            <a:ext cx="2057400" cy="2039112"/>
          </a:xfrm>
        </p:spPr>
      </p:sp>
    </p:spTree>
    <p:extLst>
      <p:ext uri="{BB962C8B-B14F-4D97-AF65-F5344CB8AC3E}">
        <p14:creationId xmlns:p14="http://schemas.microsoft.com/office/powerpoint/2010/main" val="158947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89535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473079-7F21-479C-9230-234D2318BDE5}" type="datetime5">
              <a:rPr lang="en-US" smtClean="0"/>
              <a:t>22-Feb-22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46A90C-EDD6-534A-836B-F35EA6B6A50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685800" y="1130300"/>
            <a:ext cx="7772400" cy="50355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9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Big Orange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9892"/>
            <a:ext cx="82296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78810" y="4021295"/>
            <a:ext cx="1986380" cy="1327108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2694275"/>
            <a:ext cx="6400800" cy="1223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7057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i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661212"/>
            <a:ext cx="9144000" cy="2196788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215736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78810" y="5072195"/>
            <a:ext cx="1986380" cy="132710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39671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779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: Minimal Ident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585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8162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T_logo_RIGHT_KNOCKOU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7955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4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Your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4950346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4950346" y="0"/>
            <a:ext cx="4193654" cy="68580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50346" y="274637"/>
            <a:ext cx="4193654" cy="354646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51676" y="4313728"/>
            <a:ext cx="2390995" cy="158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3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</a:defRPr>
            </a:lvl1pPr>
            <a:lvl2pPr>
              <a:defRPr>
                <a:solidFill>
                  <a:srgbClr val="3B3C3E"/>
                </a:solidFill>
              </a:defRPr>
            </a:lvl2pPr>
            <a:lvl3pPr>
              <a:defRPr>
                <a:solidFill>
                  <a:srgbClr val="3B3C3E"/>
                </a:solidFill>
              </a:defRPr>
            </a:lvl3pPr>
            <a:lvl4pPr>
              <a:defRPr>
                <a:solidFill>
                  <a:srgbClr val="3B3C3E"/>
                </a:solidFill>
              </a:defRPr>
            </a:lvl4pPr>
            <a:lvl5pPr>
              <a:defRPr>
                <a:solidFill>
                  <a:srgbClr val="3B3C3E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7F52A-B5D3-46C8-98FA-1B78AEB6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339" y="6414480"/>
            <a:ext cx="1310609" cy="365125"/>
          </a:xfrm>
        </p:spPr>
        <p:txBody>
          <a:bodyPr/>
          <a:lstStyle/>
          <a:p>
            <a:fld id="{D0AABFDB-A051-4F08-8D85-FFDFC086A705}" type="datetime5">
              <a:rPr lang="en-US" smtClean="0"/>
              <a:t>22-Feb-22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63A66-D338-4BEB-AD33-F28477C9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14480"/>
            <a:ext cx="3251662" cy="365125"/>
          </a:xfrm>
        </p:spPr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12DAB-F6C8-4A2D-9970-0D936C55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30" y="6414480"/>
            <a:ext cx="371270" cy="365125"/>
          </a:xfrm>
        </p:spPr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AC14604-8D6E-4C43-BD78-6D7D044F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477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Text Block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EBE49D-A48F-40C4-926F-28F2A1027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9">
            <a:extLst>
              <a:ext uri="{FF2B5EF4-FFF2-40B4-BE49-F238E27FC236}">
                <a16:creationId xmlns:a16="http://schemas.microsoft.com/office/drawing/2014/main" id="{7983C38A-DBBA-4764-9410-333782B8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238525F7-7009-49A9-8C18-99CDB814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339" y="6414480"/>
            <a:ext cx="1310609" cy="365125"/>
          </a:xfrm>
        </p:spPr>
        <p:txBody>
          <a:bodyPr/>
          <a:lstStyle/>
          <a:p>
            <a:fld id="{AFEA9E4E-C657-4C4F-89D3-4B7C9EB11A00}" type="datetime5">
              <a:rPr lang="en-US" smtClean="0"/>
              <a:t>22-Feb-22</a:t>
            </a:fld>
            <a:endParaRPr lang="en-US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A11F65CA-6608-4EBB-AD42-901000B0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14480"/>
            <a:ext cx="3251662" cy="365125"/>
          </a:xfrm>
        </p:spPr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1520BE50-03C5-4D0B-B74D-035763DF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30" y="6414480"/>
            <a:ext cx="371270" cy="365125"/>
          </a:xfrm>
        </p:spPr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4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6AE1-E157-4726-AD4E-01599E247BBB}" type="datetime5">
              <a:rPr lang="en-US" smtClean="0"/>
              <a:t>22-Feb-22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ection Header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59EC-5C41-40B7-B028-83B2C1FCF42A}" type="datetime5">
              <a:rPr lang="en-US" smtClean="0"/>
              <a:t>22-Feb-22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474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814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4" r:id="rId2"/>
    <p:sldLayoutId id="2147483661" r:id="rId3"/>
    <p:sldLayoutId id="2147483649" r:id="rId4"/>
    <p:sldLayoutId id="2147483700" r:id="rId5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0" indent="0" algn="ctr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77797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4E4C3CB-470E-4A51-B3DE-6EDCB16C176C}" type="datetime5">
              <a:rPr lang="en-US" smtClean="0"/>
              <a:t>22-Feb-22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COSC 102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UT_logo_RIGHT_KNOCKOUT.eps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1048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1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91" r:id="rId2"/>
    <p:sldLayoutId id="2147483670" r:id="rId3"/>
    <p:sldLayoutId id="2147483701" r:id="rId4"/>
    <p:sldLayoutId id="2147483671" r:id="rId5"/>
    <p:sldLayoutId id="2147483672" r:id="rId6"/>
    <p:sldLayoutId id="2147483674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CCBE46E-7B3B-4EFC-8129-C573A55C505D}" type="datetime5">
              <a:rPr lang="en-US" smtClean="0"/>
              <a:t>22-Feb-22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COSC 102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UT_logo_RIGHT_KNOCKOUT.eps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0624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7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3" r:id="rId2"/>
    <p:sldLayoutId id="2147483699" r:id="rId3"/>
    <p:sldLayoutId id="2147483694" r:id="rId4"/>
    <p:sldLayoutId id="214748369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D87C26C-CCEC-41D1-A3AE-A2BB722A9F37}" type="datetime5">
              <a:rPr lang="en-US" smtClean="0"/>
              <a:t>22-Feb-22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COSC 102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UT_logo_RIGHT_KNOCKOUT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0624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0681"/>
            <a:ext cx="8229600" cy="1143000"/>
          </a:xfrm>
        </p:spPr>
        <p:txBody>
          <a:bodyPr>
            <a:normAutofit/>
          </a:bodyPr>
          <a:lstStyle/>
          <a:p>
            <a:r>
              <a:rPr lang="en-US"/>
              <a:t>File Streams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2273881"/>
            <a:ext cx="6400800" cy="1223675"/>
          </a:xfrm>
        </p:spPr>
        <p:txBody>
          <a:bodyPr/>
          <a:lstStyle/>
          <a:p>
            <a:r>
              <a:rPr lang="en-US" dirty="0"/>
              <a:t>COSC 102</a:t>
            </a:r>
          </a:p>
          <a:p>
            <a:r>
              <a:rPr lang="en-US" dirty="0"/>
              <a:t>Camille Crumpton</a:t>
            </a:r>
          </a:p>
        </p:txBody>
      </p:sp>
    </p:spTree>
    <p:extLst>
      <p:ext uri="{BB962C8B-B14F-4D97-AF65-F5344CB8AC3E}">
        <p14:creationId xmlns:p14="http://schemas.microsoft.com/office/powerpoint/2010/main" val="18295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9DFC44-F476-4A20-9226-F0649915F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/>
              <a:t> if the file was able to be opened</a:t>
            </a:r>
          </a:p>
          <a:p>
            <a:endParaRPr lang="en-US" dirty="0"/>
          </a:p>
          <a:p>
            <a:r>
              <a:rPr lang="en-US" dirty="0"/>
              <a:t>Returns </a:t>
            </a:r>
            <a:r>
              <a:rPr lang="en-US" dirty="0">
                <a:solidFill>
                  <a:srgbClr val="00B050"/>
                </a:solidFill>
              </a:rPr>
              <a:t>true</a:t>
            </a:r>
            <a:r>
              <a:rPr lang="en-US" dirty="0"/>
              <a:t> if it couldn't open the file</a:t>
            </a:r>
          </a:p>
          <a:p>
            <a:pPr lvl="1"/>
            <a:r>
              <a:rPr lang="en-US" dirty="0"/>
              <a:t>Doesn't exist</a:t>
            </a:r>
          </a:p>
          <a:p>
            <a:pPr lvl="1"/>
            <a:r>
              <a:rPr lang="en-US" dirty="0"/>
              <a:t>Don't have permission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B9D5C-4E48-41A4-93A4-5A00EF446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22-Feb-22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8B871-E26B-4B10-8034-5E50C720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F101A-A3E3-429F-A17C-A57A4979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66AA97-C6E0-43A5-81F4-695FBC2F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.fail()</a:t>
            </a:r>
          </a:p>
        </p:txBody>
      </p:sp>
    </p:spTree>
    <p:extLst>
      <p:ext uri="{BB962C8B-B14F-4D97-AF65-F5344CB8AC3E}">
        <p14:creationId xmlns:p14="http://schemas.microsoft.com/office/powerpoint/2010/main" val="181584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9DFC44-F476-4A20-9226-F0649915F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</a:t>
            </a:r>
            <a:r>
              <a:rPr lang="en-US" dirty="0">
                <a:solidFill>
                  <a:srgbClr val="00B050"/>
                </a:solidFill>
              </a:rPr>
              <a:t>true</a:t>
            </a:r>
            <a:r>
              <a:rPr lang="en-US" dirty="0"/>
              <a:t> if the file is currently opened and linked to the file stream</a:t>
            </a:r>
          </a:p>
          <a:p>
            <a:endParaRPr lang="en-US" dirty="0"/>
          </a:p>
          <a:p>
            <a:r>
              <a:rPr lang="en-US" dirty="0"/>
              <a:t>Returns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/>
              <a:t> if it couldn't open the file</a:t>
            </a:r>
          </a:p>
          <a:p>
            <a:pPr lvl="1"/>
            <a:r>
              <a:rPr lang="en-US" dirty="0"/>
              <a:t>Doesn't exist</a:t>
            </a:r>
          </a:p>
          <a:p>
            <a:pPr lvl="1"/>
            <a:r>
              <a:rPr lang="en-US" dirty="0"/>
              <a:t>Don't have permission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B9D5C-4E48-41A4-93A4-5A00EF446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22-Feb-22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8B871-E26B-4B10-8034-5E50C720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F101A-A3E3-429F-A17C-A57A4979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66AA97-C6E0-43A5-81F4-695FBC2F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is_open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6444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D3EDC8-A2F4-4F65-B1B1-6D40C724E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De-links the file from the stream</a:t>
            </a:r>
          </a:p>
          <a:p>
            <a:endParaRPr lang="en-US" dirty="0"/>
          </a:p>
          <a:p>
            <a:r>
              <a:rPr lang="en-US" dirty="0"/>
              <a:t>ALWAYS close the file when you're done with it.</a:t>
            </a:r>
          </a:p>
          <a:p>
            <a:endParaRPr lang="en-US" dirty="0"/>
          </a:p>
          <a:p>
            <a:r>
              <a:rPr lang="en-US" dirty="0"/>
              <a:t>Every .open() should have a matching .close().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D9033-93BC-4239-A9AF-A1FD1A9D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22-Feb-22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DFA-A859-4EFE-9F53-948412DD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49582-7006-4F73-8F7B-2EB42B08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03CF1EC-99E4-45B1-89DE-1BFA3308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.close()</a:t>
            </a:r>
          </a:p>
        </p:txBody>
      </p:sp>
    </p:spTree>
    <p:extLst>
      <p:ext uri="{BB962C8B-B14F-4D97-AF65-F5344CB8AC3E}">
        <p14:creationId xmlns:p14="http://schemas.microsoft.com/office/powerpoint/2010/main" val="1167855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B041DF-8959-4ACD-A55A-249758135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ifstream uses the extraction operator exactly like </a:t>
            </a:r>
            <a:r>
              <a:rPr lang="en-US" dirty="0" err="1"/>
              <a:t>cin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ifstream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fin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a, b, c;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fin</a:t>
            </a:r>
            <a:r>
              <a:rPr lang="en-US" sz="1800" dirty="0" err="1">
                <a:latin typeface="Consolas" panose="020B0609020204030204" pitchFamily="49" charset="0"/>
              </a:rPr>
              <a:t>.open</a:t>
            </a:r>
            <a:r>
              <a:rPr lang="en-US" sz="1800" dirty="0">
                <a:latin typeface="Consolas" panose="020B0609020204030204" pitchFamily="49" charset="0"/>
              </a:rPr>
              <a:t>("myfile.txt");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fin</a:t>
            </a:r>
            <a:r>
              <a:rPr lang="en-US" sz="1800" dirty="0">
                <a:latin typeface="Consolas" panose="020B0609020204030204" pitchFamily="49" charset="0"/>
              </a:rPr>
              <a:t> &gt;&gt; a &gt;&gt; b &gt;&gt; c;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Extract 3 integers from file.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"I got three integers: "</a:t>
            </a:r>
            <a:r>
              <a:rPr lang="en-US" sz="1800" dirty="0">
                <a:latin typeface="Consolas" panose="020B0609020204030204" pitchFamily="49" charset="0"/>
              </a:rPr>
              <a:t> &lt;&lt; a &lt;&lt; ' ' &lt;&lt; b &lt;&lt; ' ' &lt;&lt; c;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fin</a:t>
            </a:r>
            <a:r>
              <a:rPr lang="en-US" sz="1800" dirty="0" err="1">
                <a:latin typeface="Consolas" panose="020B0609020204030204" pitchFamily="49" charset="0"/>
              </a:rPr>
              <a:t>.close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060DA-A33C-4441-9708-D016954D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22-Feb-22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95658-19E4-4B2A-9BDB-295806F6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C06F9-A362-4BCA-83C7-84A66E78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5EB031B-B1D2-43FC-9014-328F3763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Operator &gt;&gt;</a:t>
            </a:r>
          </a:p>
        </p:txBody>
      </p:sp>
    </p:spTree>
    <p:extLst>
      <p:ext uri="{BB962C8B-B14F-4D97-AF65-F5344CB8AC3E}">
        <p14:creationId xmlns:p14="http://schemas.microsoft.com/office/powerpoint/2010/main" val="851679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4D5D16-D225-42F3-94E1-E9DA9A98C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fin &gt;&gt; will skip preceding whitespace and extract until the next whitespace.</a:t>
            </a:r>
          </a:p>
          <a:p>
            <a:r>
              <a:rPr lang="en-US" sz="2400" dirty="0"/>
              <a:t>Instead, you can grab one line at a time with </a:t>
            </a:r>
            <a:r>
              <a:rPr lang="en-US" sz="2400" dirty="0" err="1"/>
              <a:t>getline</a:t>
            </a:r>
            <a:r>
              <a:rPr lang="en-US" sz="2400" dirty="0"/>
              <a:t>().</a:t>
            </a:r>
          </a:p>
          <a:p>
            <a:endParaRPr lang="en-US" sz="2400" dirty="0"/>
          </a:p>
          <a:p>
            <a:r>
              <a:rPr lang="en-US" sz="2400" dirty="0" err="1"/>
              <a:t>getline</a:t>
            </a:r>
            <a:r>
              <a:rPr lang="en-US" sz="2400" dirty="0"/>
              <a:t>(fin, line)</a:t>
            </a:r>
          </a:p>
          <a:p>
            <a:pPr lvl="1"/>
            <a:r>
              <a:rPr lang="en-US" sz="2000" dirty="0" err="1"/>
              <a:t>getline</a:t>
            </a:r>
            <a:r>
              <a:rPr lang="en-US" sz="2000" dirty="0"/>
              <a:t> returns:</a:t>
            </a:r>
          </a:p>
          <a:p>
            <a:pPr lvl="2"/>
            <a:r>
              <a:rPr lang="en-US" sz="1800" dirty="0"/>
              <a:t>true - if it was able to get a line and put it into line</a:t>
            </a:r>
          </a:p>
          <a:p>
            <a:pPr lvl="2"/>
            <a:r>
              <a:rPr lang="en-US" sz="1800" dirty="0"/>
              <a:t>false - if it was not</a:t>
            </a:r>
          </a:p>
          <a:p>
            <a:pPr lvl="1"/>
            <a:r>
              <a:rPr lang="en-US" sz="2200" dirty="0" err="1"/>
              <a:t>getline</a:t>
            </a:r>
            <a:r>
              <a:rPr lang="en-US" sz="2200" dirty="0"/>
              <a:t> will grab a line and put it into the string </a:t>
            </a:r>
            <a:r>
              <a:rPr lang="en-US" sz="2200" i="1" dirty="0"/>
              <a:t>line</a:t>
            </a:r>
            <a:r>
              <a:rPr lang="en-US" sz="2200" dirty="0"/>
              <a:t>.</a:t>
            </a:r>
          </a:p>
          <a:p>
            <a:pPr lvl="2"/>
            <a:r>
              <a:rPr lang="en-US" sz="1800" dirty="0" err="1"/>
              <a:t>getline</a:t>
            </a:r>
            <a:r>
              <a:rPr lang="en-US" sz="1800" dirty="0"/>
              <a:t> strips (does NOT include) trailing newline character '\n'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04553-6F06-4BE0-B362-C2BA1094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22-Feb-22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F0BFF-1047-4197-816B-85BC6E2B6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90788-BD8F-4594-8883-5ED11ADB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FC6EB08-1FCE-403D-A57D-F61D9C3C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Oriented Input</a:t>
            </a:r>
          </a:p>
        </p:txBody>
      </p:sp>
    </p:spTree>
    <p:extLst>
      <p:ext uri="{BB962C8B-B14F-4D97-AF65-F5344CB8AC3E}">
        <p14:creationId xmlns:p14="http://schemas.microsoft.com/office/powerpoint/2010/main" val="1845807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C46390-7F65-468D-A99C-037C19B86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7108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#include &lt;</a:t>
            </a:r>
            <a:r>
              <a:rPr lang="en-US" sz="2000" dirty="0" err="1">
                <a:latin typeface="Consolas" panose="020B0609020204030204" pitchFamily="49" charset="0"/>
              </a:rPr>
              <a:t>fstream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using namespace </a:t>
            </a:r>
            <a:r>
              <a:rPr lang="en-US" sz="2000" dirty="0">
                <a:latin typeface="Consolas" panose="020B0609020204030204" pitchFamily="49" charset="0"/>
              </a:rPr>
              <a:t>std;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ifstream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fin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string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line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fin</a:t>
            </a:r>
            <a:r>
              <a:rPr lang="en-US" sz="2000" dirty="0" err="1">
                <a:latin typeface="Consolas" panose="020B0609020204030204" pitchFamily="49" charset="0"/>
              </a:rPr>
              <a:t>.open</a:t>
            </a:r>
            <a:r>
              <a:rPr lang="en-US" sz="2000" dirty="0">
                <a:latin typeface="Consolas" panose="020B0609020204030204" pitchFamily="49" charset="0"/>
              </a:rPr>
              <a:t>("myfile.txt");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getline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fin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line</a:t>
            </a:r>
            <a:r>
              <a:rPr lang="en-US" sz="2000" dirty="0"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     cout &lt;&lt;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"Line = "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line</a:t>
            </a:r>
            <a:r>
              <a:rPr lang="en-US" sz="2000" dirty="0">
                <a:latin typeface="Consolas" panose="020B0609020204030204" pitchFamily="49" charset="0"/>
              </a:rPr>
              <a:t> &lt;&lt; '\n';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fin</a:t>
            </a:r>
            <a:r>
              <a:rPr lang="en-US" sz="2000" dirty="0" err="1">
                <a:latin typeface="Consolas" panose="020B0609020204030204" pitchFamily="49" charset="0"/>
              </a:rPr>
              <a:t>.close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92868-3CFC-4051-8497-00E32F4D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22-Feb-22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CC94D-E3C7-46DA-8E4A-898C76C8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7F32-4D38-4CC7-B8C1-98DE80C4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7CBD613-7A0D-480C-93EB-67B2F410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53978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C978C4-B815-4341-9CD3-0F3706700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/>
              <a:t>ofstream</a:t>
            </a:r>
            <a:r>
              <a:rPr lang="en-US" sz="2400" dirty="0"/>
              <a:t> acts just like cout except it writes to a file, not the console.</a:t>
            </a:r>
          </a:p>
          <a:p>
            <a:pPr lvl="1"/>
            <a:r>
              <a:rPr lang="en-US" sz="2000" dirty="0"/>
              <a:t>Can even add formatting from </a:t>
            </a:r>
            <a:r>
              <a:rPr lang="en-US" sz="2000" dirty="0" err="1"/>
              <a:t>iomanip</a:t>
            </a:r>
            <a:r>
              <a:rPr lang="en-US" sz="2000" dirty="0"/>
              <a:t>!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ofstream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= 10;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latin typeface="Consolas" panose="020B0609020204030204" pitchFamily="49" charset="0"/>
              </a:rPr>
              <a:t> j = 22.7124;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 err="1">
                <a:latin typeface="Consolas" panose="020B0609020204030204" pitchFamily="49" charset="0"/>
              </a:rPr>
              <a:t>.open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"myfile.txt"</a:t>
            </a:r>
            <a:r>
              <a:rPr lang="en-US" sz="1800" dirty="0">
                <a:latin typeface="Consolas" panose="020B0609020204030204" pitchFamily="49" charset="0"/>
              </a:rPr>
              <a:t>); // creates or overwrites myfile.txt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latin typeface="Consolas" panose="020B0609020204030204" pitchFamily="49" charset="0"/>
              </a:rPr>
              <a:t> &lt;&lt; left &lt;&lt; </a:t>
            </a:r>
            <a:r>
              <a:rPr lang="en-US" sz="1800" dirty="0" err="1">
                <a:latin typeface="Consolas" panose="020B0609020204030204" pitchFamily="49" charset="0"/>
              </a:rPr>
              <a:t>setw</a:t>
            </a:r>
            <a:r>
              <a:rPr lang="en-US" sz="1800" dirty="0">
                <a:latin typeface="Consolas" panose="020B0609020204030204" pitchFamily="49" charset="0"/>
              </a:rPr>
              <a:t>(10) &lt;&lt;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&lt;&lt; ' ' &lt;&lt; fixed &lt;&lt; </a:t>
            </a:r>
            <a:r>
              <a:rPr lang="en-US" sz="1800" dirty="0" err="1">
                <a:latin typeface="Consolas" panose="020B0609020204030204" pitchFamily="49" charset="0"/>
              </a:rPr>
              <a:t>setprecision</a:t>
            </a:r>
            <a:r>
              <a:rPr lang="en-US" sz="1800" dirty="0">
                <a:latin typeface="Consolas" panose="020B0609020204030204" pitchFamily="49" charset="0"/>
              </a:rPr>
              <a:t>(2)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&lt;&lt; j &lt;&lt; '\n';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 err="1">
                <a:latin typeface="Consolas" panose="020B0609020204030204" pitchFamily="49" charset="0"/>
              </a:rPr>
              <a:t>.close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'myfile.txt' now contains: "10         22.71"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7D124-B13F-4BFE-9F19-FA659195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22-Feb-22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751EE-03C0-4A5C-A1C0-74370FE5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4E189-FB64-4FE0-BBCB-8D7334FB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04AC58C-139B-4BFB-B1F9-91575DC0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File Streams</a:t>
            </a:r>
          </a:p>
        </p:txBody>
      </p:sp>
    </p:spTree>
    <p:extLst>
      <p:ext uri="{BB962C8B-B14F-4D97-AF65-F5344CB8AC3E}">
        <p14:creationId xmlns:p14="http://schemas.microsoft.com/office/powerpoint/2010/main" val="1611291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843137-6991-47CE-91D5-F3CDFD72F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output file stream stores the data in RAM first.</a:t>
            </a:r>
          </a:p>
          <a:p>
            <a:pPr lvl="1"/>
            <a:r>
              <a:rPr lang="en-US" sz="2000" dirty="0"/>
              <a:t>Writing to the file is slow</a:t>
            </a:r>
          </a:p>
          <a:p>
            <a:pPr lvl="1"/>
            <a:r>
              <a:rPr lang="en-US" sz="2000" dirty="0"/>
              <a:t>This gives the OS time to write to the file when ready.</a:t>
            </a:r>
          </a:p>
          <a:p>
            <a:pPr lvl="1"/>
            <a:endParaRPr lang="en-US" sz="2000" dirty="0"/>
          </a:p>
          <a:p>
            <a:r>
              <a:rPr lang="en-US" sz="2400" dirty="0"/>
              <a:t>If you don't close an output file, you're not guaranteed the data will be written to the file!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ofstream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 err="1">
                <a:latin typeface="Consolas" panose="020B0609020204030204" pitchFamily="49" charset="0"/>
              </a:rPr>
              <a:t>.open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"myfile.txt"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... do things with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...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 err="1">
                <a:latin typeface="Consolas" panose="020B0609020204030204" pitchFamily="49" charset="0"/>
              </a:rPr>
              <a:t>.close</a:t>
            </a:r>
            <a:r>
              <a:rPr lang="en-US" sz="1800" dirty="0">
                <a:latin typeface="Consolas" panose="020B0609020204030204" pitchFamily="49" charset="0"/>
              </a:rPr>
              <a:t>();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do this!!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B115B-55EC-42AB-AE76-BBD4D1C7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22-Feb-22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170C8-F31E-43BA-B3CB-E1815950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93EA6-9168-41A3-83D7-260E33AD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9708469-7D04-4AC8-8E42-8A110DFE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Close!!</a:t>
            </a:r>
          </a:p>
        </p:txBody>
      </p:sp>
    </p:spTree>
    <p:extLst>
      <p:ext uri="{BB962C8B-B14F-4D97-AF65-F5344CB8AC3E}">
        <p14:creationId xmlns:p14="http://schemas.microsoft.com/office/powerpoint/2010/main" val="787582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028129-13D7-4A64-AFB3-8C108E513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/>
              <a:t>What is a file stream?</a:t>
            </a:r>
          </a:p>
          <a:p>
            <a:r>
              <a:rPr lang="en-US" sz="2400" dirty="0"/>
              <a:t>Steps</a:t>
            </a:r>
          </a:p>
          <a:p>
            <a:r>
              <a:rPr lang="en-US" sz="2400" dirty="0"/>
              <a:t>Header &lt;</a:t>
            </a:r>
            <a:r>
              <a:rPr lang="en-US" sz="2400" dirty="0" err="1"/>
              <a:t>fstream</a:t>
            </a:r>
            <a:r>
              <a:rPr lang="en-US" sz="2400" dirty="0"/>
              <a:t>&gt;</a:t>
            </a:r>
          </a:p>
          <a:p>
            <a:r>
              <a:rPr lang="en-US" sz="2400" dirty="0"/>
              <a:t>Input files (ifstream)</a:t>
            </a:r>
          </a:p>
          <a:p>
            <a:pPr lvl="1"/>
            <a:r>
              <a:rPr lang="en-US" sz="2000" dirty="0"/>
              <a:t>opening</a:t>
            </a:r>
          </a:p>
          <a:p>
            <a:pPr lvl="1"/>
            <a:r>
              <a:rPr lang="en-US" sz="2000" dirty="0"/>
              <a:t>fail checking</a:t>
            </a:r>
          </a:p>
          <a:p>
            <a:pPr lvl="1"/>
            <a:r>
              <a:rPr lang="en-US" sz="2000" dirty="0"/>
              <a:t>extracting</a:t>
            </a:r>
          </a:p>
          <a:p>
            <a:pPr lvl="1"/>
            <a:r>
              <a:rPr lang="en-US" sz="2000" dirty="0"/>
              <a:t>line-oriented input</a:t>
            </a:r>
          </a:p>
          <a:p>
            <a:r>
              <a:rPr lang="en-US" sz="2400" dirty="0"/>
              <a:t>Output files (</a:t>
            </a:r>
            <a:r>
              <a:rPr lang="en-US" sz="2400" dirty="0" err="1"/>
              <a:t>ofstream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opening</a:t>
            </a:r>
          </a:p>
          <a:p>
            <a:pPr lvl="1"/>
            <a:r>
              <a:rPr lang="en-US" sz="2000" dirty="0"/>
              <a:t>fail checking</a:t>
            </a:r>
          </a:p>
          <a:p>
            <a:pPr lvl="1"/>
            <a:r>
              <a:rPr lang="en-US" sz="2000" dirty="0"/>
              <a:t>insertion</a:t>
            </a:r>
          </a:p>
          <a:p>
            <a:pPr lvl="1"/>
            <a:r>
              <a:rPr lang="en-US" sz="2000" dirty="0"/>
              <a:t>formatted insertion (</a:t>
            </a:r>
            <a:r>
              <a:rPr lang="en-US" sz="2000" dirty="0" err="1"/>
              <a:t>iomanip</a:t>
            </a:r>
            <a:r>
              <a:rPr lang="en-US" sz="2000" dirty="0"/>
              <a:t>)</a:t>
            </a:r>
          </a:p>
          <a:p>
            <a:pPr lvl="1"/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2A6CD7-9565-4476-AAC2-7B59FEF5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921866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3D816A2-B84F-4922-9F7C-ED2B21FF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EDFE007D-EA24-41E1-ACB0-8DC3F3F8C1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COSC 102</a:t>
            </a:r>
          </a:p>
          <a:p>
            <a:r>
              <a:rPr lang="en-US" dirty="0"/>
              <a:t>Camille Crumpton</a:t>
            </a:r>
          </a:p>
        </p:txBody>
      </p:sp>
    </p:spTree>
    <p:extLst>
      <p:ext uri="{BB962C8B-B14F-4D97-AF65-F5344CB8AC3E}">
        <p14:creationId xmlns:p14="http://schemas.microsoft.com/office/powerpoint/2010/main" val="333560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028129-13D7-4A64-AFB3-8C108E513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/>
              <a:t>What is a file stream?</a:t>
            </a:r>
          </a:p>
          <a:p>
            <a:r>
              <a:rPr lang="en-US" sz="2400" dirty="0"/>
              <a:t>Steps</a:t>
            </a:r>
          </a:p>
          <a:p>
            <a:r>
              <a:rPr lang="en-US" sz="2400" dirty="0"/>
              <a:t>Header &lt;</a:t>
            </a:r>
            <a:r>
              <a:rPr lang="en-US" sz="2400" dirty="0" err="1"/>
              <a:t>fstream</a:t>
            </a:r>
            <a:r>
              <a:rPr lang="en-US" sz="2400" dirty="0"/>
              <a:t>&gt;</a:t>
            </a:r>
          </a:p>
          <a:p>
            <a:r>
              <a:rPr lang="en-US" sz="2400" dirty="0"/>
              <a:t>Input files (ifstream)</a:t>
            </a:r>
          </a:p>
          <a:p>
            <a:pPr lvl="1"/>
            <a:r>
              <a:rPr lang="en-US" sz="2000" dirty="0"/>
              <a:t>opening</a:t>
            </a:r>
          </a:p>
          <a:p>
            <a:pPr lvl="1"/>
            <a:r>
              <a:rPr lang="en-US" sz="2000" dirty="0"/>
              <a:t>fail checking</a:t>
            </a:r>
          </a:p>
          <a:p>
            <a:pPr lvl="1"/>
            <a:r>
              <a:rPr lang="en-US" sz="2000" dirty="0"/>
              <a:t>extracting</a:t>
            </a:r>
          </a:p>
          <a:p>
            <a:pPr lvl="1"/>
            <a:r>
              <a:rPr lang="en-US" sz="2000" dirty="0"/>
              <a:t>line-oriented input</a:t>
            </a:r>
          </a:p>
          <a:p>
            <a:r>
              <a:rPr lang="en-US" sz="2400" dirty="0"/>
              <a:t>Output files (</a:t>
            </a:r>
            <a:r>
              <a:rPr lang="en-US" sz="2400" dirty="0" err="1"/>
              <a:t>ofstream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opening</a:t>
            </a:r>
          </a:p>
          <a:p>
            <a:pPr lvl="1"/>
            <a:r>
              <a:rPr lang="en-US" sz="2000" dirty="0"/>
              <a:t>fail checking</a:t>
            </a:r>
          </a:p>
          <a:p>
            <a:pPr lvl="1"/>
            <a:r>
              <a:rPr lang="en-US" sz="2000" dirty="0"/>
              <a:t>insertion</a:t>
            </a:r>
          </a:p>
          <a:p>
            <a:pPr lvl="1"/>
            <a:r>
              <a:rPr lang="en-US" sz="2000" dirty="0"/>
              <a:t>formatted insertion (</a:t>
            </a:r>
            <a:r>
              <a:rPr lang="en-US" sz="2000" dirty="0" err="1"/>
              <a:t>iomanip</a:t>
            </a:r>
            <a:r>
              <a:rPr lang="en-US" sz="2000" dirty="0"/>
              <a:t>)</a:t>
            </a:r>
          </a:p>
          <a:p>
            <a:pPr lvl="1"/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2A6CD7-9565-4476-AAC2-7B59FEF5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304016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2A3DA8-E122-470C-9DA4-BFEB103EC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read and write from files very similarly to reading and writing to and from the console</a:t>
            </a:r>
          </a:p>
          <a:p>
            <a:r>
              <a:rPr lang="en-US" dirty="0"/>
              <a:t>This task is called working with file streams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7EAF651-4A48-408E-A4AF-96B767EF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Streams</a:t>
            </a:r>
          </a:p>
        </p:txBody>
      </p:sp>
    </p:spTree>
    <p:extLst>
      <p:ext uri="{BB962C8B-B14F-4D97-AF65-F5344CB8AC3E}">
        <p14:creationId xmlns:p14="http://schemas.microsoft.com/office/powerpoint/2010/main" val="135756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2A3DA8-E122-470C-9DA4-BFEB103EC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are data stored in "secondary storage"</a:t>
            </a:r>
          </a:p>
          <a:p>
            <a:pPr lvl="1"/>
            <a:r>
              <a:rPr lang="en-US" dirty="0"/>
              <a:t>Primary storage:</a:t>
            </a:r>
          </a:p>
          <a:p>
            <a:pPr lvl="2"/>
            <a:r>
              <a:rPr lang="en-US" dirty="0"/>
              <a:t>Random Access Memory (RAM)</a:t>
            </a:r>
          </a:p>
          <a:p>
            <a:pPr lvl="1"/>
            <a:r>
              <a:rPr lang="en-US" dirty="0"/>
              <a:t>Secondary storage:</a:t>
            </a:r>
          </a:p>
          <a:p>
            <a:pPr lvl="2"/>
            <a:r>
              <a:rPr lang="en-US" dirty="0"/>
              <a:t>Hard drive</a:t>
            </a:r>
          </a:p>
          <a:p>
            <a:pPr lvl="2"/>
            <a:r>
              <a:rPr lang="en-US" dirty="0"/>
              <a:t>USB drive</a:t>
            </a:r>
          </a:p>
          <a:p>
            <a:pPr lvl="2"/>
            <a:r>
              <a:rPr lang="en-US" dirty="0"/>
              <a:t>External hard drive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7EAF651-4A48-408E-A4AF-96B767EF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131646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2A3DA8-E122-470C-9DA4-BFEB103EC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73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Working with files in C++ requires the following steps: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Include the &lt;</a:t>
            </a:r>
            <a:r>
              <a:rPr lang="en-US" dirty="0" err="1"/>
              <a:t>fstream</a:t>
            </a:r>
            <a:r>
              <a:rPr lang="en-US" dirty="0"/>
              <a:t>&gt; header file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Declare a file variable (ifstream for reading input or </a:t>
            </a:r>
            <a:r>
              <a:rPr lang="en-US" dirty="0" err="1"/>
              <a:t>ofstream</a:t>
            </a:r>
            <a:r>
              <a:rPr lang="en-US" dirty="0"/>
              <a:t> for reading output) and name the variable (i.e. fin or </a:t>
            </a:r>
            <a:r>
              <a:rPr lang="en-US" dirty="0" err="1"/>
              <a:t>fout</a:t>
            </a:r>
            <a:r>
              <a:rPr lang="en-US" dirty="0"/>
              <a:t>).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Open the file connecting the variable to the actual file and check for failure.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Do the work intended on the file (read or write) using &gt;&gt; or &lt;&lt;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Close the file.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7EAF651-4A48-408E-A4AF-96B767EF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Use File Streams</a:t>
            </a:r>
          </a:p>
        </p:txBody>
      </p:sp>
    </p:spTree>
    <p:extLst>
      <p:ext uri="{BB962C8B-B14F-4D97-AF65-F5344CB8AC3E}">
        <p14:creationId xmlns:p14="http://schemas.microsoft.com/office/powerpoint/2010/main" val="59743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4C09B9-EF0D-4519-ACDE-C21541854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  <a:p>
            <a:pPr lvl="1"/>
            <a:r>
              <a:rPr lang="en-US" dirty="0"/>
              <a:t>#include &lt;</a:t>
            </a:r>
            <a:r>
              <a:rPr lang="en-US" dirty="0" err="1">
                <a:solidFill>
                  <a:srgbClr val="FFC000"/>
                </a:solidFill>
              </a:rPr>
              <a:t>fstream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Input File Stream (ifstream)</a:t>
            </a:r>
          </a:p>
          <a:p>
            <a:pPr lvl="3"/>
            <a:r>
              <a:rPr lang="en-US" dirty="0"/>
              <a:t>Data FROM </a:t>
            </a:r>
            <a:r>
              <a:rPr lang="en-US" dirty="0">
                <a:solidFill>
                  <a:srgbClr val="FF0000"/>
                </a:solidFill>
              </a:rPr>
              <a:t>DISK </a:t>
            </a:r>
            <a:r>
              <a:rPr lang="en-US" dirty="0"/>
              <a:t>to </a:t>
            </a:r>
            <a:r>
              <a:rPr lang="en-US" dirty="0">
                <a:solidFill>
                  <a:srgbClr val="00B0F0"/>
                </a:solidFill>
              </a:rPr>
              <a:t>RAM</a:t>
            </a:r>
          </a:p>
          <a:p>
            <a:pPr lvl="2"/>
            <a:r>
              <a:rPr lang="en-US" dirty="0"/>
              <a:t>Output File Stream (</a:t>
            </a:r>
            <a:r>
              <a:rPr lang="en-US" dirty="0" err="1"/>
              <a:t>ofstream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Data FROM </a:t>
            </a:r>
            <a:r>
              <a:rPr lang="en-US" dirty="0">
                <a:solidFill>
                  <a:srgbClr val="00B0F0"/>
                </a:solidFill>
              </a:rPr>
              <a:t>RAM</a:t>
            </a:r>
            <a:r>
              <a:rPr lang="en-US" dirty="0"/>
              <a:t> to </a:t>
            </a:r>
            <a:r>
              <a:rPr lang="en-US" dirty="0">
                <a:solidFill>
                  <a:srgbClr val="FF0000"/>
                </a:solidFill>
              </a:rPr>
              <a:t>DISK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48283-7288-48B7-AD1B-A4F7582E0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22-Feb-22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E8135-6363-4808-8B85-EBC66810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8754A-B81E-4EA3-9765-4C4B281D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69F98C6-21EB-4067-8FDA-AB05C97D2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53840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47C767-53F8-4FB7-8923-A1AB5645F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open BOTH input files for reading and to open output files for writing.</a:t>
            </a:r>
          </a:p>
          <a:p>
            <a:pPr lvl="1"/>
            <a:r>
              <a:rPr lang="en-US" dirty="0"/>
              <a:t>Links a stream object with a file on your file system.</a:t>
            </a:r>
          </a:p>
          <a:p>
            <a:pPr lvl="1"/>
            <a:r>
              <a:rPr lang="en-US" dirty="0"/>
              <a:t>Places a file reading marker at the beginning of the file, pointing to the first character in it.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7651D-1E53-41C9-A2DC-4C50D733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22-Feb-22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694A2-B974-46EB-8167-045BD4AA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A2C92-F568-43A6-B2AC-4394844B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12872-0856-4988-B039-DDA4328B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.open()</a:t>
            </a:r>
          </a:p>
        </p:txBody>
      </p:sp>
    </p:spTree>
    <p:extLst>
      <p:ext uri="{BB962C8B-B14F-4D97-AF65-F5344CB8AC3E}">
        <p14:creationId xmlns:p14="http://schemas.microsoft.com/office/powerpoint/2010/main" val="3147901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47C767-53F8-4FB7-8923-A1AB5645F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</a:t>
            </a:r>
            <a:r>
              <a:rPr lang="en-US" b="1" dirty="0"/>
              <a:t>input</a:t>
            </a:r>
            <a:r>
              <a:rPr lang="en-US" dirty="0"/>
              <a:t> file doesn't exist, it won't be opened.</a:t>
            </a:r>
          </a:p>
          <a:p>
            <a:r>
              <a:rPr lang="en-US" dirty="0"/>
              <a:t>If you don't have permission to open the </a:t>
            </a:r>
            <a:r>
              <a:rPr lang="en-US" b="1" dirty="0"/>
              <a:t>input</a:t>
            </a:r>
            <a:r>
              <a:rPr lang="en-US" dirty="0"/>
              <a:t> file, it won't be opened.</a:t>
            </a:r>
          </a:p>
          <a:p>
            <a:r>
              <a:rPr lang="en-US" dirty="0"/>
              <a:t>If the </a:t>
            </a:r>
            <a:r>
              <a:rPr lang="en-US" b="1" dirty="0"/>
              <a:t>output </a:t>
            </a:r>
            <a:r>
              <a:rPr lang="en-US" dirty="0"/>
              <a:t>file does not exist, a new file with that name is created.</a:t>
            </a:r>
          </a:p>
          <a:p>
            <a:r>
              <a:rPr lang="en-US" dirty="0"/>
              <a:t>If the </a:t>
            </a:r>
            <a:r>
              <a:rPr lang="en-US" b="1" dirty="0"/>
              <a:t>output </a:t>
            </a:r>
            <a:r>
              <a:rPr lang="en-US" dirty="0"/>
              <a:t>file already exists, it is erased.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7651D-1E53-41C9-A2DC-4C50D733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22-Feb-22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694A2-B974-46EB-8167-045BD4AA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A2C92-F568-43A6-B2AC-4394844B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12872-0856-4988-B039-DDA4328B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.open()</a:t>
            </a:r>
          </a:p>
        </p:txBody>
      </p:sp>
    </p:spTree>
    <p:extLst>
      <p:ext uri="{BB962C8B-B14F-4D97-AF65-F5344CB8AC3E}">
        <p14:creationId xmlns:p14="http://schemas.microsoft.com/office/powerpoint/2010/main" val="2846553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E07E9A-5BAD-4958-8BF7-D1EA5D88C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7380"/>
            <a:ext cx="8229600" cy="48387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solidFill>
                  <a:srgbClr val="FFC000"/>
                </a:solidFill>
                <a:latin typeface="Consolas" panose="020B0609020204030204" pitchFamily="49" charset="0"/>
              </a:rPr>
              <a:t>fstream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ifstream</a:t>
            </a:r>
            <a:r>
              <a:rPr lang="en-US" sz="1800" dirty="0">
                <a:latin typeface="Consolas" panose="020B0609020204030204" pitchFamily="49" charset="0"/>
              </a:rPr>
              <a:t> fin;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fin.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open</a:t>
            </a:r>
            <a:r>
              <a:rPr lang="en-US" sz="1800" dirty="0">
                <a:latin typeface="Consolas" panose="020B0609020204030204" pitchFamily="49" charset="0"/>
              </a:rPr>
              <a:t>("myfile.txt");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if (!fin.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is_open</a:t>
            </a:r>
            <a:r>
              <a:rPr lang="en-US" sz="1800" dirty="0"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cout &lt;&lt; "Could not open file myfile.txt\n";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int data;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fin &gt;&gt; data;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cout &lt;&lt; "File contained integer: " &lt;&lt; data &lt;&lt; '\n';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fin.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37547-C4B4-4A13-B28F-A30BEFFA3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22-Feb-22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C53CC-A826-44BF-8C35-9E7CBB77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81613-D7CA-4A37-9A35-E63F29FF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F2DF52-9283-4F3B-A188-D6BBDBDE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Input Files</a:t>
            </a:r>
          </a:p>
        </p:txBody>
      </p:sp>
    </p:spTree>
    <p:extLst>
      <p:ext uri="{BB962C8B-B14F-4D97-AF65-F5344CB8AC3E}">
        <p14:creationId xmlns:p14="http://schemas.microsoft.com/office/powerpoint/2010/main" val="69367689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cree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 algn="l">
          <a:defRPr sz="2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ontent: Meta Inf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Fancy Picture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hart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</TotalTime>
  <Words>1001</Words>
  <Application>Microsoft Macintosh PowerPoint</Application>
  <PresentationFormat>On-screen Show (4:3)</PresentationFormat>
  <Paragraphs>198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Title Screens</vt:lpstr>
      <vt:lpstr>Content: Meta Info</vt:lpstr>
      <vt:lpstr>Fancy Pictures</vt:lpstr>
      <vt:lpstr>Charts</vt:lpstr>
      <vt:lpstr>File Streams</vt:lpstr>
      <vt:lpstr>Topics</vt:lpstr>
      <vt:lpstr>Files Streams</vt:lpstr>
      <vt:lpstr>Files</vt:lpstr>
      <vt:lpstr>Steps to Use File Streams</vt:lpstr>
      <vt:lpstr>Header</vt:lpstr>
      <vt:lpstr>.open()</vt:lpstr>
      <vt:lpstr>.open()</vt:lpstr>
      <vt:lpstr>Input Files</vt:lpstr>
      <vt:lpstr>.fail()</vt:lpstr>
      <vt:lpstr>.is_open()</vt:lpstr>
      <vt:lpstr>.close()</vt:lpstr>
      <vt:lpstr>Extraction Operator &gt;&gt;</vt:lpstr>
      <vt:lpstr>Line Oriented Input</vt:lpstr>
      <vt:lpstr>Example</vt:lpstr>
      <vt:lpstr>Output File Streams</vt:lpstr>
      <vt:lpstr>Close!!</vt:lpstr>
      <vt:lpstr>Topics</vt:lpstr>
      <vt:lpstr>File Streams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 PowerPoint Template 2015 ver 1</dc:title>
  <dc:creator>Marz, Stephen Gregory</dc:creator>
  <cp:lastModifiedBy>Camille Crumpton</cp:lastModifiedBy>
  <cp:revision>8</cp:revision>
  <dcterms:modified xsi:type="dcterms:W3CDTF">2022-02-22T15:44:16Z</dcterms:modified>
</cp:coreProperties>
</file>