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 id="2147483692" r:id="rId3"/>
    <p:sldMasterId id="2147483697" r:id="rId4"/>
  </p:sldMasterIdLst>
  <p:notesMasterIdLst>
    <p:notesMasterId r:id="rId33"/>
  </p:notesMasterIdLst>
  <p:handoutMasterIdLst>
    <p:handoutMasterId r:id="rId34"/>
  </p:handoutMasterIdLst>
  <p:sldIdLst>
    <p:sldId id="256" r:id="rId5"/>
    <p:sldId id="308" r:id="rId6"/>
    <p:sldId id="261" r:id="rId7"/>
    <p:sldId id="289" r:id="rId8"/>
    <p:sldId id="292" r:id="rId9"/>
    <p:sldId id="272" r:id="rId10"/>
    <p:sldId id="288" r:id="rId11"/>
    <p:sldId id="290" r:id="rId12"/>
    <p:sldId id="286" r:id="rId13"/>
    <p:sldId id="291" r:id="rId14"/>
    <p:sldId id="297" r:id="rId15"/>
    <p:sldId id="293" r:id="rId16"/>
    <p:sldId id="287" r:id="rId17"/>
    <p:sldId id="295" r:id="rId18"/>
    <p:sldId id="298" r:id="rId19"/>
    <p:sldId id="296" r:id="rId20"/>
    <p:sldId id="304" r:id="rId21"/>
    <p:sldId id="305" r:id="rId22"/>
    <p:sldId id="309" r:id="rId23"/>
    <p:sldId id="310" r:id="rId24"/>
    <p:sldId id="294" r:id="rId25"/>
    <p:sldId id="300" r:id="rId26"/>
    <p:sldId id="303" r:id="rId27"/>
    <p:sldId id="302" r:id="rId28"/>
    <p:sldId id="301" r:id="rId29"/>
    <p:sldId id="311" r:id="rId30"/>
    <p:sldId id="306" r:id="rId31"/>
    <p:sldId id="28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00"/>
    <a:srgbClr val="3B3C3E"/>
    <a:srgbClr val="77797C"/>
    <a:srgbClr val="000000"/>
    <a:srgbClr val="FD6D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3692"/>
  </p:normalViewPr>
  <p:slideViewPr>
    <p:cSldViewPr snapToGrid="0">
      <p:cViewPr>
        <p:scale>
          <a:sx n="349" d="100"/>
          <a:sy n="349" d="100"/>
        </p:scale>
        <p:origin x="-4600" y="-808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CF2F9-023C-4A17-B941-77E578BE27F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9758CEA-4918-4977-BA28-A1BB57426752}">
      <dgm:prSet/>
      <dgm:spPr/>
      <dgm:t>
        <a:bodyPr/>
        <a:lstStyle/>
        <a:p>
          <a:r>
            <a:rPr lang="en-US"/>
            <a:t>Background for Sorting Algorithms</a:t>
          </a:r>
        </a:p>
      </dgm:t>
    </dgm:pt>
    <dgm:pt modelId="{B72F9460-A1D2-42E4-A1EA-4BF7DB123F62}" type="parTrans" cxnId="{2CA6D60D-FEB5-4D42-B194-51AE211E3AF7}">
      <dgm:prSet/>
      <dgm:spPr/>
      <dgm:t>
        <a:bodyPr/>
        <a:lstStyle/>
        <a:p>
          <a:endParaRPr lang="en-US"/>
        </a:p>
      </dgm:t>
    </dgm:pt>
    <dgm:pt modelId="{BDE73325-A8EB-46BA-9769-1C7D68F48BA4}" type="sibTrans" cxnId="{2CA6D60D-FEB5-4D42-B194-51AE211E3AF7}">
      <dgm:prSet/>
      <dgm:spPr/>
      <dgm:t>
        <a:bodyPr/>
        <a:lstStyle/>
        <a:p>
          <a:endParaRPr lang="en-US"/>
        </a:p>
      </dgm:t>
    </dgm:pt>
    <dgm:pt modelId="{180C21F0-9186-4349-858F-73B5438790E7}">
      <dgm:prSet/>
      <dgm:spPr/>
      <dgm:t>
        <a:bodyPr/>
        <a:lstStyle/>
        <a:p>
          <a:r>
            <a:rPr lang="en-US"/>
            <a:t>Sorting Algorithms	</a:t>
          </a:r>
        </a:p>
      </dgm:t>
    </dgm:pt>
    <dgm:pt modelId="{0195FE00-83D4-4ACA-B60D-72FCA549C51B}" type="parTrans" cxnId="{48CC3EFF-9730-4723-84FA-FC83CAE9B0E8}">
      <dgm:prSet/>
      <dgm:spPr/>
      <dgm:t>
        <a:bodyPr/>
        <a:lstStyle/>
        <a:p>
          <a:endParaRPr lang="en-US"/>
        </a:p>
      </dgm:t>
    </dgm:pt>
    <dgm:pt modelId="{07D4B580-36F2-4B2E-AE3C-4E97D6FFAA27}" type="sibTrans" cxnId="{48CC3EFF-9730-4723-84FA-FC83CAE9B0E8}">
      <dgm:prSet/>
      <dgm:spPr/>
      <dgm:t>
        <a:bodyPr/>
        <a:lstStyle/>
        <a:p>
          <a:endParaRPr lang="en-US"/>
        </a:p>
      </dgm:t>
    </dgm:pt>
    <dgm:pt modelId="{05743A5E-C1B1-4351-9B5C-DDC0F8546BE4}">
      <dgm:prSet/>
      <dgm:spPr/>
      <dgm:t>
        <a:bodyPr/>
        <a:lstStyle/>
        <a:p>
          <a:r>
            <a:rPr lang="en-US"/>
            <a:t>Bubble Sort</a:t>
          </a:r>
        </a:p>
      </dgm:t>
    </dgm:pt>
    <dgm:pt modelId="{0D78D670-8C35-43C5-8747-AB5370BA0A9C}" type="parTrans" cxnId="{FC16318A-7368-4F91-B85F-FF0DD57B52D9}">
      <dgm:prSet/>
      <dgm:spPr/>
      <dgm:t>
        <a:bodyPr/>
        <a:lstStyle/>
        <a:p>
          <a:endParaRPr lang="en-US"/>
        </a:p>
      </dgm:t>
    </dgm:pt>
    <dgm:pt modelId="{8C50D4E6-8D22-48C3-998A-564F5C75FD77}" type="sibTrans" cxnId="{FC16318A-7368-4F91-B85F-FF0DD57B52D9}">
      <dgm:prSet/>
      <dgm:spPr/>
      <dgm:t>
        <a:bodyPr/>
        <a:lstStyle/>
        <a:p>
          <a:endParaRPr lang="en-US"/>
        </a:p>
      </dgm:t>
    </dgm:pt>
    <dgm:pt modelId="{CA5A267D-0D08-4BFF-910C-27A8C877D04E}">
      <dgm:prSet/>
      <dgm:spPr/>
      <dgm:t>
        <a:bodyPr/>
        <a:lstStyle/>
        <a:p>
          <a:r>
            <a:rPr lang="en-US"/>
            <a:t>Insertion Sort</a:t>
          </a:r>
        </a:p>
      </dgm:t>
    </dgm:pt>
    <dgm:pt modelId="{D1FEA466-D673-4C06-8F05-2F7D31A548F0}" type="parTrans" cxnId="{93112C51-4742-4472-BE80-FD47B0A9A431}">
      <dgm:prSet/>
      <dgm:spPr/>
      <dgm:t>
        <a:bodyPr/>
        <a:lstStyle/>
        <a:p>
          <a:endParaRPr lang="en-US"/>
        </a:p>
      </dgm:t>
    </dgm:pt>
    <dgm:pt modelId="{41F65E19-1079-47BF-BF91-036FD57DA499}" type="sibTrans" cxnId="{93112C51-4742-4472-BE80-FD47B0A9A431}">
      <dgm:prSet/>
      <dgm:spPr/>
      <dgm:t>
        <a:bodyPr/>
        <a:lstStyle/>
        <a:p>
          <a:endParaRPr lang="en-US"/>
        </a:p>
      </dgm:t>
    </dgm:pt>
    <dgm:pt modelId="{14815D67-95A1-49BD-960E-69FD847C53A7}">
      <dgm:prSet/>
      <dgm:spPr/>
      <dgm:t>
        <a:bodyPr/>
        <a:lstStyle/>
        <a:p>
          <a:r>
            <a:rPr lang="en-US"/>
            <a:t>Selection Sort</a:t>
          </a:r>
        </a:p>
      </dgm:t>
    </dgm:pt>
    <dgm:pt modelId="{85A2B902-5D7D-40B7-9DB7-77BFA9B4368D}" type="parTrans" cxnId="{4ACEE9E5-216A-4912-9BE3-65BF5B9F028E}">
      <dgm:prSet/>
      <dgm:spPr/>
      <dgm:t>
        <a:bodyPr/>
        <a:lstStyle/>
        <a:p>
          <a:endParaRPr lang="en-US"/>
        </a:p>
      </dgm:t>
    </dgm:pt>
    <dgm:pt modelId="{C972A38F-FBE1-4A6D-9408-8EEF9C641501}" type="sibTrans" cxnId="{4ACEE9E5-216A-4912-9BE3-65BF5B9F028E}">
      <dgm:prSet/>
      <dgm:spPr/>
      <dgm:t>
        <a:bodyPr/>
        <a:lstStyle/>
        <a:p>
          <a:endParaRPr lang="en-US"/>
        </a:p>
      </dgm:t>
    </dgm:pt>
    <dgm:pt modelId="{76EC39F4-15EC-4B16-A20A-CC72EC331D5A}">
      <dgm:prSet/>
      <dgm:spPr/>
      <dgm:t>
        <a:bodyPr/>
        <a:lstStyle/>
        <a:p>
          <a:r>
            <a:rPr lang="en-US"/>
            <a:t>Searching Algorithms</a:t>
          </a:r>
        </a:p>
      </dgm:t>
    </dgm:pt>
    <dgm:pt modelId="{4530C29C-D2DC-4B92-84C0-8E8BB0657540}" type="parTrans" cxnId="{45A03BF1-95D5-4FF5-9B50-58D89AD622FC}">
      <dgm:prSet/>
      <dgm:spPr/>
      <dgm:t>
        <a:bodyPr/>
        <a:lstStyle/>
        <a:p>
          <a:endParaRPr lang="en-US"/>
        </a:p>
      </dgm:t>
    </dgm:pt>
    <dgm:pt modelId="{7625689E-2014-4431-B19D-6A5B11832AA0}" type="sibTrans" cxnId="{45A03BF1-95D5-4FF5-9B50-58D89AD622FC}">
      <dgm:prSet/>
      <dgm:spPr/>
      <dgm:t>
        <a:bodyPr/>
        <a:lstStyle/>
        <a:p>
          <a:endParaRPr lang="en-US"/>
        </a:p>
      </dgm:t>
    </dgm:pt>
    <dgm:pt modelId="{0C10B15C-0103-4D2F-B148-0690C931111B}">
      <dgm:prSet/>
      <dgm:spPr/>
      <dgm:t>
        <a:bodyPr/>
        <a:lstStyle/>
        <a:p>
          <a:r>
            <a:rPr lang="en-US" dirty="0"/>
            <a:t>Linear Search</a:t>
          </a:r>
        </a:p>
      </dgm:t>
    </dgm:pt>
    <dgm:pt modelId="{CA2245CA-30D0-4BED-9B86-A6D0C2A45F44}" type="parTrans" cxnId="{E42D9137-30AA-47AA-91B7-58444B8F94D1}">
      <dgm:prSet/>
      <dgm:spPr/>
      <dgm:t>
        <a:bodyPr/>
        <a:lstStyle/>
        <a:p>
          <a:endParaRPr lang="en-US"/>
        </a:p>
      </dgm:t>
    </dgm:pt>
    <dgm:pt modelId="{BDF3C790-713A-4860-8664-CED04FAD614F}" type="sibTrans" cxnId="{E42D9137-30AA-47AA-91B7-58444B8F94D1}">
      <dgm:prSet/>
      <dgm:spPr/>
      <dgm:t>
        <a:bodyPr/>
        <a:lstStyle/>
        <a:p>
          <a:endParaRPr lang="en-US"/>
        </a:p>
      </dgm:t>
    </dgm:pt>
    <dgm:pt modelId="{2A03B757-AA82-4E63-AEA7-B9E458603A3A}">
      <dgm:prSet/>
      <dgm:spPr/>
      <dgm:t>
        <a:bodyPr/>
        <a:lstStyle/>
        <a:p>
          <a:r>
            <a:rPr lang="en-US"/>
            <a:t>Binary Search</a:t>
          </a:r>
        </a:p>
      </dgm:t>
    </dgm:pt>
    <dgm:pt modelId="{92CD87CA-EE2E-4741-8132-7D3C977874D6}" type="parTrans" cxnId="{6E6DBBEE-C1F2-4D25-A13E-E06CE9084BFC}">
      <dgm:prSet/>
      <dgm:spPr/>
      <dgm:t>
        <a:bodyPr/>
        <a:lstStyle/>
        <a:p>
          <a:endParaRPr lang="en-US"/>
        </a:p>
      </dgm:t>
    </dgm:pt>
    <dgm:pt modelId="{1E6D491D-6C7A-44AE-A006-8B0DFD5D34CC}" type="sibTrans" cxnId="{6E6DBBEE-C1F2-4D25-A13E-E06CE9084BFC}">
      <dgm:prSet/>
      <dgm:spPr/>
      <dgm:t>
        <a:bodyPr/>
        <a:lstStyle/>
        <a:p>
          <a:endParaRPr lang="en-US"/>
        </a:p>
      </dgm:t>
    </dgm:pt>
    <dgm:pt modelId="{6A62E5A3-0870-4865-9A73-72BB72B5BCDB}">
      <dgm:prSet/>
      <dgm:spPr/>
      <dgm:t>
        <a:bodyPr/>
        <a:lstStyle/>
        <a:p>
          <a:r>
            <a:rPr lang="en-US"/>
            <a:t>Pseudocode</a:t>
          </a:r>
        </a:p>
      </dgm:t>
    </dgm:pt>
    <dgm:pt modelId="{CDF0A2CF-AAB8-4033-9424-C6A46FD15668}" type="parTrans" cxnId="{CD3F694A-D314-48D8-A521-6A1B7A25211A}">
      <dgm:prSet/>
      <dgm:spPr/>
      <dgm:t>
        <a:bodyPr/>
        <a:lstStyle/>
        <a:p>
          <a:endParaRPr lang="en-US"/>
        </a:p>
      </dgm:t>
    </dgm:pt>
    <dgm:pt modelId="{DB3B1371-E6CD-468E-A15A-54B167DA4D0E}" type="sibTrans" cxnId="{CD3F694A-D314-48D8-A521-6A1B7A25211A}">
      <dgm:prSet/>
      <dgm:spPr/>
      <dgm:t>
        <a:bodyPr/>
        <a:lstStyle/>
        <a:p>
          <a:endParaRPr lang="en-US"/>
        </a:p>
      </dgm:t>
    </dgm:pt>
    <dgm:pt modelId="{299A7587-6A79-C145-9635-B715AEDC299C}" type="pres">
      <dgm:prSet presAssocID="{A9FCF2F9-023C-4A17-B941-77E578BE27F1}" presName="linear" presStyleCnt="0">
        <dgm:presLayoutVars>
          <dgm:dir/>
          <dgm:animLvl val="lvl"/>
          <dgm:resizeHandles val="exact"/>
        </dgm:presLayoutVars>
      </dgm:prSet>
      <dgm:spPr/>
    </dgm:pt>
    <dgm:pt modelId="{721A41A4-C544-654A-965D-586E4264BB65}" type="pres">
      <dgm:prSet presAssocID="{69758CEA-4918-4977-BA28-A1BB57426752}" presName="parentLin" presStyleCnt="0"/>
      <dgm:spPr/>
    </dgm:pt>
    <dgm:pt modelId="{A2590113-05A3-BE48-AC67-77B381842D34}" type="pres">
      <dgm:prSet presAssocID="{69758CEA-4918-4977-BA28-A1BB57426752}" presName="parentLeftMargin" presStyleLbl="node1" presStyleIdx="0" presStyleCnt="4"/>
      <dgm:spPr/>
    </dgm:pt>
    <dgm:pt modelId="{C593F9CC-ACDC-A74B-A794-E51B5DA7E220}" type="pres">
      <dgm:prSet presAssocID="{69758CEA-4918-4977-BA28-A1BB57426752}" presName="parentText" presStyleLbl="node1" presStyleIdx="0" presStyleCnt="4">
        <dgm:presLayoutVars>
          <dgm:chMax val="0"/>
          <dgm:bulletEnabled val="1"/>
        </dgm:presLayoutVars>
      </dgm:prSet>
      <dgm:spPr/>
    </dgm:pt>
    <dgm:pt modelId="{30B9D4CA-88A4-8948-890E-274319C125B2}" type="pres">
      <dgm:prSet presAssocID="{69758CEA-4918-4977-BA28-A1BB57426752}" presName="negativeSpace" presStyleCnt="0"/>
      <dgm:spPr/>
    </dgm:pt>
    <dgm:pt modelId="{5303D22F-9CE6-9242-94D0-19A77C7080BC}" type="pres">
      <dgm:prSet presAssocID="{69758CEA-4918-4977-BA28-A1BB57426752}" presName="childText" presStyleLbl="conFgAcc1" presStyleIdx="0" presStyleCnt="4">
        <dgm:presLayoutVars>
          <dgm:bulletEnabled val="1"/>
        </dgm:presLayoutVars>
      </dgm:prSet>
      <dgm:spPr/>
    </dgm:pt>
    <dgm:pt modelId="{35848C8C-222A-9447-9539-DC190F852168}" type="pres">
      <dgm:prSet presAssocID="{BDE73325-A8EB-46BA-9769-1C7D68F48BA4}" presName="spaceBetweenRectangles" presStyleCnt="0"/>
      <dgm:spPr/>
    </dgm:pt>
    <dgm:pt modelId="{1BDFC0C6-F755-9E43-A08B-BAB97F195FE1}" type="pres">
      <dgm:prSet presAssocID="{180C21F0-9186-4349-858F-73B5438790E7}" presName="parentLin" presStyleCnt="0"/>
      <dgm:spPr/>
    </dgm:pt>
    <dgm:pt modelId="{56FB3551-9B5E-5A41-9712-AB046A64A64E}" type="pres">
      <dgm:prSet presAssocID="{180C21F0-9186-4349-858F-73B5438790E7}" presName="parentLeftMargin" presStyleLbl="node1" presStyleIdx="0" presStyleCnt="4"/>
      <dgm:spPr/>
    </dgm:pt>
    <dgm:pt modelId="{C3F2EB87-594A-444C-A9F8-B6067CF3192D}" type="pres">
      <dgm:prSet presAssocID="{180C21F0-9186-4349-858F-73B5438790E7}" presName="parentText" presStyleLbl="node1" presStyleIdx="1" presStyleCnt="4">
        <dgm:presLayoutVars>
          <dgm:chMax val="0"/>
          <dgm:bulletEnabled val="1"/>
        </dgm:presLayoutVars>
      </dgm:prSet>
      <dgm:spPr/>
    </dgm:pt>
    <dgm:pt modelId="{0DB03A16-7160-9A4E-91A5-F2DB5868F22A}" type="pres">
      <dgm:prSet presAssocID="{180C21F0-9186-4349-858F-73B5438790E7}" presName="negativeSpace" presStyleCnt="0"/>
      <dgm:spPr/>
    </dgm:pt>
    <dgm:pt modelId="{29D8D3B1-FA34-4447-84AA-2D09E31376A6}" type="pres">
      <dgm:prSet presAssocID="{180C21F0-9186-4349-858F-73B5438790E7}" presName="childText" presStyleLbl="conFgAcc1" presStyleIdx="1" presStyleCnt="4">
        <dgm:presLayoutVars>
          <dgm:bulletEnabled val="1"/>
        </dgm:presLayoutVars>
      </dgm:prSet>
      <dgm:spPr/>
    </dgm:pt>
    <dgm:pt modelId="{79D567BD-144F-CE42-B6B8-7E012F086148}" type="pres">
      <dgm:prSet presAssocID="{07D4B580-36F2-4B2E-AE3C-4E97D6FFAA27}" presName="spaceBetweenRectangles" presStyleCnt="0"/>
      <dgm:spPr/>
    </dgm:pt>
    <dgm:pt modelId="{EA33D6E9-5D0C-AA4C-A941-00962636395C}" type="pres">
      <dgm:prSet presAssocID="{76EC39F4-15EC-4B16-A20A-CC72EC331D5A}" presName="parentLin" presStyleCnt="0"/>
      <dgm:spPr/>
    </dgm:pt>
    <dgm:pt modelId="{1E45BB6B-07B7-F842-BCB6-535B1E3DF890}" type="pres">
      <dgm:prSet presAssocID="{76EC39F4-15EC-4B16-A20A-CC72EC331D5A}" presName="parentLeftMargin" presStyleLbl="node1" presStyleIdx="1" presStyleCnt="4"/>
      <dgm:spPr/>
    </dgm:pt>
    <dgm:pt modelId="{18ED85C4-F4E1-C84D-8ECB-7781B271C216}" type="pres">
      <dgm:prSet presAssocID="{76EC39F4-15EC-4B16-A20A-CC72EC331D5A}" presName="parentText" presStyleLbl="node1" presStyleIdx="2" presStyleCnt="4">
        <dgm:presLayoutVars>
          <dgm:chMax val="0"/>
          <dgm:bulletEnabled val="1"/>
        </dgm:presLayoutVars>
      </dgm:prSet>
      <dgm:spPr/>
    </dgm:pt>
    <dgm:pt modelId="{648EAB4D-B645-D245-B2CA-540BBA36E36C}" type="pres">
      <dgm:prSet presAssocID="{76EC39F4-15EC-4B16-A20A-CC72EC331D5A}" presName="negativeSpace" presStyleCnt="0"/>
      <dgm:spPr/>
    </dgm:pt>
    <dgm:pt modelId="{2EA0590B-4E68-1C46-AA16-246E69FE120E}" type="pres">
      <dgm:prSet presAssocID="{76EC39F4-15EC-4B16-A20A-CC72EC331D5A}" presName="childText" presStyleLbl="conFgAcc1" presStyleIdx="2" presStyleCnt="4">
        <dgm:presLayoutVars>
          <dgm:bulletEnabled val="1"/>
        </dgm:presLayoutVars>
      </dgm:prSet>
      <dgm:spPr/>
    </dgm:pt>
    <dgm:pt modelId="{912864ED-CCE0-0645-A681-75D55B618518}" type="pres">
      <dgm:prSet presAssocID="{7625689E-2014-4431-B19D-6A5B11832AA0}" presName="spaceBetweenRectangles" presStyleCnt="0"/>
      <dgm:spPr/>
    </dgm:pt>
    <dgm:pt modelId="{1CAECEF0-B3E3-BE42-99BB-C5277F45A071}" type="pres">
      <dgm:prSet presAssocID="{6A62E5A3-0870-4865-9A73-72BB72B5BCDB}" presName="parentLin" presStyleCnt="0"/>
      <dgm:spPr/>
    </dgm:pt>
    <dgm:pt modelId="{783CFCDA-88D9-5340-9F4D-FA59F4BBA991}" type="pres">
      <dgm:prSet presAssocID="{6A62E5A3-0870-4865-9A73-72BB72B5BCDB}" presName="parentLeftMargin" presStyleLbl="node1" presStyleIdx="2" presStyleCnt="4"/>
      <dgm:spPr/>
    </dgm:pt>
    <dgm:pt modelId="{5CF4C512-9F46-A045-AAAC-F7BDEC756D73}" type="pres">
      <dgm:prSet presAssocID="{6A62E5A3-0870-4865-9A73-72BB72B5BCDB}" presName="parentText" presStyleLbl="node1" presStyleIdx="3" presStyleCnt="4">
        <dgm:presLayoutVars>
          <dgm:chMax val="0"/>
          <dgm:bulletEnabled val="1"/>
        </dgm:presLayoutVars>
      </dgm:prSet>
      <dgm:spPr/>
    </dgm:pt>
    <dgm:pt modelId="{FB241D07-2D6C-1341-8215-51E299C0DEC5}" type="pres">
      <dgm:prSet presAssocID="{6A62E5A3-0870-4865-9A73-72BB72B5BCDB}" presName="negativeSpace" presStyleCnt="0"/>
      <dgm:spPr/>
    </dgm:pt>
    <dgm:pt modelId="{58BC2513-AF64-C24B-948E-EE0A8E70C5C9}" type="pres">
      <dgm:prSet presAssocID="{6A62E5A3-0870-4865-9A73-72BB72B5BCDB}" presName="childText" presStyleLbl="conFgAcc1" presStyleIdx="3" presStyleCnt="4">
        <dgm:presLayoutVars>
          <dgm:bulletEnabled val="1"/>
        </dgm:presLayoutVars>
      </dgm:prSet>
      <dgm:spPr/>
    </dgm:pt>
  </dgm:ptLst>
  <dgm:cxnLst>
    <dgm:cxn modelId="{2CA6D60D-FEB5-4D42-B194-51AE211E3AF7}" srcId="{A9FCF2F9-023C-4A17-B941-77E578BE27F1}" destId="{69758CEA-4918-4977-BA28-A1BB57426752}" srcOrd="0" destOrd="0" parTransId="{B72F9460-A1D2-42E4-A1EA-4BF7DB123F62}" sibTransId="{BDE73325-A8EB-46BA-9769-1C7D68F48BA4}"/>
    <dgm:cxn modelId="{7BBE9A10-6420-024F-917C-E996F2046562}" type="presOf" srcId="{76EC39F4-15EC-4B16-A20A-CC72EC331D5A}" destId="{18ED85C4-F4E1-C84D-8ECB-7781B271C216}" srcOrd="1" destOrd="0" presId="urn:microsoft.com/office/officeart/2005/8/layout/list1"/>
    <dgm:cxn modelId="{066AAE18-F1C9-A240-A32D-A1628E2DE4EB}" type="presOf" srcId="{69758CEA-4918-4977-BA28-A1BB57426752}" destId="{A2590113-05A3-BE48-AC67-77B381842D34}" srcOrd="0" destOrd="0" presId="urn:microsoft.com/office/officeart/2005/8/layout/list1"/>
    <dgm:cxn modelId="{E42D9137-30AA-47AA-91B7-58444B8F94D1}" srcId="{76EC39F4-15EC-4B16-A20A-CC72EC331D5A}" destId="{0C10B15C-0103-4D2F-B148-0690C931111B}" srcOrd="0" destOrd="0" parTransId="{CA2245CA-30D0-4BED-9B86-A6D0C2A45F44}" sibTransId="{BDF3C790-713A-4860-8664-CED04FAD614F}"/>
    <dgm:cxn modelId="{CD3F694A-D314-48D8-A521-6A1B7A25211A}" srcId="{A9FCF2F9-023C-4A17-B941-77E578BE27F1}" destId="{6A62E5A3-0870-4865-9A73-72BB72B5BCDB}" srcOrd="3" destOrd="0" parTransId="{CDF0A2CF-AAB8-4033-9424-C6A46FD15668}" sibTransId="{DB3B1371-E6CD-468E-A15A-54B167DA4D0E}"/>
    <dgm:cxn modelId="{93112C51-4742-4472-BE80-FD47B0A9A431}" srcId="{180C21F0-9186-4349-858F-73B5438790E7}" destId="{CA5A267D-0D08-4BFF-910C-27A8C877D04E}" srcOrd="1" destOrd="0" parTransId="{D1FEA466-D673-4C06-8F05-2F7D31A548F0}" sibTransId="{41F65E19-1079-47BF-BF91-036FD57DA499}"/>
    <dgm:cxn modelId="{703A4B62-BA70-514A-9CA7-1D714C889F8C}" type="presOf" srcId="{A9FCF2F9-023C-4A17-B941-77E578BE27F1}" destId="{299A7587-6A79-C145-9635-B715AEDC299C}" srcOrd="0" destOrd="0" presId="urn:microsoft.com/office/officeart/2005/8/layout/list1"/>
    <dgm:cxn modelId="{12CA6265-3E63-4543-82C8-3502B6E3A9D8}" type="presOf" srcId="{2A03B757-AA82-4E63-AEA7-B9E458603A3A}" destId="{2EA0590B-4E68-1C46-AA16-246E69FE120E}" srcOrd="0" destOrd="1" presId="urn:microsoft.com/office/officeart/2005/8/layout/list1"/>
    <dgm:cxn modelId="{B492126A-9227-2247-B690-6D7286A46BCF}" type="presOf" srcId="{14815D67-95A1-49BD-960E-69FD847C53A7}" destId="{29D8D3B1-FA34-4447-84AA-2D09E31376A6}" srcOrd="0" destOrd="2" presId="urn:microsoft.com/office/officeart/2005/8/layout/list1"/>
    <dgm:cxn modelId="{C8154A6D-68E0-5E4B-9659-9F65654D8BA1}" type="presOf" srcId="{05743A5E-C1B1-4351-9B5C-DDC0F8546BE4}" destId="{29D8D3B1-FA34-4447-84AA-2D09E31376A6}" srcOrd="0" destOrd="0" presId="urn:microsoft.com/office/officeart/2005/8/layout/list1"/>
    <dgm:cxn modelId="{CD6A6880-3C96-8A43-920F-AECCA16D6674}" type="presOf" srcId="{69758CEA-4918-4977-BA28-A1BB57426752}" destId="{C593F9CC-ACDC-A74B-A794-E51B5DA7E220}" srcOrd="1" destOrd="0" presId="urn:microsoft.com/office/officeart/2005/8/layout/list1"/>
    <dgm:cxn modelId="{FC16318A-7368-4F91-B85F-FF0DD57B52D9}" srcId="{180C21F0-9186-4349-858F-73B5438790E7}" destId="{05743A5E-C1B1-4351-9B5C-DDC0F8546BE4}" srcOrd="0" destOrd="0" parTransId="{0D78D670-8C35-43C5-8747-AB5370BA0A9C}" sibTransId="{8C50D4E6-8D22-48C3-998A-564F5C75FD77}"/>
    <dgm:cxn modelId="{A9C7328E-83B0-054D-AF85-941352445DC3}" type="presOf" srcId="{0C10B15C-0103-4D2F-B148-0690C931111B}" destId="{2EA0590B-4E68-1C46-AA16-246E69FE120E}" srcOrd="0" destOrd="0" presId="urn:microsoft.com/office/officeart/2005/8/layout/list1"/>
    <dgm:cxn modelId="{A0A96597-FE0A-8A45-A3B1-9F1E24894B69}" type="presOf" srcId="{180C21F0-9186-4349-858F-73B5438790E7}" destId="{56FB3551-9B5E-5A41-9712-AB046A64A64E}" srcOrd="0" destOrd="0" presId="urn:microsoft.com/office/officeart/2005/8/layout/list1"/>
    <dgm:cxn modelId="{199696B6-4FFE-9944-B432-70D7FD09ABFA}" type="presOf" srcId="{6A62E5A3-0870-4865-9A73-72BB72B5BCDB}" destId="{783CFCDA-88D9-5340-9F4D-FA59F4BBA991}" srcOrd="0" destOrd="0" presId="urn:microsoft.com/office/officeart/2005/8/layout/list1"/>
    <dgm:cxn modelId="{55D2F8D0-65B2-9A4D-923B-054A2389B8C7}" type="presOf" srcId="{6A62E5A3-0870-4865-9A73-72BB72B5BCDB}" destId="{5CF4C512-9F46-A045-AAAC-F7BDEC756D73}" srcOrd="1" destOrd="0" presId="urn:microsoft.com/office/officeart/2005/8/layout/list1"/>
    <dgm:cxn modelId="{CAA1EAD6-62EB-164B-9D36-A509746C5E12}" type="presOf" srcId="{76EC39F4-15EC-4B16-A20A-CC72EC331D5A}" destId="{1E45BB6B-07B7-F842-BCB6-535B1E3DF890}" srcOrd="0" destOrd="0" presId="urn:microsoft.com/office/officeart/2005/8/layout/list1"/>
    <dgm:cxn modelId="{4ACEE9E5-216A-4912-9BE3-65BF5B9F028E}" srcId="{180C21F0-9186-4349-858F-73B5438790E7}" destId="{14815D67-95A1-49BD-960E-69FD847C53A7}" srcOrd="2" destOrd="0" parTransId="{85A2B902-5D7D-40B7-9DB7-77BFA9B4368D}" sibTransId="{C972A38F-FBE1-4A6D-9408-8EEF9C641501}"/>
    <dgm:cxn modelId="{D88DC2E7-FD1C-5841-A4CA-7E16E85EBE09}" type="presOf" srcId="{CA5A267D-0D08-4BFF-910C-27A8C877D04E}" destId="{29D8D3B1-FA34-4447-84AA-2D09E31376A6}" srcOrd="0" destOrd="1" presId="urn:microsoft.com/office/officeart/2005/8/layout/list1"/>
    <dgm:cxn modelId="{6E6DBBEE-C1F2-4D25-A13E-E06CE9084BFC}" srcId="{76EC39F4-15EC-4B16-A20A-CC72EC331D5A}" destId="{2A03B757-AA82-4E63-AEA7-B9E458603A3A}" srcOrd="1" destOrd="0" parTransId="{92CD87CA-EE2E-4741-8132-7D3C977874D6}" sibTransId="{1E6D491D-6C7A-44AE-A006-8B0DFD5D34CC}"/>
    <dgm:cxn modelId="{45A03BF1-95D5-4FF5-9B50-58D89AD622FC}" srcId="{A9FCF2F9-023C-4A17-B941-77E578BE27F1}" destId="{76EC39F4-15EC-4B16-A20A-CC72EC331D5A}" srcOrd="2" destOrd="0" parTransId="{4530C29C-D2DC-4B92-84C0-8E8BB0657540}" sibTransId="{7625689E-2014-4431-B19D-6A5B11832AA0}"/>
    <dgm:cxn modelId="{F0FA05F2-1F89-694A-B488-149E44AFF6B9}" type="presOf" srcId="{180C21F0-9186-4349-858F-73B5438790E7}" destId="{C3F2EB87-594A-444C-A9F8-B6067CF3192D}" srcOrd="1" destOrd="0" presId="urn:microsoft.com/office/officeart/2005/8/layout/list1"/>
    <dgm:cxn modelId="{48CC3EFF-9730-4723-84FA-FC83CAE9B0E8}" srcId="{A9FCF2F9-023C-4A17-B941-77E578BE27F1}" destId="{180C21F0-9186-4349-858F-73B5438790E7}" srcOrd="1" destOrd="0" parTransId="{0195FE00-83D4-4ACA-B60D-72FCA549C51B}" sibTransId="{07D4B580-36F2-4B2E-AE3C-4E97D6FFAA27}"/>
    <dgm:cxn modelId="{AF161190-A2BB-CD45-91AC-1013190114C0}" type="presParOf" srcId="{299A7587-6A79-C145-9635-B715AEDC299C}" destId="{721A41A4-C544-654A-965D-586E4264BB65}" srcOrd="0" destOrd="0" presId="urn:microsoft.com/office/officeart/2005/8/layout/list1"/>
    <dgm:cxn modelId="{B784728D-83B0-7B47-B9E8-83A8C216C983}" type="presParOf" srcId="{721A41A4-C544-654A-965D-586E4264BB65}" destId="{A2590113-05A3-BE48-AC67-77B381842D34}" srcOrd="0" destOrd="0" presId="urn:microsoft.com/office/officeart/2005/8/layout/list1"/>
    <dgm:cxn modelId="{EEC1E93D-3BEF-9241-A8E5-380D9AB723FC}" type="presParOf" srcId="{721A41A4-C544-654A-965D-586E4264BB65}" destId="{C593F9CC-ACDC-A74B-A794-E51B5DA7E220}" srcOrd="1" destOrd="0" presId="urn:microsoft.com/office/officeart/2005/8/layout/list1"/>
    <dgm:cxn modelId="{69520C65-CD59-E643-A485-5409DCBEBFE3}" type="presParOf" srcId="{299A7587-6A79-C145-9635-B715AEDC299C}" destId="{30B9D4CA-88A4-8948-890E-274319C125B2}" srcOrd="1" destOrd="0" presId="urn:microsoft.com/office/officeart/2005/8/layout/list1"/>
    <dgm:cxn modelId="{38DA2B78-FC03-354C-A843-BEB7D098DCA3}" type="presParOf" srcId="{299A7587-6A79-C145-9635-B715AEDC299C}" destId="{5303D22F-9CE6-9242-94D0-19A77C7080BC}" srcOrd="2" destOrd="0" presId="urn:microsoft.com/office/officeart/2005/8/layout/list1"/>
    <dgm:cxn modelId="{482933B0-B540-5844-8F99-945F26BCE38C}" type="presParOf" srcId="{299A7587-6A79-C145-9635-B715AEDC299C}" destId="{35848C8C-222A-9447-9539-DC190F852168}" srcOrd="3" destOrd="0" presId="urn:microsoft.com/office/officeart/2005/8/layout/list1"/>
    <dgm:cxn modelId="{4D888950-2F31-DF48-8D0D-99BBA86930D5}" type="presParOf" srcId="{299A7587-6A79-C145-9635-B715AEDC299C}" destId="{1BDFC0C6-F755-9E43-A08B-BAB97F195FE1}" srcOrd="4" destOrd="0" presId="urn:microsoft.com/office/officeart/2005/8/layout/list1"/>
    <dgm:cxn modelId="{F580C58C-24F1-EB46-A46A-0F18B31A1156}" type="presParOf" srcId="{1BDFC0C6-F755-9E43-A08B-BAB97F195FE1}" destId="{56FB3551-9B5E-5A41-9712-AB046A64A64E}" srcOrd="0" destOrd="0" presId="urn:microsoft.com/office/officeart/2005/8/layout/list1"/>
    <dgm:cxn modelId="{CC33F07D-190D-3347-8D4A-D9C0D5515ABB}" type="presParOf" srcId="{1BDFC0C6-F755-9E43-A08B-BAB97F195FE1}" destId="{C3F2EB87-594A-444C-A9F8-B6067CF3192D}" srcOrd="1" destOrd="0" presId="urn:microsoft.com/office/officeart/2005/8/layout/list1"/>
    <dgm:cxn modelId="{13E99401-E6EF-E24F-B6AD-6644F3D935BA}" type="presParOf" srcId="{299A7587-6A79-C145-9635-B715AEDC299C}" destId="{0DB03A16-7160-9A4E-91A5-F2DB5868F22A}" srcOrd="5" destOrd="0" presId="urn:microsoft.com/office/officeart/2005/8/layout/list1"/>
    <dgm:cxn modelId="{88EDD98F-F378-6B4A-ADF0-A16CAD0EB309}" type="presParOf" srcId="{299A7587-6A79-C145-9635-B715AEDC299C}" destId="{29D8D3B1-FA34-4447-84AA-2D09E31376A6}" srcOrd="6" destOrd="0" presId="urn:microsoft.com/office/officeart/2005/8/layout/list1"/>
    <dgm:cxn modelId="{807568F0-F579-764B-91B8-3BC765CE8307}" type="presParOf" srcId="{299A7587-6A79-C145-9635-B715AEDC299C}" destId="{79D567BD-144F-CE42-B6B8-7E012F086148}" srcOrd="7" destOrd="0" presId="urn:microsoft.com/office/officeart/2005/8/layout/list1"/>
    <dgm:cxn modelId="{66BF8FF6-1FB4-6A4D-B4E0-49BF484F50C3}" type="presParOf" srcId="{299A7587-6A79-C145-9635-B715AEDC299C}" destId="{EA33D6E9-5D0C-AA4C-A941-00962636395C}" srcOrd="8" destOrd="0" presId="urn:microsoft.com/office/officeart/2005/8/layout/list1"/>
    <dgm:cxn modelId="{164D61B9-20E2-0D42-9DE3-DA39D0C89AF6}" type="presParOf" srcId="{EA33D6E9-5D0C-AA4C-A941-00962636395C}" destId="{1E45BB6B-07B7-F842-BCB6-535B1E3DF890}" srcOrd="0" destOrd="0" presId="urn:microsoft.com/office/officeart/2005/8/layout/list1"/>
    <dgm:cxn modelId="{75D0AB0C-F17A-6F4E-AD54-3276D5A37E65}" type="presParOf" srcId="{EA33D6E9-5D0C-AA4C-A941-00962636395C}" destId="{18ED85C4-F4E1-C84D-8ECB-7781B271C216}" srcOrd="1" destOrd="0" presId="urn:microsoft.com/office/officeart/2005/8/layout/list1"/>
    <dgm:cxn modelId="{CD500B34-3CCC-AB4C-8075-01BAB2909DF7}" type="presParOf" srcId="{299A7587-6A79-C145-9635-B715AEDC299C}" destId="{648EAB4D-B645-D245-B2CA-540BBA36E36C}" srcOrd="9" destOrd="0" presId="urn:microsoft.com/office/officeart/2005/8/layout/list1"/>
    <dgm:cxn modelId="{FE56EF36-1CEF-2A4E-B68B-66308C09E29C}" type="presParOf" srcId="{299A7587-6A79-C145-9635-B715AEDC299C}" destId="{2EA0590B-4E68-1C46-AA16-246E69FE120E}" srcOrd="10" destOrd="0" presId="urn:microsoft.com/office/officeart/2005/8/layout/list1"/>
    <dgm:cxn modelId="{95F7CAF0-7490-5543-BA0B-07FD61F658D1}" type="presParOf" srcId="{299A7587-6A79-C145-9635-B715AEDC299C}" destId="{912864ED-CCE0-0645-A681-75D55B618518}" srcOrd="11" destOrd="0" presId="urn:microsoft.com/office/officeart/2005/8/layout/list1"/>
    <dgm:cxn modelId="{3D321772-C9E9-2241-B03F-AD5F82E2706C}" type="presParOf" srcId="{299A7587-6A79-C145-9635-B715AEDC299C}" destId="{1CAECEF0-B3E3-BE42-99BB-C5277F45A071}" srcOrd="12" destOrd="0" presId="urn:microsoft.com/office/officeart/2005/8/layout/list1"/>
    <dgm:cxn modelId="{238943BE-5059-CC4A-855C-736CE880D2BC}" type="presParOf" srcId="{1CAECEF0-B3E3-BE42-99BB-C5277F45A071}" destId="{783CFCDA-88D9-5340-9F4D-FA59F4BBA991}" srcOrd="0" destOrd="0" presId="urn:microsoft.com/office/officeart/2005/8/layout/list1"/>
    <dgm:cxn modelId="{58AE2602-7BD9-F94D-875E-31CF337047ED}" type="presParOf" srcId="{1CAECEF0-B3E3-BE42-99BB-C5277F45A071}" destId="{5CF4C512-9F46-A045-AAAC-F7BDEC756D73}" srcOrd="1" destOrd="0" presId="urn:microsoft.com/office/officeart/2005/8/layout/list1"/>
    <dgm:cxn modelId="{1655B612-B013-604A-A009-39C691E8C75E}" type="presParOf" srcId="{299A7587-6A79-C145-9635-B715AEDC299C}" destId="{FB241D07-2D6C-1341-8215-51E299C0DEC5}" srcOrd="13" destOrd="0" presId="urn:microsoft.com/office/officeart/2005/8/layout/list1"/>
    <dgm:cxn modelId="{A91238A0-8780-AC4F-A4A3-939A1CB4EA82}" type="presParOf" srcId="{299A7587-6A79-C145-9635-B715AEDC299C}" destId="{58BC2513-AF64-C24B-948E-EE0A8E70C5C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FCF2F9-023C-4A17-B941-77E578BE27F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9758CEA-4918-4977-BA28-A1BB57426752}">
      <dgm:prSet/>
      <dgm:spPr/>
      <dgm:t>
        <a:bodyPr/>
        <a:lstStyle/>
        <a:p>
          <a:r>
            <a:rPr lang="en-US"/>
            <a:t>Background for Sorting Algorithms</a:t>
          </a:r>
        </a:p>
      </dgm:t>
    </dgm:pt>
    <dgm:pt modelId="{B72F9460-A1D2-42E4-A1EA-4BF7DB123F62}" type="parTrans" cxnId="{2CA6D60D-FEB5-4D42-B194-51AE211E3AF7}">
      <dgm:prSet/>
      <dgm:spPr/>
      <dgm:t>
        <a:bodyPr/>
        <a:lstStyle/>
        <a:p>
          <a:endParaRPr lang="en-US"/>
        </a:p>
      </dgm:t>
    </dgm:pt>
    <dgm:pt modelId="{BDE73325-A8EB-46BA-9769-1C7D68F48BA4}" type="sibTrans" cxnId="{2CA6D60D-FEB5-4D42-B194-51AE211E3AF7}">
      <dgm:prSet/>
      <dgm:spPr/>
      <dgm:t>
        <a:bodyPr/>
        <a:lstStyle/>
        <a:p>
          <a:endParaRPr lang="en-US"/>
        </a:p>
      </dgm:t>
    </dgm:pt>
    <dgm:pt modelId="{180C21F0-9186-4349-858F-73B5438790E7}">
      <dgm:prSet/>
      <dgm:spPr/>
      <dgm:t>
        <a:bodyPr/>
        <a:lstStyle/>
        <a:p>
          <a:r>
            <a:rPr lang="en-US"/>
            <a:t>Sorting Algorithms	</a:t>
          </a:r>
        </a:p>
      </dgm:t>
    </dgm:pt>
    <dgm:pt modelId="{0195FE00-83D4-4ACA-B60D-72FCA549C51B}" type="parTrans" cxnId="{48CC3EFF-9730-4723-84FA-FC83CAE9B0E8}">
      <dgm:prSet/>
      <dgm:spPr/>
      <dgm:t>
        <a:bodyPr/>
        <a:lstStyle/>
        <a:p>
          <a:endParaRPr lang="en-US"/>
        </a:p>
      </dgm:t>
    </dgm:pt>
    <dgm:pt modelId="{07D4B580-36F2-4B2E-AE3C-4E97D6FFAA27}" type="sibTrans" cxnId="{48CC3EFF-9730-4723-84FA-FC83CAE9B0E8}">
      <dgm:prSet/>
      <dgm:spPr/>
      <dgm:t>
        <a:bodyPr/>
        <a:lstStyle/>
        <a:p>
          <a:endParaRPr lang="en-US"/>
        </a:p>
      </dgm:t>
    </dgm:pt>
    <dgm:pt modelId="{05743A5E-C1B1-4351-9B5C-DDC0F8546BE4}">
      <dgm:prSet/>
      <dgm:spPr/>
      <dgm:t>
        <a:bodyPr/>
        <a:lstStyle/>
        <a:p>
          <a:r>
            <a:rPr lang="en-US"/>
            <a:t>Bubble Sort</a:t>
          </a:r>
        </a:p>
      </dgm:t>
    </dgm:pt>
    <dgm:pt modelId="{0D78D670-8C35-43C5-8747-AB5370BA0A9C}" type="parTrans" cxnId="{FC16318A-7368-4F91-B85F-FF0DD57B52D9}">
      <dgm:prSet/>
      <dgm:spPr/>
      <dgm:t>
        <a:bodyPr/>
        <a:lstStyle/>
        <a:p>
          <a:endParaRPr lang="en-US"/>
        </a:p>
      </dgm:t>
    </dgm:pt>
    <dgm:pt modelId="{8C50D4E6-8D22-48C3-998A-564F5C75FD77}" type="sibTrans" cxnId="{FC16318A-7368-4F91-B85F-FF0DD57B52D9}">
      <dgm:prSet/>
      <dgm:spPr/>
      <dgm:t>
        <a:bodyPr/>
        <a:lstStyle/>
        <a:p>
          <a:endParaRPr lang="en-US"/>
        </a:p>
      </dgm:t>
    </dgm:pt>
    <dgm:pt modelId="{CA5A267D-0D08-4BFF-910C-27A8C877D04E}">
      <dgm:prSet/>
      <dgm:spPr/>
      <dgm:t>
        <a:bodyPr/>
        <a:lstStyle/>
        <a:p>
          <a:r>
            <a:rPr lang="en-US"/>
            <a:t>Insertion Sort</a:t>
          </a:r>
        </a:p>
      </dgm:t>
    </dgm:pt>
    <dgm:pt modelId="{D1FEA466-D673-4C06-8F05-2F7D31A548F0}" type="parTrans" cxnId="{93112C51-4742-4472-BE80-FD47B0A9A431}">
      <dgm:prSet/>
      <dgm:spPr/>
      <dgm:t>
        <a:bodyPr/>
        <a:lstStyle/>
        <a:p>
          <a:endParaRPr lang="en-US"/>
        </a:p>
      </dgm:t>
    </dgm:pt>
    <dgm:pt modelId="{41F65E19-1079-47BF-BF91-036FD57DA499}" type="sibTrans" cxnId="{93112C51-4742-4472-BE80-FD47B0A9A431}">
      <dgm:prSet/>
      <dgm:spPr/>
      <dgm:t>
        <a:bodyPr/>
        <a:lstStyle/>
        <a:p>
          <a:endParaRPr lang="en-US"/>
        </a:p>
      </dgm:t>
    </dgm:pt>
    <dgm:pt modelId="{14815D67-95A1-49BD-960E-69FD847C53A7}">
      <dgm:prSet/>
      <dgm:spPr/>
      <dgm:t>
        <a:bodyPr/>
        <a:lstStyle/>
        <a:p>
          <a:r>
            <a:rPr lang="en-US"/>
            <a:t>Selection Sort</a:t>
          </a:r>
        </a:p>
      </dgm:t>
    </dgm:pt>
    <dgm:pt modelId="{85A2B902-5D7D-40B7-9DB7-77BFA9B4368D}" type="parTrans" cxnId="{4ACEE9E5-216A-4912-9BE3-65BF5B9F028E}">
      <dgm:prSet/>
      <dgm:spPr/>
      <dgm:t>
        <a:bodyPr/>
        <a:lstStyle/>
        <a:p>
          <a:endParaRPr lang="en-US"/>
        </a:p>
      </dgm:t>
    </dgm:pt>
    <dgm:pt modelId="{C972A38F-FBE1-4A6D-9408-8EEF9C641501}" type="sibTrans" cxnId="{4ACEE9E5-216A-4912-9BE3-65BF5B9F028E}">
      <dgm:prSet/>
      <dgm:spPr/>
      <dgm:t>
        <a:bodyPr/>
        <a:lstStyle/>
        <a:p>
          <a:endParaRPr lang="en-US"/>
        </a:p>
      </dgm:t>
    </dgm:pt>
    <dgm:pt modelId="{76EC39F4-15EC-4B16-A20A-CC72EC331D5A}">
      <dgm:prSet/>
      <dgm:spPr/>
      <dgm:t>
        <a:bodyPr/>
        <a:lstStyle/>
        <a:p>
          <a:r>
            <a:rPr lang="en-US"/>
            <a:t>Searching Algorithms</a:t>
          </a:r>
        </a:p>
      </dgm:t>
    </dgm:pt>
    <dgm:pt modelId="{4530C29C-D2DC-4B92-84C0-8E8BB0657540}" type="parTrans" cxnId="{45A03BF1-95D5-4FF5-9B50-58D89AD622FC}">
      <dgm:prSet/>
      <dgm:spPr/>
      <dgm:t>
        <a:bodyPr/>
        <a:lstStyle/>
        <a:p>
          <a:endParaRPr lang="en-US"/>
        </a:p>
      </dgm:t>
    </dgm:pt>
    <dgm:pt modelId="{7625689E-2014-4431-B19D-6A5B11832AA0}" type="sibTrans" cxnId="{45A03BF1-95D5-4FF5-9B50-58D89AD622FC}">
      <dgm:prSet/>
      <dgm:spPr/>
      <dgm:t>
        <a:bodyPr/>
        <a:lstStyle/>
        <a:p>
          <a:endParaRPr lang="en-US"/>
        </a:p>
      </dgm:t>
    </dgm:pt>
    <dgm:pt modelId="{0C10B15C-0103-4D2F-B148-0690C931111B}">
      <dgm:prSet/>
      <dgm:spPr/>
      <dgm:t>
        <a:bodyPr/>
        <a:lstStyle/>
        <a:p>
          <a:r>
            <a:rPr lang="en-US" dirty="0"/>
            <a:t>Linear Search</a:t>
          </a:r>
        </a:p>
      </dgm:t>
    </dgm:pt>
    <dgm:pt modelId="{CA2245CA-30D0-4BED-9B86-A6D0C2A45F44}" type="parTrans" cxnId="{E42D9137-30AA-47AA-91B7-58444B8F94D1}">
      <dgm:prSet/>
      <dgm:spPr/>
      <dgm:t>
        <a:bodyPr/>
        <a:lstStyle/>
        <a:p>
          <a:endParaRPr lang="en-US"/>
        </a:p>
      </dgm:t>
    </dgm:pt>
    <dgm:pt modelId="{BDF3C790-713A-4860-8664-CED04FAD614F}" type="sibTrans" cxnId="{E42D9137-30AA-47AA-91B7-58444B8F94D1}">
      <dgm:prSet/>
      <dgm:spPr/>
      <dgm:t>
        <a:bodyPr/>
        <a:lstStyle/>
        <a:p>
          <a:endParaRPr lang="en-US"/>
        </a:p>
      </dgm:t>
    </dgm:pt>
    <dgm:pt modelId="{2A03B757-AA82-4E63-AEA7-B9E458603A3A}">
      <dgm:prSet/>
      <dgm:spPr/>
      <dgm:t>
        <a:bodyPr/>
        <a:lstStyle/>
        <a:p>
          <a:r>
            <a:rPr lang="en-US"/>
            <a:t>Binary Search</a:t>
          </a:r>
        </a:p>
      </dgm:t>
    </dgm:pt>
    <dgm:pt modelId="{92CD87CA-EE2E-4741-8132-7D3C977874D6}" type="parTrans" cxnId="{6E6DBBEE-C1F2-4D25-A13E-E06CE9084BFC}">
      <dgm:prSet/>
      <dgm:spPr/>
      <dgm:t>
        <a:bodyPr/>
        <a:lstStyle/>
        <a:p>
          <a:endParaRPr lang="en-US"/>
        </a:p>
      </dgm:t>
    </dgm:pt>
    <dgm:pt modelId="{1E6D491D-6C7A-44AE-A006-8B0DFD5D34CC}" type="sibTrans" cxnId="{6E6DBBEE-C1F2-4D25-A13E-E06CE9084BFC}">
      <dgm:prSet/>
      <dgm:spPr/>
      <dgm:t>
        <a:bodyPr/>
        <a:lstStyle/>
        <a:p>
          <a:endParaRPr lang="en-US"/>
        </a:p>
      </dgm:t>
    </dgm:pt>
    <dgm:pt modelId="{6A62E5A3-0870-4865-9A73-72BB72B5BCDB}">
      <dgm:prSet/>
      <dgm:spPr/>
      <dgm:t>
        <a:bodyPr/>
        <a:lstStyle/>
        <a:p>
          <a:r>
            <a:rPr lang="en-US"/>
            <a:t>Pseudocode</a:t>
          </a:r>
        </a:p>
      </dgm:t>
    </dgm:pt>
    <dgm:pt modelId="{CDF0A2CF-AAB8-4033-9424-C6A46FD15668}" type="parTrans" cxnId="{CD3F694A-D314-48D8-A521-6A1B7A25211A}">
      <dgm:prSet/>
      <dgm:spPr/>
      <dgm:t>
        <a:bodyPr/>
        <a:lstStyle/>
        <a:p>
          <a:endParaRPr lang="en-US"/>
        </a:p>
      </dgm:t>
    </dgm:pt>
    <dgm:pt modelId="{DB3B1371-E6CD-468E-A15A-54B167DA4D0E}" type="sibTrans" cxnId="{CD3F694A-D314-48D8-A521-6A1B7A25211A}">
      <dgm:prSet/>
      <dgm:spPr/>
      <dgm:t>
        <a:bodyPr/>
        <a:lstStyle/>
        <a:p>
          <a:endParaRPr lang="en-US"/>
        </a:p>
      </dgm:t>
    </dgm:pt>
    <dgm:pt modelId="{299A7587-6A79-C145-9635-B715AEDC299C}" type="pres">
      <dgm:prSet presAssocID="{A9FCF2F9-023C-4A17-B941-77E578BE27F1}" presName="linear" presStyleCnt="0">
        <dgm:presLayoutVars>
          <dgm:dir/>
          <dgm:animLvl val="lvl"/>
          <dgm:resizeHandles val="exact"/>
        </dgm:presLayoutVars>
      </dgm:prSet>
      <dgm:spPr/>
    </dgm:pt>
    <dgm:pt modelId="{721A41A4-C544-654A-965D-586E4264BB65}" type="pres">
      <dgm:prSet presAssocID="{69758CEA-4918-4977-BA28-A1BB57426752}" presName="parentLin" presStyleCnt="0"/>
      <dgm:spPr/>
    </dgm:pt>
    <dgm:pt modelId="{A2590113-05A3-BE48-AC67-77B381842D34}" type="pres">
      <dgm:prSet presAssocID="{69758CEA-4918-4977-BA28-A1BB57426752}" presName="parentLeftMargin" presStyleLbl="node1" presStyleIdx="0" presStyleCnt="4"/>
      <dgm:spPr/>
    </dgm:pt>
    <dgm:pt modelId="{C593F9CC-ACDC-A74B-A794-E51B5DA7E220}" type="pres">
      <dgm:prSet presAssocID="{69758CEA-4918-4977-BA28-A1BB57426752}" presName="parentText" presStyleLbl="node1" presStyleIdx="0" presStyleCnt="4">
        <dgm:presLayoutVars>
          <dgm:chMax val="0"/>
          <dgm:bulletEnabled val="1"/>
        </dgm:presLayoutVars>
      </dgm:prSet>
      <dgm:spPr/>
    </dgm:pt>
    <dgm:pt modelId="{30B9D4CA-88A4-8948-890E-274319C125B2}" type="pres">
      <dgm:prSet presAssocID="{69758CEA-4918-4977-BA28-A1BB57426752}" presName="negativeSpace" presStyleCnt="0"/>
      <dgm:spPr/>
    </dgm:pt>
    <dgm:pt modelId="{5303D22F-9CE6-9242-94D0-19A77C7080BC}" type="pres">
      <dgm:prSet presAssocID="{69758CEA-4918-4977-BA28-A1BB57426752}" presName="childText" presStyleLbl="conFgAcc1" presStyleIdx="0" presStyleCnt="4">
        <dgm:presLayoutVars>
          <dgm:bulletEnabled val="1"/>
        </dgm:presLayoutVars>
      </dgm:prSet>
      <dgm:spPr/>
    </dgm:pt>
    <dgm:pt modelId="{35848C8C-222A-9447-9539-DC190F852168}" type="pres">
      <dgm:prSet presAssocID="{BDE73325-A8EB-46BA-9769-1C7D68F48BA4}" presName="spaceBetweenRectangles" presStyleCnt="0"/>
      <dgm:spPr/>
    </dgm:pt>
    <dgm:pt modelId="{1BDFC0C6-F755-9E43-A08B-BAB97F195FE1}" type="pres">
      <dgm:prSet presAssocID="{180C21F0-9186-4349-858F-73B5438790E7}" presName="parentLin" presStyleCnt="0"/>
      <dgm:spPr/>
    </dgm:pt>
    <dgm:pt modelId="{56FB3551-9B5E-5A41-9712-AB046A64A64E}" type="pres">
      <dgm:prSet presAssocID="{180C21F0-9186-4349-858F-73B5438790E7}" presName="parentLeftMargin" presStyleLbl="node1" presStyleIdx="0" presStyleCnt="4"/>
      <dgm:spPr/>
    </dgm:pt>
    <dgm:pt modelId="{C3F2EB87-594A-444C-A9F8-B6067CF3192D}" type="pres">
      <dgm:prSet presAssocID="{180C21F0-9186-4349-858F-73B5438790E7}" presName="parentText" presStyleLbl="node1" presStyleIdx="1" presStyleCnt="4">
        <dgm:presLayoutVars>
          <dgm:chMax val="0"/>
          <dgm:bulletEnabled val="1"/>
        </dgm:presLayoutVars>
      </dgm:prSet>
      <dgm:spPr/>
    </dgm:pt>
    <dgm:pt modelId="{0DB03A16-7160-9A4E-91A5-F2DB5868F22A}" type="pres">
      <dgm:prSet presAssocID="{180C21F0-9186-4349-858F-73B5438790E7}" presName="negativeSpace" presStyleCnt="0"/>
      <dgm:spPr/>
    </dgm:pt>
    <dgm:pt modelId="{29D8D3B1-FA34-4447-84AA-2D09E31376A6}" type="pres">
      <dgm:prSet presAssocID="{180C21F0-9186-4349-858F-73B5438790E7}" presName="childText" presStyleLbl="conFgAcc1" presStyleIdx="1" presStyleCnt="4">
        <dgm:presLayoutVars>
          <dgm:bulletEnabled val="1"/>
        </dgm:presLayoutVars>
      </dgm:prSet>
      <dgm:spPr/>
    </dgm:pt>
    <dgm:pt modelId="{79D567BD-144F-CE42-B6B8-7E012F086148}" type="pres">
      <dgm:prSet presAssocID="{07D4B580-36F2-4B2E-AE3C-4E97D6FFAA27}" presName="spaceBetweenRectangles" presStyleCnt="0"/>
      <dgm:spPr/>
    </dgm:pt>
    <dgm:pt modelId="{EA33D6E9-5D0C-AA4C-A941-00962636395C}" type="pres">
      <dgm:prSet presAssocID="{76EC39F4-15EC-4B16-A20A-CC72EC331D5A}" presName="parentLin" presStyleCnt="0"/>
      <dgm:spPr/>
    </dgm:pt>
    <dgm:pt modelId="{1E45BB6B-07B7-F842-BCB6-535B1E3DF890}" type="pres">
      <dgm:prSet presAssocID="{76EC39F4-15EC-4B16-A20A-CC72EC331D5A}" presName="parentLeftMargin" presStyleLbl="node1" presStyleIdx="1" presStyleCnt="4"/>
      <dgm:spPr/>
    </dgm:pt>
    <dgm:pt modelId="{18ED85C4-F4E1-C84D-8ECB-7781B271C216}" type="pres">
      <dgm:prSet presAssocID="{76EC39F4-15EC-4B16-A20A-CC72EC331D5A}" presName="parentText" presStyleLbl="node1" presStyleIdx="2" presStyleCnt="4">
        <dgm:presLayoutVars>
          <dgm:chMax val="0"/>
          <dgm:bulletEnabled val="1"/>
        </dgm:presLayoutVars>
      </dgm:prSet>
      <dgm:spPr/>
    </dgm:pt>
    <dgm:pt modelId="{648EAB4D-B645-D245-B2CA-540BBA36E36C}" type="pres">
      <dgm:prSet presAssocID="{76EC39F4-15EC-4B16-A20A-CC72EC331D5A}" presName="negativeSpace" presStyleCnt="0"/>
      <dgm:spPr/>
    </dgm:pt>
    <dgm:pt modelId="{2EA0590B-4E68-1C46-AA16-246E69FE120E}" type="pres">
      <dgm:prSet presAssocID="{76EC39F4-15EC-4B16-A20A-CC72EC331D5A}" presName="childText" presStyleLbl="conFgAcc1" presStyleIdx="2" presStyleCnt="4">
        <dgm:presLayoutVars>
          <dgm:bulletEnabled val="1"/>
        </dgm:presLayoutVars>
      </dgm:prSet>
      <dgm:spPr/>
    </dgm:pt>
    <dgm:pt modelId="{912864ED-CCE0-0645-A681-75D55B618518}" type="pres">
      <dgm:prSet presAssocID="{7625689E-2014-4431-B19D-6A5B11832AA0}" presName="spaceBetweenRectangles" presStyleCnt="0"/>
      <dgm:spPr/>
    </dgm:pt>
    <dgm:pt modelId="{1CAECEF0-B3E3-BE42-99BB-C5277F45A071}" type="pres">
      <dgm:prSet presAssocID="{6A62E5A3-0870-4865-9A73-72BB72B5BCDB}" presName="parentLin" presStyleCnt="0"/>
      <dgm:spPr/>
    </dgm:pt>
    <dgm:pt modelId="{783CFCDA-88D9-5340-9F4D-FA59F4BBA991}" type="pres">
      <dgm:prSet presAssocID="{6A62E5A3-0870-4865-9A73-72BB72B5BCDB}" presName="parentLeftMargin" presStyleLbl="node1" presStyleIdx="2" presStyleCnt="4"/>
      <dgm:spPr/>
    </dgm:pt>
    <dgm:pt modelId="{5CF4C512-9F46-A045-AAAC-F7BDEC756D73}" type="pres">
      <dgm:prSet presAssocID="{6A62E5A3-0870-4865-9A73-72BB72B5BCDB}" presName="parentText" presStyleLbl="node1" presStyleIdx="3" presStyleCnt="4">
        <dgm:presLayoutVars>
          <dgm:chMax val="0"/>
          <dgm:bulletEnabled val="1"/>
        </dgm:presLayoutVars>
      </dgm:prSet>
      <dgm:spPr/>
    </dgm:pt>
    <dgm:pt modelId="{FB241D07-2D6C-1341-8215-51E299C0DEC5}" type="pres">
      <dgm:prSet presAssocID="{6A62E5A3-0870-4865-9A73-72BB72B5BCDB}" presName="negativeSpace" presStyleCnt="0"/>
      <dgm:spPr/>
    </dgm:pt>
    <dgm:pt modelId="{58BC2513-AF64-C24B-948E-EE0A8E70C5C9}" type="pres">
      <dgm:prSet presAssocID="{6A62E5A3-0870-4865-9A73-72BB72B5BCDB}" presName="childText" presStyleLbl="conFgAcc1" presStyleIdx="3" presStyleCnt="4">
        <dgm:presLayoutVars>
          <dgm:bulletEnabled val="1"/>
        </dgm:presLayoutVars>
      </dgm:prSet>
      <dgm:spPr/>
    </dgm:pt>
  </dgm:ptLst>
  <dgm:cxnLst>
    <dgm:cxn modelId="{2CA6D60D-FEB5-4D42-B194-51AE211E3AF7}" srcId="{A9FCF2F9-023C-4A17-B941-77E578BE27F1}" destId="{69758CEA-4918-4977-BA28-A1BB57426752}" srcOrd="0" destOrd="0" parTransId="{B72F9460-A1D2-42E4-A1EA-4BF7DB123F62}" sibTransId="{BDE73325-A8EB-46BA-9769-1C7D68F48BA4}"/>
    <dgm:cxn modelId="{7BBE9A10-6420-024F-917C-E996F2046562}" type="presOf" srcId="{76EC39F4-15EC-4B16-A20A-CC72EC331D5A}" destId="{18ED85C4-F4E1-C84D-8ECB-7781B271C216}" srcOrd="1" destOrd="0" presId="urn:microsoft.com/office/officeart/2005/8/layout/list1"/>
    <dgm:cxn modelId="{066AAE18-F1C9-A240-A32D-A1628E2DE4EB}" type="presOf" srcId="{69758CEA-4918-4977-BA28-A1BB57426752}" destId="{A2590113-05A3-BE48-AC67-77B381842D34}" srcOrd="0" destOrd="0" presId="urn:microsoft.com/office/officeart/2005/8/layout/list1"/>
    <dgm:cxn modelId="{E42D9137-30AA-47AA-91B7-58444B8F94D1}" srcId="{76EC39F4-15EC-4B16-A20A-CC72EC331D5A}" destId="{0C10B15C-0103-4D2F-B148-0690C931111B}" srcOrd="0" destOrd="0" parTransId="{CA2245CA-30D0-4BED-9B86-A6D0C2A45F44}" sibTransId="{BDF3C790-713A-4860-8664-CED04FAD614F}"/>
    <dgm:cxn modelId="{CD3F694A-D314-48D8-A521-6A1B7A25211A}" srcId="{A9FCF2F9-023C-4A17-B941-77E578BE27F1}" destId="{6A62E5A3-0870-4865-9A73-72BB72B5BCDB}" srcOrd="3" destOrd="0" parTransId="{CDF0A2CF-AAB8-4033-9424-C6A46FD15668}" sibTransId="{DB3B1371-E6CD-468E-A15A-54B167DA4D0E}"/>
    <dgm:cxn modelId="{93112C51-4742-4472-BE80-FD47B0A9A431}" srcId="{180C21F0-9186-4349-858F-73B5438790E7}" destId="{CA5A267D-0D08-4BFF-910C-27A8C877D04E}" srcOrd="1" destOrd="0" parTransId="{D1FEA466-D673-4C06-8F05-2F7D31A548F0}" sibTransId="{41F65E19-1079-47BF-BF91-036FD57DA499}"/>
    <dgm:cxn modelId="{703A4B62-BA70-514A-9CA7-1D714C889F8C}" type="presOf" srcId="{A9FCF2F9-023C-4A17-B941-77E578BE27F1}" destId="{299A7587-6A79-C145-9635-B715AEDC299C}" srcOrd="0" destOrd="0" presId="urn:microsoft.com/office/officeart/2005/8/layout/list1"/>
    <dgm:cxn modelId="{12CA6265-3E63-4543-82C8-3502B6E3A9D8}" type="presOf" srcId="{2A03B757-AA82-4E63-AEA7-B9E458603A3A}" destId="{2EA0590B-4E68-1C46-AA16-246E69FE120E}" srcOrd="0" destOrd="1" presId="urn:microsoft.com/office/officeart/2005/8/layout/list1"/>
    <dgm:cxn modelId="{B492126A-9227-2247-B690-6D7286A46BCF}" type="presOf" srcId="{14815D67-95A1-49BD-960E-69FD847C53A7}" destId="{29D8D3B1-FA34-4447-84AA-2D09E31376A6}" srcOrd="0" destOrd="2" presId="urn:microsoft.com/office/officeart/2005/8/layout/list1"/>
    <dgm:cxn modelId="{C8154A6D-68E0-5E4B-9659-9F65654D8BA1}" type="presOf" srcId="{05743A5E-C1B1-4351-9B5C-DDC0F8546BE4}" destId="{29D8D3B1-FA34-4447-84AA-2D09E31376A6}" srcOrd="0" destOrd="0" presId="urn:microsoft.com/office/officeart/2005/8/layout/list1"/>
    <dgm:cxn modelId="{CD6A6880-3C96-8A43-920F-AECCA16D6674}" type="presOf" srcId="{69758CEA-4918-4977-BA28-A1BB57426752}" destId="{C593F9CC-ACDC-A74B-A794-E51B5DA7E220}" srcOrd="1" destOrd="0" presId="urn:microsoft.com/office/officeart/2005/8/layout/list1"/>
    <dgm:cxn modelId="{FC16318A-7368-4F91-B85F-FF0DD57B52D9}" srcId="{180C21F0-9186-4349-858F-73B5438790E7}" destId="{05743A5E-C1B1-4351-9B5C-DDC0F8546BE4}" srcOrd="0" destOrd="0" parTransId="{0D78D670-8C35-43C5-8747-AB5370BA0A9C}" sibTransId="{8C50D4E6-8D22-48C3-998A-564F5C75FD77}"/>
    <dgm:cxn modelId="{A9C7328E-83B0-054D-AF85-941352445DC3}" type="presOf" srcId="{0C10B15C-0103-4D2F-B148-0690C931111B}" destId="{2EA0590B-4E68-1C46-AA16-246E69FE120E}" srcOrd="0" destOrd="0" presId="urn:microsoft.com/office/officeart/2005/8/layout/list1"/>
    <dgm:cxn modelId="{A0A96597-FE0A-8A45-A3B1-9F1E24894B69}" type="presOf" srcId="{180C21F0-9186-4349-858F-73B5438790E7}" destId="{56FB3551-9B5E-5A41-9712-AB046A64A64E}" srcOrd="0" destOrd="0" presId="urn:microsoft.com/office/officeart/2005/8/layout/list1"/>
    <dgm:cxn modelId="{199696B6-4FFE-9944-B432-70D7FD09ABFA}" type="presOf" srcId="{6A62E5A3-0870-4865-9A73-72BB72B5BCDB}" destId="{783CFCDA-88D9-5340-9F4D-FA59F4BBA991}" srcOrd="0" destOrd="0" presId="urn:microsoft.com/office/officeart/2005/8/layout/list1"/>
    <dgm:cxn modelId="{55D2F8D0-65B2-9A4D-923B-054A2389B8C7}" type="presOf" srcId="{6A62E5A3-0870-4865-9A73-72BB72B5BCDB}" destId="{5CF4C512-9F46-A045-AAAC-F7BDEC756D73}" srcOrd="1" destOrd="0" presId="urn:microsoft.com/office/officeart/2005/8/layout/list1"/>
    <dgm:cxn modelId="{CAA1EAD6-62EB-164B-9D36-A509746C5E12}" type="presOf" srcId="{76EC39F4-15EC-4B16-A20A-CC72EC331D5A}" destId="{1E45BB6B-07B7-F842-BCB6-535B1E3DF890}" srcOrd="0" destOrd="0" presId="urn:microsoft.com/office/officeart/2005/8/layout/list1"/>
    <dgm:cxn modelId="{4ACEE9E5-216A-4912-9BE3-65BF5B9F028E}" srcId="{180C21F0-9186-4349-858F-73B5438790E7}" destId="{14815D67-95A1-49BD-960E-69FD847C53A7}" srcOrd="2" destOrd="0" parTransId="{85A2B902-5D7D-40B7-9DB7-77BFA9B4368D}" sibTransId="{C972A38F-FBE1-4A6D-9408-8EEF9C641501}"/>
    <dgm:cxn modelId="{D88DC2E7-FD1C-5841-A4CA-7E16E85EBE09}" type="presOf" srcId="{CA5A267D-0D08-4BFF-910C-27A8C877D04E}" destId="{29D8D3B1-FA34-4447-84AA-2D09E31376A6}" srcOrd="0" destOrd="1" presId="urn:microsoft.com/office/officeart/2005/8/layout/list1"/>
    <dgm:cxn modelId="{6E6DBBEE-C1F2-4D25-A13E-E06CE9084BFC}" srcId="{76EC39F4-15EC-4B16-A20A-CC72EC331D5A}" destId="{2A03B757-AA82-4E63-AEA7-B9E458603A3A}" srcOrd="1" destOrd="0" parTransId="{92CD87CA-EE2E-4741-8132-7D3C977874D6}" sibTransId="{1E6D491D-6C7A-44AE-A006-8B0DFD5D34CC}"/>
    <dgm:cxn modelId="{45A03BF1-95D5-4FF5-9B50-58D89AD622FC}" srcId="{A9FCF2F9-023C-4A17-B941-77E578BE27F1}" destId="{76EC39F4-15EC-4B16-A20A-CC72EC331D5A}" srcOrd="2" destOrd="0" parTransId="{4530C29C-D2DC-4B92-84C0-8E8BB0657540}" sibTransId="{7625689E-2014-4431-B19D-6A5B11832AA0}"/>
    <dgm:cxn modelId="{F0FA05F2-1F89-694A-B488-149E44AFF6B9}" type="presOf" srcId="{180C21F0-9186-4349-858F-73B5438790E7}" destId="{C3F2EB87-594A-444C-A9F8-B6067CF3192D}" srcOrd="1" destOrd="0" presId="urn:microsoft.com/office/officeart/2005/8/layout/list1"/>
    <dgm:cxn modelId="{48CC3EFF-9730-4723-84FA-FC83CAE9B0E8}" srcId="{A9FCF2F9-023C-4A17-B941-77E578BE27F1}" destId="{180C21F0-9186-4349-858F-73B5438790E7}" srcOrd="1" destOrd="0" parTransId="{0195FE00-83D4-4ACA-B60D-72FCA549C51B}" sibTransId="{07D4B580-36F2-4B2E-AE3C-4E97D6FFAA27}"/>
    <dgm:cxn modelId="{AF161190-A2BB-CD45-91AC-1013190114C0}" type="presParOf" srcId="{299A7587-6A79-C145-9635-B715AEDC299C}" destId="{721A41A4-C544-654A-965D-586E4264BB65}" srcOrd="0" destOrd="0" presId="urn:microsoft.com/office/officeart/2005/8/layout/list1"/>
    <dgm:cxn modelId="{B784728D-83B0-7B47-B9E8-83A8C216C983}" type="presParOf" srcId="{721A41A4-C544-654A-965D-586E4264BB65}" destId="{A2590113-05A3-BE48-AC67-77B381842D34}" srcOrd="0" destOrd="0" presId="urn:microsoft.com/office/officeart/2005/8/layout/list1"/>
    <dgm:cxn modelId="{EEC1E93D-3BEF-9241-A8E5-380D9AB723FC}" type="presParOf" srcId="{721A41A4-C544-654A-965D-586E4264BB65}" destId="{C593F9CC-ACDC-A74B-A794-E51B5DA7E220}" srcOrd="1" destOrd="0" presId="urn:microsoft.com/office/officeart/2005/8/layout/list1"/>
    <dgm:cxn modelId="{69520C65-CD59-E643-A485-5409DCBEBFE3}" type="presParOf" srcId="{299A7587-6A79-C145-9635-B715AEDC299C}" destId="{30B9D4CA-88A4-8948-890E-274319C125B2}" srcOrd="1" destOrd="0" presId="urn:microsoft.com/office/officeart/2005/8/layout/list1"/>
    <dgm:cxn modelId="{38DA2B78-FC03-354C-A843-BEB7D098DCA3}" type="presParOf" srcId="{299A7587-6A79-C145-9635-B715AEDC299C}" destId="{5303D22F-9CE6-9242-94D0-19A77C7080BC}" srcOrd="2" destOrd="0" presId="urn:microsoft.com/office/officeart/2005/8/layout/list1"/>
    <dgm:cxn modelId="{482933B0-B540-5844-8F99-945F26BCE38C}" type="presParOf" srcId="{299A7587-6A79-C145-9635-B715AEDC299C}" destId="{35848C8C-222A-9447-9539-DC190F852168}" srcOrd="3" destOrd="0" presId="urn:microsoft.com/office/officeart/2005/8/layout/list1"/>
    <dgm:cxn modelId="{4D888950-2F31-DF48-8D0D-99BBA86930D5}" type="presParOf" srcId="{299A7587-6A79-C145-9635-B715AEDC299C}" destId="{1BDFC0C6-F755-9E43-A08B-BAB97F195FE1}" srcOrd="4" destOrd="0" presId="urn:microsoft.com/office/officeart/2005/8/layout/list1"/>
    <dgm:cxn modelId="{F580C58C-24F1-EB46-A46A-0F18B31A1156}" type="presParOf" srcId="{1BDFC0C6-F755-9E43-A08B-BAB97F195FE1}" destId="{56FB3551-9B5E-5A41-9712-AB046A64A64E}" srcOrd="0" destOrd="0" presId="urn:microsoft.com/office/officeart/2005/8/layout/list1"/>
    <dgm:cxn modelId="{CC33F07D-190D-3347-8D4A-D9C0D5515ABB}" type="presParOf" srcId="{1BDFC0C6-F755-9E43-A08B-BAB97F195FE1}" destId="{C3F2EB87-594A-444C-A9F8-B6067CF3192D}" srcOrd="1" destOrd="0" presId="urn:microsoft.com/office/officeart/2005/8/layout/list1"/>
    <dgm:cxn modelId="{13E99401-E6EF-E24F-B6AD-6644F3D935BA}" type="presParOf" srcId="{299A7587-6A79-C145-9635-B715AEDC299C}" destId="{0DB03A16-7160-9A4E-91A5-F2DB5868F22A}" srcOrd="5" destOrd="0" presId="urn:microsoft.com/office/officeart/2005/8/layout/list1"/>
    <dgm:cxn modelId="{88EDD98F-F378-6B4A-ADF0-A16CAD0EB309}" type="presParOf" srcId="{299A7587-6A79-C145-9635-B715AEDC299C}" destId="{29D8D3B1-FA34-4447-84AA-2D09E31376A6}" srcOrd="6" destOrd="0" presId="urn:microsoft.com/office/officeart/2005/8/layout/list1"/>
    <dgm:cxn modelId="{807568F0-F579-764B-91B8-3BC765CE8307}" type="presParOf" srcId="{299A7587-6A79-C145-9635-B715AEDC299C}" destId="{79D567BD-144F-CE42-B6B8-7E012F086148}" srcOrd="7" destOrd="0" presId="urn:microsoft.com/office/officeart/2005/8/layout/list1"/>
    <dgm:cxn modelId="{66BF8FF6-1FB4-6A4D-B4E0-49BF484F50C3}" type="presParOf" srcId="{299A7587-6A79-C145-9635-B715AEDC299C}" destId="{EA33D6E9-5D0C-AA4C-A941-00962636395C}" srcOrd="8" destOrd="0" presId="urn:microsoft.com/office/officeart/2005/8/layout/list1"/>
    <dgm:cxn modelId="{164D61B9-20E2-0D42-9DE3-DA39D0C89AF6}" type="presParOf" srcId="{EA33D6E9-5D0C-AA4C-A941-00962636395C}" destId="{1E45BB6B-07B7-F842-BCB6-535B1E3DF890}" srcOrd="0" destOrd="0" presId="urn:microsoft.com/office/officeart/2005/8/layout/list1"/>
    <dgm:cxn modelId="{75D0AB0C-F17A-6F4E-AD54-3276D5A37E65}" type="presParOf" srcId="{EA33D6E9-5D0C-AA4C-A941-00962636395C}" destId="{18ED85C4-F4E1-C84D-8ECB-7781B271C216}" srcOrd="1" destOrd="0" presId="urn:microsoft.com/office/officeart/2005/8/layout/list1"/>
    <dgm:cxn modelId="{CD500B34-3CCC-AB4C-8075-01BAB2909DF7}" type="presParOf" srcId="{299A7587-6A79-C145-9635-B715AEDC299C}" destId="{648EAB4D-B645-D245-B2CA-540BBA36E36C}" srcOrd="9" destOrd="0" presId="urn:microsoft.com/office/officeart/2005/8/layout/list1"/>
    <dgm:cxn modelId="{FE56EF36-1CEF-2A4E-B68B-66308C09E29C}" type="presParOf" srcId="{299A7587-6A79-C145-9635-B715AEDC299C}" destId="{2EA0590B-4E68-1C46-AA16-246E69FE120E}" srcOrd="10" destOrd="0" presId="urn:microsoft.com/office/officeart/2005/8/layout/list1"/>
    <dgm:cxn modelId="{95F7CAF0-7490-5543-BA0B-07FD61F658D1}" type="presParOf" srcId="{299A7587-6A79-C145-9635-B715AEDC299C}" destId="{912864ED-CCE0-0645-A681-75D55B618518}" srcOrd="11" destOrd="0" presId="urn:microsoft.com/office/officeart/2005/8/layout/list1"/>
    <dgm:cxn modelId="{3D321772-C9E9-2241-B03F-AD5F82E2706C}" type="presParOf" srcId="{299A7587-6A79-C145-9635-B715AEDC299C}" destId="{1CAECEF0-B3E3-BE42-99BB-C5277F45A071}" srcOrd="12" destOrd="0" presId="urn:microsoft.com/office/officeart/2005/8/layout/list1"/>
    <dgm:cxn modelId="{238943BE-5059-CC4A-855C-736CE880D2BC}" type="presParOf" srcId="{1CAECEF0-B3E3-BE42-99BB-C5277F45A071}" destId="{783CFCDA-88D9-5340-9F4D-FA59F4BBA991}" srcOrd="0" destOrd="0" presId="urn:microsoft.com/office/officeart/2005/8/layout/list1"/>
    <dgm:cxn modelId="{58AE2602-7BD9-F94D-875E-31CF337047ED}" type="presParOf" srcId="{1CAECEF0-B3E3-BE42-99BB-C5277F45A071}" destId="{5CF4C512-9F46-A045-AAAC-F7BDEC756D73}" srcOrd="1" destOrd="0" presId="urn:microsoft.com/office/officeart/2005/8/layout/list1"/>
    <dgm:cxn modelId="{1655B612-B013-604A-A009-39C691E8C75E}" type="presParOf" srcId="{299A7587-6A79-C145-9635-B715AEDC299C}" destId="{FB241D07-2D6C-1341-8215-51E299C0DEC5}" srcOrd="13" destOrd="0" presId="urn:microsoft.com/office/officeart/2005/8/layout/list1"/>
    <dgm:cxn modelId="{A91238A0-8780-AC4F-A4A3-939A1CB4EA82}" type="presParOf" srcId="{299A7587-6A79-C145-9635-B715AEDC299C}" destId="{58BC2513-AF64-C24B-948E-EE0A8E70C5C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3D22F-9CE6-9242-94D0-19A77C7080BC}">
      <dsp:nvSpPr>
        <dsp:cNvPr id="0" name=""/>
        <dsp:cNvSpPr/>
      </dsp:nvSpPr>
      <dsp:spPr>
        <a:xfrm>
          <a:off x="0" y="308024"/>
          <a:ext cx="8229600" cy="4283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93F9CC-ACDC-A74B-A794-E51B5DA7E220}">
      <dsp:nvSpPr>
        <dsp:cNvPr id="0" name=""/>
        <dsp:cNvSpPr/>
      </dsp:nvSpPr>
      <dsp:spPr>
        <a:xfrm>
          <a:off x="411480" y="5710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Background for Sorting Algorithms</a:t>
          </a:r>
        </a:p>
      </dsp:txBody>
      <dsp:txXfrm>
        <a:off x="435978" y="81602"/>
        <a:ext cx="5711723" cy="452844"/>
      </dsp:txXfrm>
    </dsp:sp>
    <dsp:sp modelId="{29D8D3B1-FA34-4447-84AA-2D09E31376A6}">
      <dsp:nvSpPr>
        <dsp:cNvPr id="0" name=""/>
        <dsp:cNvSpPr/>
      </dsp:nvSpPr>
      <dsp:spPr>
        <a:xfrm>
          <a:off x="0" y="1079144"/>
          <a:ext cx="8229600" cy="12851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Bubble Sort</a:t>
          </a:r>
        </a:p>
        <a:p>
          <a:pPr marL="171450" lvl="1" indent="-171450" algn="l" defTabSz="755650">
            <a:lnSpc>
              <a:spcPct val="90000"/>
            </a:lnSpc>
            <a:spcBef>
              <a:spcPct val="0"/>
            </a:spcBef>
            <a:spcAft>
              <a:spcPct val="15000"/>
            </a:spcAft>
            <a:buChar char="•"/>
          </a:pPr>
          <a:r>
            <a:rPr lang="en-US" sz="1700" kern="1200"/>
            <a:t>Insertion Sort</a:t>
          </a:r>
        </a:p>
        <a:p>
          <a:pPr marL="171450" lvl="1" indent="-171450" algn="l" defTabSz="755650">
            <a:lnSpc>
              <a:spcPct val="90000"/>
            </a:lnSpc>
            <a:spcBef>
              <a:spcPct val="0"/>
            </a:spcBef>
            <a:spcAft>
              <a:spcPct val="15000"/>
            </a:spcAft>
            <a:buChar char="•"/>
          </a:pPr>
          <a:r>
            <a:rPr lang="en-US" sz="1700" kern="1200"/>
            <a:t>Selection Sort</a:t>
          </a:r>
        </a:p>
      </dsp:txBody>
      <dsp:txXfrm>
        <a:off x="0" y="1079144"/>
        <a:ext cx="8229600" cy="1285199"/>
      </dsp:txXfrm>
    </dsp:sp>
    <dsp:sp modelId="{C3F2EB87-594A-444C-A9F8-B6067CF3192D}">
      <dsp:nvSpPr>
        <dsp:cNvPr id="0" name=""/>
        <dsp:cNvSpPr/>
      </dsp:nvSpPr>
      <dsp:spPr>
        <a:xfrm>
          <a:off x="411480" y="82822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Sorting Algorithms	</a:t>
          </a:r>
        </a:p>
      </dsp:txBody>
      <dsp:txXfrm>
        <a:off x="435978" y="852722"/>
        <a:ext cx="5711723" cy="452844"/>
      </dsp:txXfrm>
    </dsp:sp>
    <dsp:sp modelId="{2EA0590B-4E68-1C46-AA16-246E69FE120E}">
      <dsp:nvSpPr>
        <dsp:cNvPr id="0" name=""/>
        <dsp:cNvSpPr/>
      </dsp:nvSpPr>
      <dsp:spPr>
        <a:xfrm>
          <a:off x="0" y="2707064"/>
          <a:ext cx="8229600" cy="990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Linear Search</a:t>
          </a:r>
        </a:p>
        <a:p>
          <a:pPr marL="171450" lvl="1" indent="-171450" algn="l" defTabSz="755650">
            <a:lnSpc>
              <a:spcPct val="90000"/>
            </a:lnSpc>
            <a:spcBef>
              <a:spcPct val="0"/>
            </a:spcBef>
            <a:spcAft>
              <a:spcPct val="15000"/>
            </a:spcAft>
            <a:buChar char="•"/>
          </a:pPr>
          <a:r>
            <a:rPr lang="en-US" sz="1700" kern="1200"/>
            <a:t>Binary Search</a:t>
          </a:r>
        </a:p>
      </dsp:txBody>
      <dsp:txXfrm>
        <a:off x="0" y="2707064"/>
        <a:ext cx="8229600" cy="990675"/>
      </dsp:txXfrm>
    </dsp:sp>
    <dsp:sp modelId="{18ED85C4-F4E1-C84D-8ECB-7781B271C216}">
      <dsp:nvSpPr>
        <dsp:cNvPr id="0" name=""/>
        <dsp:cNvSpPr/>
      </dsp:nvSpPr>
      <dsp:spPr>
        <a:xfrm>
          <a:off x="411480" y="245614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Searching Algorithms</a:t>
          </a:r>
        </a:p>
      </dsp:txBody>
      <dsp:txXfrm>
        <a:off x="435978" y="2480642"/>
        <a:ext cx="5711723" cy="452844"/>
      </dsp:txXfrm>
    </dsp:sp>
    <dsp:sp modelId="{58BC2513-AF64-C24B-948E-EE0A8E70C5C9}">
      <dsp:nvSpPr>
        <dsp:cNvPr id="0" name=""/>
        <dsp:cNvSpPr/>
      </dsp:nvSpPr>
      <dsp:spPr>
        <a:xfrm>
          <a:off x="0" y="4040459"/>
          <a:ext cx="8229600" cy="4283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F4C512-9F46-A045-AAAC-F7BDEC756D73}">
      <dsp:nvSpPr>
        <dsp:cNvPr id="0" name=""/>
        <dsp:cNvSpPr/>
      </dsp:nvSpPr>
      <dsp:spPr>
        <a:xfrm>
          <a:off x="411480" y="3789539"/>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Pseudocode</a:t>
          </a:r>
        </a:p>
      </dsp:txBody>
      <dsp:txXfrm>
        <a:off x="435978" y="3814037"/>
        <a:ext cx="571172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3D22F-9CE6-9242-94D0-19A77C7080BC}">
      <dsp:nvSpPr>
        <dsp:cNvPr id="0" name=""/>
        <dsp:cNvSpPr/>
      </dsp:nvSpPr>
      <dsp:spPr>
        <a:xfrm>
          <a:off x="0" y="308024"/>
          <a:ext cx="8229600" cy="4283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93F9CC-ACDC-A74B-A794-E51B5DA7E220}">
      <dsp:nvSpPr>
        <dsp:cNvPr id="0" name=""/>
        <dsp:cNvSpPr/>
      </dsp:nvSpPr>
      <dsp:spPr>
        <a:xfrm>
          <a:off x="411480" y="5710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Background for Sorting Algorithms</a:t>
          </a:r>
        </a:p>
      </dsp:txBody>
      <dsp:txXfrm>
        <a:off x="435978" y="81602"/>
        <a:ext cx="5711723" cy="452844"/>
      </dsp:txXfrm>
    </dsp:sp>
    <dsp:sp modelId="{29D8D3B1-FA34-4447-84AA-2D09E31376A6}">
      <dsp:nvSpPr>
        <dsp:cNvPr id="0" name=""/>
        <dsp:cNvSpPr/>
      </dsp:nvSpPr>
      <dsp:spPr>
        <a:xfrm>
          <a:off x="0" y="1079144"/>
          <a:ext cx="8229600" cy="12851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Bubble Sort</a:t>
          </a:r>
        </a:p>
        <a:p>
          <a:pPr marL="171450" lvl="1" indent="-171450" algn="l" defTabSz="755650">
            <a:lnSpc>
              <a:spcPct val="90000"/>
            </a:lnSpc>
            <a:spcBef>
              <a:spcPct val="0"/>
            </a:spcBef>
            <a:spcAft>
              <a:spcPct val="15000"/>
            </a:spcAft>
            <a:buChar char="•"/>
          </a:pPr>
          <a:r>
            <a:rPr lang="en-US" sz="1700" kern="1200"/>
            <a:t>Insertion Sort</a:t>
          </a:r>
        </a:p>
        <a:p>
          <a:pPr marL="171450" lvl="1" indent="-171450" algn="l" defTabSz="755650">
            <a:lnSpc>
              <a:spcPct val="90000"/>
            </a:lnSpc>
            <a:spcBef>
              <a:spcPct val="0"/>
            </a:spcBef>
            <a:spcAft>
              <a:spcPct val="15000"/>
            </a:spcAft>
            <a:buChar char="•"/>
          </a:pPr>
          <a:r>
            <a:rPr lang="en-US" sz="1700" kern="1200"/>
            <a:t>Selection Sort</a:t>
          </a:r>
        </a:p>
      </dsp:txBody>
      <dsp:txXfrm>
        <a:off x="0" y="1079144"/>
        <a:ext cx="8229600" cy="1285199"/>
      </dsp:txXfrm>
    </dsp:sp>
    <dsp:sp modelId="{C3F2EB87-594A-444C-A9F8-B6067CF3192D}">
      <dsp:nvSpPr>
        <dsp:cNvPr id="0" name=""/>
        <dsp:cNvSpPr/>
      </dsp:nvSpPr>
      <dsp:spPr>
        <a:xfrm>
          <a:off x="411480" y="82822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Sorting Algorithms	</a:t>
          </a:r>
        </a:p>
      </dsp:txBody>
      <dsp:txXfrm>
        <a:off x="435978" y="852722"/>
        <a:ext cx="5711723" cy="452844"/>
      </dsp:txXfrm>
    </dsp:sp>
    <dsp:sp modelId="{2EA0590B-4E68-1C46-AA16-246E69FE120E}">
      <dsp:nvSpPr>
        <dsp:cNvPr id="0" name=""/>
        <dsp:cNvSpPr/>
      </dsp:nvSpPr>
      <dsp:spPr>
        <a:xfrm>
          <a:off x="0" y="2707064"/>
          <a:ext cx="8229600" cy="990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Linear Search</a:t>
          </a:r>
        </a:p>
        <a:p>
          <a:pPr marL="171450" lvl="1" indent="-171450" algn="l" defTabSz="755650">
            <a:lnSpc>
              <a:spcPct val="90000"/>
            </a:lnSpc>
            <a:spcBef>
              <a:spcPct val="0"/>
            </a:spcBef>
            <a:spcAft>
              <a:spcPct val="15000"/>
            </a:spcAft>
            <a:buChar char="•"/>
          </a:pPr>
          <a:r>
            <a:rPr lang="en-US" sz="1700" kern="1200"/>
            <a:t>Binary Search</a:t>
          </a:r>
        </a:p>
      </dsp:txBody>
      <dsp:txXfrm>
        <a:off x="0" y="2707064"/>
        <a:ext cx="8229600" cy="990675"/>
      </dsp:txXfrm>
    </dsp:sp>
    <dsp:sp modelId="{18ED85C4-F4E1-C84D-8ECB-7781B271C216}">
      <dsp:nvSpPr>
        <dsp:cNvPr id="0" name=""/>
        <dsp:cNvSpPr/>
      </dsp:nvSpPr>
      <dsp:spPr>
        <a:xfrm>
          <a:off x="411480" y="2456144"/>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Searching Algorithms</a:t>
          </a:r>
        </a:p>
      </dsp:txBody>
      <dsp:txXfrm>
        <a:off x="435978" y="2480642"/>
        <a:ext cx="5711723" cy="452844"/>
      </dsp:txXfrm>
    </dsp:sp>
    <dsp:sp modelId="{58BC2513-AF64-C24B-948E-EE0A8E70C5C9}">
      <dsp:nvSpPr>
        <dsp:cNvPr id="0" name=""/>
        <dsp:cNvSpPr/>
      </dsp:nvSpPr>
      <dsp:spPr>
        <a:xfrm>
          <a:off x="0" y="4040459"/>
          <a:ext cx="8229600" cy="4283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F4C512-9F46-A045-AAAC-F7BDEC756D73}">
      <dsp:nvSpPr>
        <dsp:cNvPr id="0" name=""/>
        <dsp:cNvSpPr/>
      </dsp:nvSpPr>
      <dsp:spPr>
        <a:xfrm>
          <a:off x="411480" y="3789539"/>
          <a:ext cx="5760719"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Pseudocode</a:t>
          </a:r>
        </a:p>
      </dsp:txBody>
      <dsp:txXfrm>
        <a:off x="435978" y="3814037"/>
        <a:ext cx="571172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CEF040-88B0-48E2-BC39-0F47A24BC1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6F90E6-5942-40D6-B550-A40EB135D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0E2605-92C0-4F4A-B728-4809B10E2339}" type="datetime1">
              <a:rPr lang="en-US" smtClean="0"/>
              <a:t>5/11/23</a:t>
            </a:fld>
            <a:endParaRPr lang="en-US"/>
          </a:p>
        </p:txBody>
      </p:sp>
      <p:sp>
        <p:nvSpPr>
          <p:cNvPr id="4" name="Footer Placeholder 3">
            <a:extLst>
              <a:ext uri="{FF2B5EF4-FFF2-40B4-BE49-F238E27FC236}">
                <a16:creationId xmlns:a16="http://schemas.microsoft.com/office/drawing/2014/main" id="{3511B5A7-F9B4-48E3-B791-39384EC0A3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COSC 102</a:t>
            </a:r>
          </a:p>
        </p:txBody>
      </p:sp>
      <p:sp>
        <p:nvSpPr>
          <p:cNvPr id="5" name="Slide Number Placeholder 4">
            <a:extLst>
              <a:ext uri="{FF2B5EF4-FFF2-40B4-BE49-F238E27FC236}">
                <a16:creationId xmlns:a16="http://schemas.microsoft.com/office/drawing/2014/main" id="{7490319F-2509-4016-8183-3771A6607C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E774CE-A828-4200-B441-94ED93B54A9A}" type="slidenum">
              <a:rPr lang="en-US" smtClean="0"/>
              <a:t>‹#›</a:t>
            </a:fld>
            <a:endParaRPr lang="en-US"/>
          </a:p>
        </p:txBody>
      </p:sp>
    </p:spTree>
    <p:extLst>
      <p:ext uri="{BB962C8B-B14F-4D97-AF65-F5344CB8AC3E}">
        <p14:creationId xmlns:p14="http://schemas.microsoft.com/office/powerpoint/2010/main" val="14248310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1F012-9754-48DD-825C-B0E31342A0D8}" type="datetime1">
              <a:rPr lang="en-US" smtClean="0"/>
              <a:t>5/11/23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COSC 102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157D3-B8C5-4244-9114-458E5724E653}" type="slidenum">
              <a:rPr lang="en-US" smtClean="0"/>
              <a:t>‹#›</a:t>
            </a:fld>
            <a:endParaRPr lang="en-US"/>
          </a:p>
        </p:txBody>
      </p:sp>
    </p:spTree>
    <p:extLst>
      <p:ext uri="{BB962C8B-B14F-4D97-AF65-F5344CB8AC3E}">
        <p14:creationId xmlns:p14="http://schemas.microsoft.com/office/powerpoint/2010/main" val="1951165450"/>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C157D3-B8C5-4244-9114-458E5724E653}" type="slidenum">
              <a:rPr lang="en-US" smtClean="0"/>
              <a:t>1</a:t>
            </a:fld>
            <a:endParaRPr lang="en-US"/>
          </a:p>
        </p:txBody>
      </p:sp>
      <p:sp>
        <p:nvSpPr>
          <p:cNvPr id="5" name="Date Placeholder 4">
            <a:extLst>
              <a:ext uri="{FF2B5EF4-FFF2-40B4-BE49-F238E27FC236}">
                <a16:creationId xmlns:a16="http://schemas.microsoft.com/office/drawing/2014/main" id="{AB0AEC1D-F9FC-4765-9414-21B7DE3734F1}"/>
              </a:ext>
            </a:extLst>
          </p:cNvPr>
          <p:cNvSpPr>
            <a:spLocks noGrp="1"/>
          </p:cNvSpPr>
          <p:nvPr>
            <p:ph type="dt" idx="11"/>
          </p:nvPr>
        </p:nvSpPr>
        <p:spPr/>
        <p:txBody>
          <a:bodyPr/>
          <a:lstStyle/>
          <a:p>
            <a:fld id="{3C5E0554-08C3-4F63-8A69-4C70A4E52663}" type="datetime1">
              <a:rPr lang="en-US" smtClean="0"/>
              <a:t>5/11/23</a:t>
            </a:fld>
            <a:endParaRPr lang="en-US"/>
          </a:p>
        </p:txBody>
      </p:sp>
      <p:sp>
        <p:nvSpPr>
          <p:cNvPr id="6" name="Footer Placeholder 5">
            <a:extLst>
              <a:ext uri="{FF2B5EF4-FFF2-40B4-BE49-F238E27FC236}">
                <a16:creationId xmlns:a16="http://schemas.microsoft.com/office/drawing/2014/main" id="{75B222E1-45F2-4098-926C-F811F9AD2AB0}"/>
              </a:ext>
            </a:extLst>
          </p:cNvPr>
          <p:cNvSpPr>
            <a:spLocks noGrp="1"/>
          </p:cNvSpPr>
          <p:nvPr>
            <p:ph type="ftr" sz="quarter" idx="12"/>
          </p:nvPr>
        </p:nvSpPr>
        <p:spPr/>
        <p:txBody>
          <a:bodyPr/>
          <a:lstStyle/>
          <a:p>
            <a:r>
              <a:rPr lang="en-US"/>
              <a:t>COSC 102</a:t>
            </a:r>
          </a:p>
        </p:txBody>
      </p:sp>
    </p:spTree>
    <p:extLst>
      <p:ext uri="{BB962C8B-B14F-4D97-AF65-F5344CB8AC3E}">
        <p14:creationId xmlns:p14="http://schemas.microsoft.com/office/powerpoint/2010/main" val="397045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w3resource</a:t>
            </a:r>
          </a:p>
        </p:txBody>
      </p:sp>
      <p:sp>
        <p:nvSpPr>
          <p:cNvPr id="4" name="Date Placeholder 3"/>
          <p:cNvSpPr>
            <a:spLocks noGrp="1"/>
          </p:cNvSpPr>
          <p:nvPr>
            <p:ph type="dt" idx="1"/>
          </p:nvPr>
        </p:nvSpPr>
        <p:spPr/>
        <p:txBody>
          <a:bodyPr/>
          <a:lstStyle/>
          <a:p>
            <a:fld id="{8AA1F012-9754-48DD-825C-B0E31342A0D8}" type="datetime1">
              <a:rPr lang="en-US" smtClean="0"/>
              <a:t>5/11/23</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8</a:t>
            </a:fld>
            <a:endParaRPr lang="en-US"/>
          </a:p>
        </p:txBody>
      </p:sp>
    </p:spTree>
    <p:extLst>
      <p:ext uri="{BB962C8B-B14F-4D97-AF65-F5344CB8AC3E}">
        <p14:creationId xmlns:p14="http://schemas.microsoft.com/office/powerpoint/2010/main" val="343450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w3resource</a:t>
            </a:r>
          </a:p>
        </p:txBody>
      </p:sp>
      <p:sp>
        <p:nvSpPr>
          <p:cNvPr id="4" name="Date Placeholder 3"/>
          <p:cNvSpPr>
            <a:spLocks noGrp="1"/>
          </p:cNvSpPr>
          <p:nvPr>
            <p:ph type="dt" idx="1"/>
          </p:nvPr>
        </p:nvSpPr>
        <p:spPr/>
        <p:txBody>
          <a:bodyPr/>
          <a:lstStyle/>
          <a:p>
            <a:fld id="{8AA1F012-9754-48DD-825C-B0E31342A0D8}" type="datetime1">
              <a:rPr lang="en-US" smtClean="0"/>
              <a:t>5/11/23</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12</a:t>
            </a:fld>
            <a:endParaRPr lang="en-US"/>
          </a:p>
        </p:txBody>
      </p:sp>
    </p:spTree>
    <p:extLst>
      <p:ext uri="{BB962C8B-B14F-4D97-AF65-F5344CB8AC3E}">
        <p14:creationId xmlns:p14="http://schemas.microsoft.com/office/powerpoint/2010/main" val="365096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w3resource</a:t>
            </a:r>
          </a:p>
        </p:txBody>
      </p:sp>
      <p:sp>
        <p:nvSpPr>
          <p:cNvPr id="4" name="Date Placeholder 3"/>
          <p:cNvSpPr>
            <a:spLocks noGrp="1"/>
          </p:cNvSpPr>
          <p:nvPr>
            <p:ph type="dt" idx="1"/>
          </p:nvPr>
        </p:nvSpPr>
        <p:spPr/>
        <p:txBody>
          <a:bodyPr/>
          <a:lstStyle/>
          <a:p>
            <a:fld id="{8AA1F012-9754-48DD-825C-B0E31342A0D8}" type="datetime1">
              <a:rPr lang="en-US" smtClean="0"/>
              <a:t>5/11/23</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16</a:t>
            </a:fld>
            <a:endParaRPr lang="en-US"/>
          </a:p>
        </p:txBody>
      </p:sp>
    </p:spTree>
    <p:extLst>
      <p:ext uri="{BB962C8B-B14F-4D97-AF65-F5344CB8AC3E}">
        <p14:creationId xmlns:p14="http://schemas.microsoft.com/office/powerpoint/2010/main" val="128796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w3resource</a:t>
            </a:r>
          </a:p>
        </p:txBody>
      </p:sp>
      <p:sp>
        <p:nvSpPr>
          <p:cNvPr id="4" name="Date Placeholder 3"/>
          <p:cNvSpPr>
            <a:spLocks noGrp="1"/>
          </p:cNvSpPr>
          <p:nvPr>
            <p:ph type="dt" idx="1"/>
          </p:nvPr>
        </p:nvSpPr>
        <p:spPr/>
        <p:txBody>
          <a:bodyPr/>
          <a:lstStyle/>
          <a:p>
            <a:fld id="{8AA1F012-9754-48DD-825C-B0E31342A0D8}" type="datetime1">
              <a:rPr lang="en-US" smtClean="0"/>
              <a:t>5/11/23</a:t>
            </a:fld>
            <a:endParaRPr lang="en-US"/>
          </a:p>
        </p:txBody>
      </p:sp>
      <p:sp>
        <p:nvSpPr>
          <p:cNvPr id="5" name="Footer Placeholder 4"/>
          <p:cNvSpPr>
            <a:spLocks noGrp="1"/>
          </p:cNvSpPr>
          <p:nvPr>
            <p:ph type="ftr" sz="quarter" idx="4"/>
          </p:nvPr>
        </p:nvSpPr>
        <p:spPr/>
        <p:txBody>
          <a:bodyPr/>
          <a:lstStyle/>
          <a:p>
            <a:r>
              <a:rPr lang="en-US"/>
              <a:t>COSC 102</a:t>
            </a:r>
          </a:p>
        </p:txBody>
      </p:sp>
      <p:sp>
        <p:nvSpPr>
          <p:cNvPr id="6" name="Slide Number Placeholder 5"/>
          <p:cNvSpPr>
            <a:spLocks noGrp="1"/>
          </p:cNvSpPr>
          <p:nvPr>
            <p:ph type="sldNum" sz="quarter" idx="5"/>
          </p:nvPr>
        </p:nvSpPr>
        <p:spPr/>
        <p:txBody>
          <a:bodyPr/>
          <a:lstStyle/>
          <a:p>
            <a:fld id="{B4C157D3-B8C5-4244-9114-458E5724E653}" type="slidenum">
              <a:rPr lang="en-US" smtClean="0"/>
              <a:t>20</a:t>
            </a:fld>
            <a:endParaRPr lang="en-US"/>
          </a:p>
        </p:txBody>
      </p:sp>
    </p:spTree>
    <p:extLst>
      <p:ext uri="{BB962C8B-B14F-4D97-AF65-F5344CB8AC3E}">
        <p14:creationId xmlns:p14="http://schemas.microsoft.com/office/powerpoint/2010/main" val="1042634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4302329" y="4021295"/>
            <a:ext cx="576292" cy="576105"/>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457200" y="801500"/>
            <a:ext cx="8229600" cy="1143000"/>
          </a:xfrm>
        </p:spPr>
        <p:txBody>
          <a:bodyPr>
            <a:normAutofit/>
          </a:bodyPr>
          <a:lstStyle>
            <a:lvl1pPr algn="ctr">
              <a:defRPr sz="4800">
                <a:solidFill>
                  <a:srgbClr val="3B3C3E"/>
                </a:solidFill>
              </a:defRPr>
            </a:lvl1pPr>
          </a:lstStyle>
          <a:p>
            <a:r>
              <a:rPr lang="en-US"/>
              <a:t>Click to edit Master title style</a:t>
            </a:r>
          </a:p>
        </p:txBody>
      </p:sp>
      <p:sp>
        <p:nvSpPr>
          <p:cNvPr id="5" name="Subtitle 2"/>
          <p:cNvSpPr>
            <a:spLocks noGrp="1"/>
          </p:cNvSpPr>
          <p:nvPr>
            <p:ph type="subTitle" idx="1"/>
          </p:nvPr>
        </p:nvSpPr>
        <p:spPr>
          <a:xfrm>
            <a:off x="1371600" y="2087450"/>
            <a:ext cx="6400800" cy="1223675"/>
          </a:xfrm>
        </p:spPr>
        <p:txBody>
          <a:bodyPr/>
          <a:lstStyle>
            <a:lvl1pPr marL="0" indent="0" algn="ctr">
              <a:buNone/>
              <a:defRPr>
                <a:solidFill>
                  <a:srgbClr val="3B3C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4" name="Picture 3"/>
          <p:cNvPicPr>
            <a:picLocks noChangeAspect="1"/>
          </p:cNvPicPr>
          <p:nvPr userDrawn="1"/>
        </p:nvPicPr>
        <p:blipFill>
          <a:blip r:embed="rId2"/>
          <a:stretch>
            <a:fillRect/>
          </a:stretch>
        </p:blipFill>
        <p:spPr>
          <a:xfrm>
            <a:off x="2635135" y="4019333"/>
            <a:ext cx="3823854" cy="1917025"/>
          </a:xfrm>
          <a:prstGeom prst="rect">
            <a:avLst/>
          </a:prstGeom>
        </p:spPr>
      </p:pic>
      <p:sp>
        <p:nvSpPr>
          <p:cNvPr id="7" name="Rectangle 6"/>
          <p:cNvSpPr/>
          <p:nvPr userDrawn="1"/>
        </p:nvSpPr>
        <p:spPr>
          <a:xfrm>
            <a:off x="0" y="6341940"/>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2362E30-4E1C-4A7B-9491-EC30C3ADD831}"/>
              </a:ext>
            </a:extLst>
          </p:cNvPr>
          <p:cNvSpPr/>
          <p:nvPr userDrawn="1"/>
        </p:nvSpPr>
        <p:spPr>
          <a:xfrm>
            <a:off x="2842953" y="3642369"/>
            <a:ext cx="3225338"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19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A407F-FD3A-4CE6-B1C2-8A8FBEEF9172}" type="datetime5">
              <a:rPr lang="en-US" smtClean="0"/>
              <a:t>11-May-23</a:t>
            </a:fld>
            <a:endParaRPr lang="en-US"/>
          </a:p>
        </p:txBody>
      </p:sp>
      <p:sp>
        <p:nvSpPr>
          <p:cNvPr id="6" name="Footer Placeholder 5"/>
          <p:cNvSpPr>
            <a:spLocks noGrp="1"/>
          </p:cNvSpPr>
          <p:nvPr>
            <p:ph type="ftr" sz="quarter" idx="11"/>
          </p:nvPr>
        </p:nvSpPr>
        <p:spPr/>
        <p:txBody>
          <a:bodyPr/>
          <a:lstStyle/>
          <a:p>
            <a:r>
              <a:rPr lang="en-US"/>
              <a:t>COSC 102</a:t>
            </a:r>
          </a:p>
        </p:txBody>
      </p:sp>
      <p:sp>
        <p:nvSpPr>
          <p:cNvPr id="7" name="Slide Number Placeholder 6"/>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315355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3D8EC1-0E76-4E30-A879-826A6CEEB7EF}" type="datetime5">
              <a:rPr lang="en-US" smtClean="0"/>
              <a:t>11-May-23</a:t>
            </a:fld>
            <a:endParaRPr lang="en-US"/>
          </a:p>
        </p:txBody>
      </p:sp>
      <p:sp>
        <p:nvSpPr>
          <p:cNvPr id="8" name="Footer Placeholder 7"/>
          <p:cNvSpPr>
            <a:spLocks noGrp="1"/>
          </p:cNvSpPr>
          <p:nvPr>
            <p:ph type="ftr" sz="quarter" idx="11"/>
          </p:nvPr>
        </p:nvSpPr>
        <p:spPr/>
        <p:txBody>
          <a:bodyPr/>
          <a:lstStyle/>
          <a:p>
            <a:r>
              <a:rPr lang="en-US"/>
              <a:t>COSC 102</a:t>
            </a:r>
          </a:p>
        </p:txBody>
      </p:sp>
      <p:sp>
        <p:nvSpPr>
          <p:cNvPr id="9" name="Slide Number Placeholder 8"/>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42241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8988D-7382-4A93-80AE-F6DA0AFCC0CA}" type="datetime5">
              <a:rPr lang="en-US" smtClean="0"/>
              <a:t>11-May-23</a:t>
            </a:fld>
            <a:endParaRPr lang="en-US"/>
          </a:p>
        </p:txBody>
      </p:sp>
      <p:sp>
        <p:nvSpPr>
          <p:cNvPr id="3" name="Footer Placeholder 2"/>
          <p:cNvSpPr>
            <a:spLocks noGrp="1"/>
          </p:cNvSpPr>
          <p:nvPr>
            <p:ph type="ftr" sz="quarter" idx="11"/>
          </p:nvPr>
        </p:nvSpPr>
        <p:spPr/>
        <p:txBody>
          <a:bodyPr/>
          <a:lstStyle/>
          <a:p>
            <a:r>
              <a:rPr lang="en-US"/>
              <a:t>COSC 102</a:t>
            </a:r>
          </a:p>
        </p:txBody>
      </p:sp>
      <p:sp>
        <p:nvSpPr>
          <p:cNvPr id="4" name="Slide Number Placeholder 3"/>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3604657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B3C3E"/>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lgn="ctr">
              <a:buNone/>
              <a:defRPr sz="1400">
                <a:solidFill>
                  <a:srgbClr val="3B3C3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1009650" cy="365125"/>
          </a:xfrm>
          <a:prstGeom prst="rect">
            <a:avLst/>
          </a:prstGeom>
        </p:spPr>
        <p:txBody>
          <a:bodyPr/>
          <a:lstStyle/>
          <a:p>
            <a:fld id="{E8DD9638-7B35-4D01-AFE3-E2B1C756456D}" type="datetime5">
              <a:rPr lang="en-US" smtClean="0"/>
              <a:t>11-May-23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COSC 102</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1603973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Lar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BBC889E3-80FF-4AD8-A589-771DE7B31C6E}" type="datetime5">
              <a:rPr lang="en-US" smtClean="0"/>
              <a:t>11-May-23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102</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a:p>
        </p:txBody>
      </p:sp>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28841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Photo with Overlaid Title">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914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a:xfrm>
            <a:off x="457200" y="2579688"/>
            <a:ext cx="8229600" cy="1143000"/>
          </a:xfrm>
        </p:spPr>
        <p:txBody>
          <a:bodyPr>
            <a:normAutofit/>
          </a:bodyPr>
          <a:lstStyle>
            <a:lvl1pPr algn="ctr">
              <a:defRPr sz="4000" b="1" spc="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1BE7F9E-2C0D-4C4B-9BEF-C9B35F340372}" type="datetime5">
              <a:rPr lang="en-US" smtClean="0"/>
              <a:t>11-May-23</a:t>
            </a:fld>
            <a:endParaRPr lang="en-US"/>
          </a:p>
        </p:txBody>
      </p:sp>
      <p:sp>
        <p:nvSpPr>
          <p:cNvPr id="4" name="Footer Placeholder 3"/>
          <p:cNvSpPr>
            <a:spLocks noGrp="1"/>
          </p:cNvSpPr>
          <p:nvPr>
            <p:ph type="ftr" sz="quarter" idx="11"/>
          </p:nvPr>
        </p:nvSpPr>
        <p:spPr/>
        <p:txBody>
          <a:bodyPr/>
          <a:lstStyle/>
          <a:p>
            <a:r>
              <a:rPr lang="en-US"/>
              <a:t>COSC 102</a:t>
            </a:r>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a:p>
        </p:txBody>
      </p:sp>
    </p:spTree>
    <p:extLst>
      <p:ext uri="{BB962C8B-B14F-4D97-AF65-F5344CB8AC3E}">
        <p14:creationId xmlns:p14="http://schemas.microsoft.com/office/powerpoint/2010/main" val="320517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FE57DEEB-936F-4FBA-858D-81214A79B586}" type="datetime5">
              <a:rPr lang="en-US" smtClean="0"/>
              <a:t>11-May-23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102</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10" name="Title 1"/>
          <p:cNvSpPr>
            <a:spLocks noGrp="1"/>
          </p:cNvSpPr>
          <p:nvPr>
            <p:ph type="title"/>
          </p:nvPr>
        </p:nvSpPr>
        <p:spPr>
          <a:xfrm>
            <a:off x="4990444" y="751925"/>
            <a:ext cx="3799498" cy="1588926"/>
          </a:xfrm>
        </p:spPr>
        <p:txBody>
          <a:bodyPr anchor="b"/>
          <a:lstStyle>
            <a:lvl1pPr algn="ctr">
              <a:defRPr sz="2000" b="1">
                <a:solidFill>
                  <a:schemeClr val="tx1"/>
                </a:solidFill>
              </a:defRPr>
            </a:lvl1pPr>
          </a:lstStyle>
          <a:p>
            <a:r>
              <a:rPr lang="en-US"/>
              <a:t>Click to edit Master title style</a:t>
            </a:r>
          </a:p>
        </p:txBody>
      </p:sp>
      <p:sp>
        <p:nvSpPr>
          <p:cNvPr id="11" name="Text Placeholder 3"/>
          <p:cNvSpPr>
            <a:spLocks noGrp="1"/>
          </p:cNvSpPr>
          <p:nvPr>
            <p:ph type="body" sz="half" idx="2"/>
          </p:nvPr>
        </p:nvSpPr>
        <p:spPr>
          <a:xfrm>
            <a:off x="4990444" y="2340851"/>
            <a:ext cx="3799498" cy="3869666"/>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075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 Photo Coll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1009650" cy="365125"/>
          </a:xfrm>
          <a:prstGeom prst="rect">
            <a:avLst/>
          </a:prstGeom>
        </p:spPr>
        <p:txBody>
          <a:bodyPr/>
          <a:lstStyle/>
          <a:p>
            <a:fld id="{FB2C217E-7EFC-46D3-8860-814AA316E675}" type="datetime5">
              <a:rPr lang="en-US" smtClean="0"/>
              <a:t>11-May-23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COSC 102</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95FC0D8-608D-084B-A5CE-4343663DF3B8}" type="slidenum">
              <a:rPr lang="en-US" smtClean="0"/>
              <a:pPr/>
              <a:t>‹#›</a:t>
            </a:fld>
            <a:endParaRPr lang="en-US"/>
          </a:p>
        </p:txBody>
      </p:sp>
      <p:sp>
        <p:nvSpPr>
          <p:cNvPr id="6" name="Picture Placeholder 4"/>
          <p:cNvSpPr>
            <a:spLocks noGrp="1"/>
          </p:cNvSpPr>
          <p:nvPr>
            <p:ph type="pic" idx="1"/>
          </p:nvPr>
        </p:nvSpPr>
        <p:spPr>
          <a:xfrm>
            <a:off x="277905" y="2365248"/>
            <a:ext cx="4240119" cy="3845269"/>
          </a:xfrm>
        </p:spPr>
      </p:sp>
      <p:sp>
        <p:nvSpPr>
          <p:cNvPr id="7" name="Picture Placeholder 6"/>
          <p:cNvSpPr>
            <a:spLocks noGrp="1"/>
          </p:cNvSpPr>
          <p:nvPr>
            <p:ph type="pic" sz="quarter" idx="13"/>
          </p:nvPr>
        </p:nvSpPr>
        <p:spPr>
          <a:xfrm>
            <a:off x="277905" y="228600"/>
            <a:ext cx="2057400" cy="2039112"/>
          </a:xfrm>
        </p:spPr>
      </p:sp>
      <p:sp>
        <p:nvSpPr>
          <p:cNvPr id="8" name="Picture Placeholder 7"/>
          <p:cNvSpPr>
            <a:spLocks noGrp="1"/>
          </p:cNvSpPr>
          <p:nvPr>
            <p:ph type="pic" sz="quarter" idx="14"/>
          </p:nvPr>
        </p:nvSpPr>
        <p:spPr>
          <a:xfrm>
            <a:off x="2460625" y="228600"/>
            <a:ext cx="2057400" cy="2039112"/>
          </a:xfrm>
        </p:spPr>
      </p:sp>
      <p:sp>
        <p:nvSpPr>
          <p:cNvPr id="9" name="Picture Placeholder 4"/>
          <p:cNvSpPr>
            <a:spLocks noGrp="1"/>
          </p:cNvSpPr>
          <p:nvPr>
            <p:ph type="pic" idx="15"/>
          </p:nvPr>
        </p:nvSpPr>
        <p:spPr>
          <a:xfrm>
            <a:off x="4670424" y="228600"/>
            <a:ext cx="4240119" cy="3845269"/>
          </a:xfrm>
        </p:spPr>
      </p:sp>
      <p:sp>
        <p:nvSpPr>
          <p:cNvPr id="10" name="Picture Placeholder 6"/>
          <p:cNvSpPr>
            <a:spLocks noGrp="1"/>
          </p:cNvSpPr>
          <p:nvPr>
            <p:ph type="pic" sz="quarter" idx="16"/>
          </p:nvPr>
        </p:nvSpPr>
        <p:spPr>
          <a:xfrm>
            <a:off x="4670424" y="4175911"/>
            <a:ext cx="2057400" cy="2039112"/>
          </a:xfrm>
        </p:spPr>
      </p:sp>
      <p:sp>
        <p:nvSpPr>
          <p:cNvPr id="11" name="Picture Placeholder 7"/>
          <p:cNvSpPr>
            <a:spLocks noGrp="1"/>
          </p:cNvSpPr>
          <p:nvPr>
            <p:ph type="pic" sz="quarter" idx="17"/>
          </p:nvPr>
        </p:nvSpPr>
        <p:spPr>
          <a:xfrm>
            <a:off x="6853144" y="4175911"/>
            <a:ext cx="2057400" cy="2039112"/>
          </a:xfrm>
        </p:spPr>
      </p:sp>
    </p:spTree>
    <p:extLst>
      <p:ext uri="{BB962C8B-B14F-4D97-AF65-F5344CB8AC3E}">
        <p14:creationId xmlns:p14="http://schemas.microsoft.com/office/powerpoint/2010/main" val="158947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95350"/>
          </a:xfrm>
        </p:spPr>
        <p:txBody>
          <a:bodyPr>
            <a:normAutofit/>
          </a:bodyPr>
          <a:lstStyle>
            <a:lvl1pPr>
              <a:defRPr sz="2400"/>
            </a:lvl1pPr>
          </a:lstStyle>
          <a:p>
            <a:r>
              <a:rPr lang="en-US"/>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A473079-7F21-479C-9230-234D2318BDE5}" type="datetime5">
              <a:rPr lang="en-US" smtClean="0"/>
              <a:t>11-May-23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COSC 102</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46A90C-EDD6-534A-836B-F35EA6B6A503}" type="slidenum">
              <a:rPr lang="en-US" smtClean="0"/>
              <a:t>‹#›</a:t>
            </a:fld>
            <a:endParaRPr lang="en-US"/>
          </a:p>
        </p:txBody>
      </p:sp>
      <p:sp>
        <p:nvSpPr>
          <p:cNvPr id="10" name="Chart Placeholder 9"/>
          <p:cNvSpPr>
            <a:spLocks noGrp="1"/>
          </p:cNvSpPr>
          <p:nvPr>
            <p:ph type="chart" sz="quarter" idx="13"/>
          </p:nvPr>
        </p:nvSpPr>
        <p:spPr>
          <a:xfrm>
            <a:off x="685800" y="1130300"/>
            <a:ext cx="7772400" cy="5035550"/>
          </a:xfrm>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331519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ig Orange">
    <p:bg>
      <p:bgPr>
        <a:solidFill>
          <a:srgbClr val="FF82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49892"/>
            <a:ext cx="8229600" cy="1143000"/>
          </a:xfrm>
        </p:spPr>
        <p:txBody>
          <a:bodyPr/>
          <a:lstStyle>
            <a:lvl1pPr algn="ctr">
              <a:defRPr>
                <a:solidFill>
                  <a:schemeClr val="bg1"/>
                </a:solidFill>
              </a:defRPr>
            </a:lvl1pPr>
          </a:lstStyle>
          <a:p>
            <a:r>
              <a:rPr lang="en-US"/>
              <a:t>Click to edit Master title style</a:t>
            </a:r>
          </a:p>
        </p:txBody>
      </p:sp>
      <p:pic>
        <p:nvPicPr>
          <p:cNvPr id="7" name="Picture 6"/>
          <p:cNvPicPr>
            <a:picLocks noChangeAspect="1"/>
          </p:cNvPicPr>
          <p:nvPr userDrawn="1"/>
        </p:nvPicPr>
        <p:blipFill>
          <a:blip r:embed="rId2"/>
          <a:stretch>
            <a:fillRect/>
          </a:stretch>
        </p:blipFill>
        <p:spPr>
          <a:xfrm>
            <a:off x="3578810" y="4021295"/>
            <a:ext cx="1986380" cy="1327108"/>
          </a:xfrm>
          <a:prstGeom prst="rect">
            <a:avLst/>
          </a:prstGeom>
        </p:spPr>
      </p:pic>
      <p:sp>
        <p:nvSpPr>
          <p:cNvPr id="4" name="Subtitle 2"/>
          <p:cNvSpPr>
            <a:spLocks noGrp="1"/>
          </p:cNvSpPr>
          <p:nvPr>
            <p:ph type="subTitle" idx="1"/>
          </p:nvPr>
        </p:nvSpPr>
        <p:spPr>
          <a:xfrm>
            <a:off x="1371600" y="2694275"/>
            <a:ext cx="6400800" cy="1223675"/>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7057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ig Logo">
    <p:spTree>
      <p:nvGrpSpPr>
        <p:cNvPr id="1" name=""/>
        <p:cNvGrpSpPr/>
        <p:nvPr/>
      </p:nvGrpSpPr>
      <p:grpSpPr>
        <a:xfrm>
          <a:off x="0" y="0"/>
          <a:ext cx="0" cy="0"/>
          <a:chOff x="0" y="0"/>
          <a:chExt cx="0" cy="0"/>
        </a:xfrm>
      </p:grpSpPr>
      <p:sp>
        <p:nvSpPr>
          <p:cNvPr id="6" name="Rectangle 5"/>
          <p:cNvSpPr/>
          <p:nvPr userDrawn="1"/>
        </p:nvSpPr>
        <p:spPr>
          <a:xfrm>
            <a:off x="0" y="4661212"/>
            <a:ext cx="9144000" cy="2196788"/>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2"/>
          <p:cNvSpPr>
            <a:spLocks noGrp="1"/>
          </p:cNvSpPr>
          <p:nvPr>
            <p:ph type="subTitle" idx="1"/>
          </p:nvPr>
        </p:nvSpPr>
        <p:spPr>
          <a:xfrm>
            <a:off x="1371600" y="215736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0" name="Picture 9"/>
          <p:cNvPicPr>
            <a:picLocks noChangeAspect="1"/>
          </p:cNvPicPr>
          <p:nvPr userDrawn="1"/>
        </p:nvPicPr>
        <p:blipFill>
          <a:blip r:embed="rId2"/>
          <a:stretch>
            <a:fillRect/>
          </a:stretch>
        </p:blipFill>
        <p:spPr>
          <a:xfrm>
            <a:off x="3578810" y="5072195"/>
            <a:ext cx="1986380" cy="1327108"/>
          </a:xfrm>
          <a:prstGeom prst="rect">
            <a:avLst/>
          </a:prstGeom>
        </p:spPr>
      </p:pic>
      <p:sp>
        <p:nvSpPr>
          <p:cNvPr id="11" name="Title 1"/>
          <p:cNvSpPr>
            <a:spLocks noGrp="1"/>
          </p:cNvSpPr>
          <p:nvPr>
            <p:ph type="ctrTitle"/>
          </p:nvPr>
        </p:nvSpPr>
        <p:spPr>
          <a:xfrm>
            <a:off x="685800" y="396710"/>
            <a:ext cx="7772400" cy="1470025"/>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8779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Minimal Identit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585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08162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T_logo_RIGHT_KNOCKOUT.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07955" y="6441967"/>
            <a:ext cx="1410369" cy="314711"/>
          </a:xfrm>
          <a:prstGeom prst="rect">
            <a:avLst/>
          </a:prstGeom>
        </p:spPr>
      </p:pic>
    </p:spTree>
    <p:extLst>
      <p:ext uri="{BB962C8B-B14F-4D97-AF65-F5344CB8AC3E}">
        <p14:creationId xmlns:p14="http://schemas.microsoft.com/office/powerpoint/2010/main" val="135044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Your Custom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4950346"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Rectangle 3"/>
          <p:cNvSpPr/>
          <p:nvPr userDrawn="1"/>
        </p:nvSpPr>
        <p:spPr>
          <a:xfrm>
            <a:off x="4950346" y="0"/>
            <a:ext cx="4193654" cy="6858000"/>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4950346" y="274637"/>
            <a:ext cx="4193654" cy="3546463"/>
          </a:xfrm>
        </p:spPr>
        <p:txBody>
          <a:bodyPr>
            <a:normAutofit/>
          </a:bodyPr>
          <a:lstStyle>
            <a:lvl1pPr algn="ctr">
              <a:defRPr sz="4000">
                <a:solidFill>
                  <a:schemeClr val="bg1"/>
                </a:solidFill>
              </a:defRPr>
            </a:lvl1p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5851676" y="4313728"/>
            <a:ext cx="2390995" cy="1589757"/>
          </a:xfrm>
          <a:prstGeom prst="rect">
            <a:avLst/>
          </a:prstGeom>
        </p:spPr>
      </p:pic>
    </p:spTree>
    <p:extLst>
      <p:ext uri="{BB962C8B-B14F-4D97-AF65-F5344CB8AC3E}">
        <p14:creationId xmlns:p14="http://schemas.microsoft.com/office/powerpoint/2010/main" val="24460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3B3C3E"/>
                </a:solidFill>
              </a:defRPr>
            </a:lvl1pPr>
            <a:lvl2pPr>
              <a:defRPr>
                <a:solidFill>
                  <a:srgbClr val="3B3C3E"/>
                </a:solidFill>
              </a:defRPr>
            </a:lvl2pPr>
            <a:lvl3pPr>
              <a:defRPr>
                <a:solidFill>
                  <a:srgbClr val="3B3C3E"/>
                </a:solidFill>
              </a:defRPr>
            </a:lvl3pPr>
            <a:lvl4pPr>
              <a:defRPr>
                <a:solidFill>
                  <a:srgbClr val="3B3C3E"/>
                </a:solidFill>
              </a:defRPr>
            </a:lvl4pPr>
            <a:lvl5pPr>
              <a:defRPr>
                <a:solidFill>
                  <a:srgbClr val="3B3C3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F52A-B5D3-46C8-98FA-1B78AEB669A8}"/>
              </a:ext>
            </a:extLst>
          </p:cNvPr>
          <p:cNvSpPr>
            <a:spLocks noGrp="1"/>
          </p:cNvSpPr>
          <p:nvPr>
            <p:ph type="dt" sz="half" idx="10"/>
          </p:nvPr>
        </p:nvSpPr>
        <p:spPr>
          <a:xfrm>
            <a:off x="610339" y="6414480"/>
            <a:ext cx="1310609" cy="365125"/>
          </a:xfrm>
        </p:spPr>
        <p:txBody>
          <a:bodyPr/>
          <a:lstStyle/>
          <a:p>
            <a:fld id="{D0AABFDB-A051-4F08-8D85-FFDFC086A705}" type="datetime5">
              <a:rPr lang="en-US" smtClean="0"/>
              <a:t>11-May-23</a:t>
            </a:fld>
            <a:endParaRPr lang="en-US"/>
          </a:p>
        </p:txBody>
      </p:sp>
      <p:sp>
        <p:nvSpPr>
          <p:cNvPr id="8" name="Footer Placeholder 7">
            <a:extLst>
              <a:ext uri="{FF2B5EF4-FFF2-40B4-BE49-F238E27FC236}">
                <a16:creationId xmlns:a16="http://schemas.microsoft.com/office/drawing/2014/main" id="{02F63A66-D338-4BEB-AD33-F28477C985BA}"/>
              </a:ext>
            </a:extLst>
          </p:cNvPr>
          <p:cNvSpPr>
            <a:spLocks noGrp="1"/>
          </p:cNvSpPr>
          <p:nvPr>
            <p:ph type="ftr" sz="quarter" idx="11"/>
          </p:nvPr>
        </p:nvSpPr>
        <p:spPr>
          <a:xfrm>
            <a:off x="3124200" y="6414480"/>
            <a:ext cx="3251662" cy="365125"/>
          </a:xfrm>
        </p:spPr>
        <p:txBody>
          <a:bodyPr/>
          <a:lstStyle/>
          <a:p>
            <a:r>
              <a:rPr lang="en-US"/>
              <a:t>COSC 102</a:t>
            </a:r>
          </a:p>
        </p:txBody>
      </p:sp>
      <p:sp>
        <p:nvSpPr>
          <p:cNvPr id="9" name="Slide Number Placeholder 8">
            <a:extLst>
              <a:ext uri="{FF2B5EF4-FFF2-40B4-BE49-F238E27FC236}">
                <a16:creationId xmlns:a16="http://schemas.microsoft.com/office/drawing/2014/main" id="{80512DAB-F6C8-4A2D-9970-0D936C55E670}"/>
              </a:ext>
            </a:extLst>
          </p:cNvPr>
          <p:cNvSpPr>
            <a:spLocks noGrp="1"/>
          </p:cNvSpPr>
          <p:nvPr>
            <p:ph type="sldNum" sz="quarter" idx="12"/>
          </p:nvPr>
        </p:nvSpPr>
        <p:spPr>
          <a:xfrm>
            <a:off x="85930" y="6414480"/>
            <a:ext cx="371270" cy="365125"/>
          </a:xfrm>
        </p:spPr>
        <p:txBody>
          <a:bodyPr/>
          <a:lstStyle/>
          <a:p>
            <a:fld id="{051C7006-7120-F341-A188-F97DDD913081}" type="slidenum">
              <a:rPr lang="en-US" smtClean="0"/>
              <a:pPr/>
              <a:t>‹#›</a:t>
            </a:fld>
            <a:endParaRPr lang="en-US"/>
          </a:p>
        </p:txBody>
      </p:sp>
      <p:sp>
        <p:nvSpPr>
          <p:cNvPr id="10" name="Title 9">
            <a:extLst>
              <a:ext uri="{FF2B5EF4-FFF2-40B4-BE49-F238E27FC236}">
                <a16:creationId xmlns:a16="http://schemas.microsoft.com/office/drawing/2014/main" id="{9AC14604-8D6E-4C43-BD78-6D7D044FA29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77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or Text Block">
    <p:bg>
      <p:bgPr>
        <a:solidFill>
          <a:srgbClr val="FF8200"/>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DEBE49D-A48F-40C4-926F-28F2A1027E4F}"/>
              </a:ext>
            </a:extLst>
          </p:cNvPr>
          <p:cNvSpPr>
            <a:spLocks noGrp="1"/>
          </p:cNvSpPr>
          <p:nvPr>
            <p:ph idx="1"/>
          </p:nvPr>
        </p:nvSpPr>
        <p:spPr>
          <a:xfrm>
            <a:off x="457200" y="1600200"/>
            <a:ext cx="8229600" cy="45259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9">
            <a:extLst>
              <a:ext uri="{FF2B5EF4-FFF2-40B4-BE49-F238E27FC236}">
                <a16:creationId xmlns:a16="http://schemas.microsoft.com/office/drawing/2014/main" id="{7983C38A-DBBA-4764-9410-333782B8A862}"/>
              </a:ext>
            </a:extLst>
          </p:cNvPr>
          <p:cNvSpPr>
            <a:spLocks noGrp="1"/>
          </p:cNvSpPr>
          <p:nvPr>
            <p:ph type="title"/>
          </p:nvPr>
        </p:nvSpPr>
        <p:spPr>
          <a:xfrm>
            <a:off x="457200" y="274638"/>
            <a:ext cx="8229600" cy="1143000"/>
          </a:xfrm>
        </p:spPr>
        <p:txBody>
          <a:bodyPr/>
          <a:lstStyle>
            <a:lvl1pPr>
              <a:defRPr>
                <a:solidFill>
                  <a:schemeClr val="bg1"/>
                </a:solidFill>
              </a:defRPr>
            </a:lvl1pPr>
          </a:lstStyle>
          <a:p>
            <a:r>
              <a:rPr lang="en-US"/>
              <a:t>Click to edit Master title style</a:t>
            </a:r>
          </a:p>
        </p:txBody>
      </p:sp>
      <p:sp>
        <p:nvSpPr>
          <p:cNvPr id="8" name="Date Placeholder 6">
            <a:extLst>
              <a:ext uri="{FF2B5EF4-FFF2-40B4-BE49-F238E27FC236}">
                <a16:creationId xmlns:a16="http://schemas.microsoft.com/office/drawing/2014/main" id="{238525F7-7009-49A9-8C18-99CDB814784B}"/>
              </a:ext>
            </a:extLst>
          </p:cNvPr>
          <p:cNvSpPr>
            <a:spLocks noGrp="1"/>
          </p:cNvSpPr>
          <p:nvPr>
            <p:ph type="dt" sz="half" idx="10"/>
          </p:nvPr>
        </p:nvSpPr>
        <p:spPr>
          <a:xfrm>
            <a:off x="610339" y="6414480"/>
            <a:ext cx="1310609" cy="365125"/>
          </a:xfrm>
        </p:spPr>
        <p:txBody>
          <a:bodyPr/>
          <a:lstStyle/>
          <a:p>
            <a:fld id="{AFEA9E4E-C657-4C4F-89D3-4B7C9EB11A00}" type="datetime5">
              <a:rPr lang="en-US" smtClean="0"/>
              <a:t>11-May-23</a:t>
            </a:fld>
            <a:endParaRPr lang="en-US"/>
          </a:p>
        </p:txBody>
      </p:sp>
      <p:sp>
        <p:nvSpPr>
          <p:cNvPr id="9" name="Footer Placeholder 7">
            <a:extLst>
              <a:ext uri="{FF2B5EF4-FFF2-40B4-BE49-F238E27FC236}">
                <a16:creationId xmlns:a16="http://schemas.microsoft.com/office/drawing/2014/main" id="{A11F65CA-6608-4EBB-AD42-901000B01EE6}"/>
              </a:ext>
            </a:extLst>
          </p:cNvPr>
          <p:cNvSpPr>
            <a:spLocks noGrp="1"/>
          </p:cNvSpPr>
          <p:nvPr>
            <p:ph type="ftr" sz="quarter" idx="11"/>
          </p:nvPr>
        </p:nvSpPr>
        <p:spPr>
          <a:xfrm>
            <a:off x="3124200" y="6414480"/>
            <a:ext cx="3251662" cy="365125"/>
          </a:xfrm>
        </p:spPr>
        <p:txBody>
          <a:bodyPr/>
          <a:lstStyle/>
          <a:p>
            <a:r>
              <a:rPr lang="en-US"/>
              <a:t>COSC 102</a:t>
            </a:r>
          </a:p>
        </p:txBody>
      </p:sp>
      <p:sp>
        <p:nvSpPr>
          <p:cNvPr id="10" name="Slide Number Placeholder 8">
            <a:extLst>
              <a:ext uri="{FF2B5EF4-FFF2-40B4-BE49-F238E27FC236}">
                <a16:creationId xmlns:a16="http://schemas.microsoft.com/office/drawing/2014/main" id="{1520BE50-03C5-4D0B-B74D-035763DFBB2A}"/>
              </a:ext>
            </a:extLst>
          </p:cNvPr>
          <p:cNvSpPr>
            <a:spLocks noGrp="1"/>
          </p:cNvSpPr>
          <p:nvPr>
            <p:ph type="sldNum" sz="quarter" idx="12"/>
          </p:nvPr>
        </p:nvSpPr>
        <p:spPr>
          <a:xfrm>
            <a:off x="85930" y="6414480"/>
            <a:ext cx="371270" cy="365125"/>
          </a:xfrm>
        </p:spPr>
        <p:txBody>
          <a:bodyPr/>
          <a:lstStyle/>
          <a:p>
            <a:fld id="{051C7006-7120-F341-A188-F97DDD913081}" type="slidenum">
              <a:rPr lang="en-US" smtClean="0"/>
              <a:pPr/>
              <a:t>‹#›</a:t>
            </a:fld>
            <a:endParaRPr lang="en-US"/>
          </a:p>
        </p:txBody>
      </p:sp>
    </p:spTree>
    <p:extLst>
      <p:ext uri="{BB962C8B-B14F-4D97-AF65-F5344CB8AC3E}">
        <p14:creationId xmlns:p14="http://schemas.microsoft.com/office/powerpoint/2010/main" val="41988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B06AE1-E157-4726-AD4E-01599E247BBB}" type="datetime5">
              <a:rPr lang="en-US" smtClean="0"/>
              <a:t>11-May-23</a:t>
            </a:fld>
            <a:endParaRPr lang="en-US"/>
          </a:p>
        </p:txBody>
      </p:sp>
      <p:sp>
        <p:nvSpPr>
          <p:cNvPr id="5" name="Footer Placeholder 4"/>
          <p:cNvSpPr>
            <a:spLocks noGrp="1"/>
          </p:cNvSpPr>
          <p:nvPr>
            <p:ph type="ftr" sz="quarter" idx="11"/>
          </p:nvPr>
        </p:nvSpPr>
        <p:spPr/>
        <p:txBody>
          <a:bodyPr/>
          <a:lstStyle/>
          <a:p>
            <a:r>
              <a:rPr lang="en-US"/>
              <a:t>COSC 102</a:t>
            </a:r>
          </a:p>
        </p:txBody>
      </p:sp>
      <p:sp>
        <p:nvSpPr>
          <p:cNvPr id="6" name="Slide Number Placeholder 5"/>
          <p:cNvSpPr>
            <a:spLocks noGrp="1"/>
          </p:cNvSpPr>
          <p:nvPr>
            <p:ph type="sldNum" sz="quarter" idx="12"/>
          </p:nvPr>
        </p:nvSpPr>
        <p:spPr/>
        <p:txBody>
          <a:bodyPr/>
          <a:lstStyle/>
          <a:p>
            <a:fld id="{051C7006-7120-F341-A188-F97DDD913081}" type="slidenum">
              <a:rPr lang="en-US" smtClean="0"/>
              <a:t>‹#›</a:t>
            </a:fld>
            <a:endParaRPr lang="en-US"/>
          </a:p>
        </p:txBody>
      </p:sp>
    </p:spTree>
    <p:extLst>
      <p:ext uri="{BB962C8B-B14F-4D97-AF65-F5344CB8AC3E}">
        <p14:creationId xmlns:p14="http://schemas.microsoft.com/office/powerpoint/2010/main" val="233236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solidFill>
          <a:srgbClr val="FF820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C359EC-5C41-40B7-B028-83B2C1FCF42A}" type="datetime5">
              <a:rPr lang="en-US" smtClean="0"/>
              <a:t>11-May-23</a:t>
            </a:fld>
            <a:endParaRPr lang="en-US"/>
          </a:p>
        </p:txBody>
      </p:sp>
      <p:sp>
        <p:nvSpPr>
          <p:cNvPr id="4" name="Footer Placeholder 3"/>
          <p:cNvSpPr>
            <a:spLocks noGrp="1"/>
          </p:cNvSpPr>
          <p:nvPr>
            <p:ph type="ftr" sz="quarter" idx="11"/>
          </p:nvPr>
        </p:nvSpPr>
        <p:spPr/>
        <p:txBody>
          <a:bodyPr/>
          <a:lstStyle/>
          <a:p>
            <a:r>
              <a:rPr lang="en-US"/>
              <a:t>COSC 102</a:t>
            </a:r>
          </a:p>
        </p:txBody>
      </p:sp>
      <p:sp>
        <p:nvSpPr>
          <p:cNvPr id="5" name="Slide Number Placeholder 4"/>
          <p:cNvSpPr>
            <a:spLocks noGrp="1"/>
          </p:cNvSpPr>
          <p:nvPr>
            <p:ph type="sldNum" sz="quarter" idx="12"/>
          </p:nvPr>
        </p:nvSpPr>
        <p:spPr/>
        <p:txBody>
          <a:bodyPr/>
          <a:lstStyle/>
          <a:p>
            <a:fld id="{051C7006-7120-F341-A188-F97DDD913081}" type="slidenum">
              <a:rPr lang="en-US" smtClean="0"/>
              <a:pPr/>
              <a:t>‹#›</a:t>
            </a:fld>
            <a:endParaRPr lang="en-US"/>
          </a:p>
        </p:txBody>
      </p:sp>
      <p:sp>
        <p:nvSpPr>
          <p:cNvPr id="6" name="Title 1"/>
          <p:cNvSpPr>
            <a:spLocks noGrp="1"/>
          </p:cNvSpPr>
          <p:nvPr>
            <p:ph type="title"/>
          </p:nvPr>
        </p:nvSpPr>
        <p:spPr>
          <a:xfrm>
            <a:off x="722313" y="4406900"/>
            <a:ext cx="7772400" cy="1362075"/>
          </a:xfrm>
        </p:spPr>
        <p:txBody>
          <a:bodyPr anchor="t">
            <a:normAutofit/>
          </a:bodyPr>
          <a:lstStyle>
            <a:lvl1pPr algn="l">
              <a:defRPr sz="2800" b="1" cap="all">
                <a:solidFill>
                  <a:schemeClr val="bg1"/>
                </a:solidFill>
              </a:defRPr>
            </a:lvl1pPr>
          </a:lstStyle>
          <a:p>
            <a:r>
              <a:rPr lang="en-US"/>
              <a:t>Click to edit Master title style</a:t>
            </a:r>
          </a:p>
        </p:txBody>
      </p:sp>
      <p:sp>
        <p:nvSpPr>
          <p:cNvPr id="7"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34744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subtitle style</a:t>
            </a:r>
          </a:p>
        </p:txBody>
      </p:sp>
    </p:spTree>
    <p:extLst>
      <p:ext uri="{BB962C8B-B14F-4D97-AF65-F5344CB8AC3E}">
        <p14:creationId xmlns:p14="http://schemas.microsoft.com/office/powerpoint/2010/main" val="1758142741"/>
      </p:ext>
    </p:extLst>
  </p:cSld>
  <p:clrMap bg1="lt1" tx1="dk1" bg2="lt2" tx2="dk2" accent1="accent1" accent2="accent2" accent3="accent3" accent4="accent4" accent5="accent5" accent6="accent6" hlink="hlink" folHlink="folHlink"/>
  <p:sldLayoutIdLst>
    <p:sldLayoutId id="2147483702" r:id="rId1"/>
    <p:sldLayoutId id="2147483664" r:id="rId2"/>
    <p:sldLayoutId id="2147483661" r:id="rId3"/>
    <p:sldLayoutId id="2147483649" r:id="rId4"/>
    <p:sldLayoutId id="2147483700" r:id="rId5"/>
  </p:sldLayoutIdLst>
  <p:hf hdr="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0" indent="0" algn="ctr" defTabSz="457200" rtl="0" eaLnBrk="1" latinLnBrk="0" hangingPunct="1">
        <a:spcBef>
          <a:spcPct val="20000"/>
        </a:spcBef>
        <a:buFont typeface="Arial"/>
        <a:buNone/>
        <a:defRPr sz="3200" kern="1200">
          <a:solidFill>
            <a:srgbClr val="77797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F4E4C3CB-470E-4A51-B3DE-6EDCB16C176C}" type="datetime5">
              <a:rPr lang="en-US" smtClean="0"/>
              <a:t>11-May-23</a:t>
            </a:fld>
            <a:endParaRPr lang="en-US"/>
          </a:p>
        </p:txBody>
      </p:sp>
      <p:sp>
        <p:nvSpPr>
          <p:cNvPr id="5"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102</a:t>
            </a:r>
          </a:p>
        </p:txBody>
      </p:sp>
      <p:sp>
        <p:nvSpPr>
          <p:cNvPr id="6"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a:p>
        </p:txBody>
      </p:sp>
      <p:pic>
        <p:nvPicPr>
          <p:cNvPr id="10" name="Picture 9" descr="UT_logo_RIGHT_KNOCKOUT.eps"/>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621048" y="6441967"/>
            <a:ext cx="1410369" cy="314711"/>
          </a:xfrm>
          <a:prstGeom prst="rect">
            <a:avLst/>
          </a:prstGeom>
        </p:spPr>
      </p:pic>
    </p:spTree>
    <p:extLst>
      <p:ext uri="{BB962C8B-B14F-4D97-AF65-F5344CB8AC3E}">
        <p14:creationId xmlns:p14="http://schemas.microsoft.com/office/powerpoint/2010/main" val="2101319141"/>
      </p:ext>
    </p:extLst>
  </p:cSld>
  <p:clrMap bg1="lt1" tx1="dk1" bg2="lt2" tx2="dk2" accent1="accent1" accent2="accent2" accent3="accent3" accent4="accent4" accent5="accent5" accent6="accent6" hlink="hlink" folHlink="folHlink"/>
  <p:sldLayoutIdLst>
    <p:sldLayoutId id="2147483669" r:id="rId1"/>
    <p:sldLayoutId id="2147483691" r:id="rId2"/>
    <p:sldLayoutId id="2147483670" r:id="rId3"/>
    <p:sldLayoutId id="2147483701" r:id="rId4"/>
    <p:sldLayoutId id="2147483671" r:id="rId5"/>
    <p:sldLayoutId id="2147483672" r:id="rId6"/>
    <p:sldLayoutId id="2147483674" r:id="rId7"/>
  </p:sldLayoutIdLst>
  <p:hf hdr="0"/>
  <p:txStyles>
    <p:titleStyle>
      <a:lvl1pPr algn="l" defTabSz="457200" rtl="0" eaLnBrk="1" latinLnBrk="0" hangingPunct="1">
        <a:spcBef>
          <a:spcPct val="0"/>
        </a:spcBef>
        <a:buNone/>
        <a:defRPr sz="4400" b="1"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1CCBE46E-7B3B-4EFC-8129-C573A55C505D}" type="datetime5">
              <a:rPr lang="en-US" smtClean="0"/>
              <a:t>11-May-23</a:t>
            </a:fld>
            <a:endParaRPr lang="en-US"/>
          </a:p>
        </p:txBody>
      </p:sp>
      <p:sp>
        <p:nvSpPr>
          <p:cNvPr id="11"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102</a:t>
            </a:r>
          </a:p>
        </p:txBody>
      </p:sp>
      <p:sp>
        <p:nvSpPr>
          <p:cNvPr id="12"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a:p>
        </p:txBody>
      </p:sp>
      <p:pic>
        <p:nvPicPr>
          <p:cNvPr id="13" name="Picture 12" descr="UT_logo_RIGHT_KNOCKOUT.eps"/>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280624" y="6441967"/>
            <a:ext cx="1410369" cy="314711"/>
          </a:xfrm>
          <a:prstGeom prst="rect">
            <a:avLst/>
          </a:prstGeom>
        </p:spPr>
      </p:pic>
    </p:spTree>
    <p:extLst>
      <p:ext uri="{BB962C8B-B14F-4D97-AF65-F5344CB8AC3E}">
        <p14:creationId xmlns:p14="http://schemas.microsoft.com/office/powerpoint/2010/main" val="2856070284"/>
      </p:ext>
    </p:extLst>
  </p:cSld>
  <p:clrMap bg1="lt1" tx1="dk1" bg2="lt2" tx2="dk2" accent1="accent1" accent2="accent2" accent3="accent3" accent4="accent4" accent5="accent5" accent6="accent6" hlink="hlink" folHlink="folHlink"/>
  <p:sldLayoutIdLst>
    <p:sldLayoutId id="2147483676" r:id="rId1"/>
    <p:sldLayoutId id="2147483693" r:id="rId2"/>
    <p:sldLayoutId id="2147483699" r:id="rId3"/>
    <p:sldLayoutId id="2147483694" r:id="rId4"/>
    <p:sldLayoutId id="2147483695" r:id="rId5"/>
  </p:sldLayoutIdLst>
  <p:hf hdr="0"/>
  <p:txStyles>
    <p:titleStyle>
      <a:lvl1pPr algn="l"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30206"/>
            <a:ext cx="9144000" cy="527794"/>
          </a:xfrm>
          <a:prstGeom prst="rect">
            <a:avLst/>
          </a:prstGeom>
          <a:solidFill>
            <a:srgbClr val="FF8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457200" y="6356350"/>
            <a:ext cx="1310609" cy="365125"/>
          </a:xfrm>
          <a:prstGeom prst="rect">
            <a:avLst/>
          </a:prstGeom>
        </p:spPr>
        <p:txBody>
          <a:bodyPr vert="horz" lIns="91440" tIns="45720" rIns="91440" bIns="45720" rtlCol="0" anchor="ctr"/>
          <a:lstStyle>
            <a:lvl1pPr algn="l">
              <a:defRPr sz="1000">
                <a:solidFill>
                  <a:schemeClr val="bg1"/>
                </a:solidFill>
                <a:latin typeface="Arial"/>
                <a:cs typeface="Arial"/>
              </a:defRPr>
            </a:lvl1pPr>
          </a:lstStyle>
          <a:p>
            <a:fld id="{0D87C26C-CCEC-41D1-A3AE-A2BB722A9F37}" type="datetime5">
              <a:rPr lang="en-US" smtClean="0"/>
              <a:t>11-May-23</a:t>
            </a:fld>
            <a:endParaRPr lang="en-US"/>
          </a:p>
        </p:txBody>
      </p:sp>
      <p:sp>
        <p:nvSpPr>
          <p:cNvPr id="9" name="Footer Placeholder 4"/>
          <p:cNvSpPr>
            <a:spLocks noGrp="1"/>
          </p:cNvSpPr>
          <p:nvPr>
            <p:ph type="ftr" sz="quarter" idx="3"/>
          </p:nvPr>
        </p:nvSpPr>
        <p:spPr>
          <a:xfrm>
            <a:off x="1767809" y="6356350"/>
            <a:ext cx="2895600" cy="365125"/>
          </a:xfrm>
          <a:prstGeom prst="rect">
            <a:avLst/>
          </a:prstGeom>
        </p:spPr>
        <p:txBody>
          <a:bodyPr vert="horz" lIns="91440" tIns="45720" rIns="91440" bIns="45720" rtlCol="0" anchor="ctr"/>
          <a:lstStyle>
            <a:lvl1pPr algn="ctr">
              <a:defRPr sz="1000">
                <a:solidFill>
                  <a:schemeClr val="bg1"/>
                </a:solidFill>
                <a:latin typeface="Arial"/>
                <a:cs typeface="Arial"/>
              </a:defRPr>
            </a:lvl1pPr>
          </a:lstStyle>
          <a:p>
            <a:r>
              <a:rPr lang="en-US"/>
              <a:t>COSC 102</a:t>
            </a:r>
          </a:p>
        </p:txBody>
      </p:sp>
      <p:sp>
        <p:nvSpPr>
          <p:cNvPr id="10" name="Slide Number Placeholder 5"/>
          <p:cNvSpPr>
            <a:spLocks noGrp="1"/>
          </p:cNvSpPr>
          <p:nvPr>
            <p:ph type="sldNum" sz="quarter" idx="4"/>
          </p:nvPr>
        </p:nvSpPr>
        <p:spPr>
          <a:xfrm>
            <a:off x="4667371" y="635635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51C7006-7120-F341-A188-F97DDD913081}" type="slidenum">
              <a:rPr lang="en-US" smtClean="0"/>
              <a:pPr/>
              <a:t>‹#›</a:t>
            </a:fld>
            <a:endParaRPr lang="en-US"/>
          </a:p>
        </p:txBody>
      </p:sp>
      <p:pic>
        <p:nvPicPr>
          <p:cNvPr id="11" name="Picture 10" descr="UT_logo_RIGHT_KNOCKOUT.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80624" y="6441967"/>
            <a:ext cx="1410369" cy="314711"/>
          </a:xfrm>
          <a:prstGeom prst="rect">
            <a:avLst/>
          </a:prstGeom>
        </p:spPr>
      </p:pic>
    </p:spTree>
    <p:extLst>
      <p:ext uri="{BB962C8B-B14F-4D97-AF65-F5344CB8AC3E}">
        <p14:creationId xmlns:p14="http://schemas.microsoft.com/office/powerpoint/2010/main" val="1886285337"/>
      </p:ext>
    </p:extLst>
  </p:cSld>
  <p:clrMap bg1="lt1" tx1="dk1" bg2="lt2" tx2="dk2" accent1="accent1" accent2="accent2" accent3="accent3" accent4="accent4" accent5="accent5" accent6="accent6" hlink="hlink" folHlink="folHlink"/>
  <p:sldLayoutIdLst>
    <p:sldLayoutId id="2147483698" r:id="rId1"/>
  </p:sldLayoutIdLst>
  <p:hf hdr="0"/>
  <p:txStyles>
    <p:titleStyle>
      <a:lvl1pPr algn="ctr" defTabSz="457200" rtl="0" eaLnBrk="1" latinLnBrk="0" hangingPunct="1">
        <a:spcBef>
          <a:spcPct val="0"/>
        </a:spcBef>
        <a:buNone/>
        <a:defRPr sz="4400" kern="1200">
          <a:solidFill>
            <a:srgbClr val="3B3C3E"/>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0681"/>
            <a:ext cx="8229600" cy="1143000"/>
          </a:xfrm>
        </p:spPr>
        <p:txBody>
          <a:bodyPr>
            <a:normAutofit fontScale="90000"/>
          </a:bodyPr>
          <a:lstStyle/>
          <a:p>
            <a:r>
              <a:rPr lang="en-US" dirty="0"/>
              <a:t>Sorting and Searching Algorithms</a:t>
            </a:r>
          </a:p>
        </p:txBody>
      </p:sp>
      <p:sp>
        <p:nvSpPr>
          <p:cNvPr id="5" name="Subtitle 4"/>
          <p:cNvSpPr>
            <a:spLocks noGrp="1"/>
          </p:cNvSpPr>
          <p:nvPr>
            <p:ph type="subTitle" idx="1"/>
          </p:nvPr>
        </p:nvSpPr>
        <p:spPr>
          <a:xfrm>
            <a:off x="1371600" y="2273881"/>
            <a:ext cx="6400800" cy="1223675"/>
          </a:xfrm>
        </p:spPr>
        <p:txBody>
          <a:bodyPr/>
          <a:lstStyle/>
          <a:p>
            <a:r>
              <a:rPr lang="en-US" dirty="0"/>
              <a:t>COSC 102</a:t>
            </a:r>
          </a:p>
          <a:p>
            <a:r>
              <a:rPr lang="en-US" dirty="0"/>
              <a:t>Camille Crumpton</a:t>
            </a:r>
          </a:p>
        </p:txBody>
      </p:sp>
    </p:spTree>
    <p:extLst>
      <p:ext uri="{BB962C8B-B14F-4D97-AF65-F5344CB8AC3E}">
        <p14:creationId xmlns:p14="http://schemas.microsoft.com/office/powerpoint/2010/main" val="182955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85000" lnSpcReduction="20000"/>
          </a:bodyPr>
          <a:lstStyle/>
          <a:p>
            <a:r>
              <a:rPr lang="en-US" dirty="0"/>
              <a:t>Selection sort works by stepping through each index of the vector (think of this index as the “selected” index) and placing the correct value in that index. It will not move again.</a:t>
            </a:r>
          </a:p>
          <a:p>
            <a:pPr lvl="1"/>
            <a:r>
              <a:rPr lang="en-US" dirty="0"/>
              <a:t>We start at index 0 as the selected index. We look at every value to the right of the selected index and find the smallest value. We swap the value at the selected index (0) with the smallest value found.</a:t>
            </a:r>
          </a:p>
          <a:p>
            <a:pPr lvl="1"/>
            <a:r>
              <a:rPr lang="en-US" dirty="0"/>
              <a:t>Next, we move the selected index to index 1. We repeat (look at every value to right of the selected index) to find the smallest value, and swap.</a:t>
            </a:r>
          </a:p>
          <a:p>
            <a:pPr lvl="1"/>
            <a:r>
              <a:rPr lang="en-US" dirty="0"/>
              <a:t>If there are no values to the right of the selected index that are smaller, no swap will occur.</a:t>
            </a:r>
          </a:p>
          <a:p>
            <a:pPr lvl="1"/>
            <a:endParaRPr lang="en-US" dirty="0"/>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10</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Selection Sort</a:t>
            </a:r>
          </a:p>
        </p:txBody>
      </p:sp>
    </p:spTree>
    <p:extLst>
      <p:ext uri="{BB962C8B-B14F-4D97-AF65-F5344CB8AC3E}">
        <p14:creationId xmlns:p14="http://schemas.microsoft.com/office/powerpoint/2010/main" val="225212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92500"/>
          </a:bodyPr>
          <a:lstStyle/>
          <a:p>
            <a:r>
              <a:rPr lang="en-US" dirty="0"/>
              <a:t>Unlike Bubble Sort, Selection Sort does not go back to previous indexes at any point</a:t>
            </a:r>
          </a:p>
          <a:p>
            <a:r>
              <a:rPr lang="en-US" dirty="0"/>
              <a:t>Selection sort is the only algorithm where we decide the *final* resting spot of a value.</a:t>
            </a:r>
          </a:p>
          <a:p>
            <a:r>
              <a:rPr lang="en-US" dirty="0"/>
              <a:t>If we are running the algorithm and the selected index is 5 currently, then we know indexes 0-4 are sorted and their values will not change.</a:t>
            </a:r>
          </a:p>
          <a:p>
            <a:pPr lvl="1"/>
            <a:endParaRPr lang="en-US" dirty="0"/>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11</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Selection Sort</a:t>
            </a:r>
          </a:p>
        </p:txBody>
      </p:sp>
    </p:spTree>
    <p:extLst>
      <p:ext uri="{BB962C8B-B14F-4D97-AF65-F5344CB8AC3E}">
        <p14:creationId xmlns:p14="http://schemas.microsoft.com/office/powerpoint/2010/main" val="137655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a:extLst>
              <a:ext uri="{FF2B5EF4-FFF2-40B4-BE49-F238E27FC236}">
                <a16:creationId xmlns:a16="http://schemas.microsoft.com/office/drawing/2014/main" id="{36FB723E-71DE-824D-B311-315597C03CD5}"/>
              </a:ext>
            </a:extLst>
          </p:cNvPr>
          <p:cNvPicPr>
            <a:picLocks noGrp="1" noChangeAspect="1"/>
          </p:cNvPicPr>
          <p:nvPr>
            <p:ph idx="1"/>
          </p:nvPr>
        </p:nvPicPr>
        <p:blipFill>
          <a:blip r:embed="rId3"/>
          <a:stretch>
            <a:fillRect/>
          </a:stretch>
        </p:blipFill>
        <p:spPr>
          <a:xfrm>
            <a:off x="2716356" y="1600200"/>
            <a:ext cx="3711288"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12</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Selection Sort</a:t>
            </a:r>
          </a:p>
        </p:txBody>
      </p:sp>
    </p:spTree>
    <p:extLst>
      <p:ext uri="{BB962C8B-B14F-4D97-AF65-F5344CB8AC3E}">
        <p14:creationId xmlns:p14="http://schemas.microsoft.com/office/powerpoint/2010/main" val="242318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23491-B2E5-4BFC-A47D-23188DDEB1D3}"/>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F69210A1-05E8-4C66-876C-F79662E4649F}"/>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55D1CDF9-2787-4A6D-9202-9867DC09A704}"/>
              </a:ext>
            </a:extLst>
          </p:cNvPr>
          <p:cNvSpPr>
            <a:spLocks noGrp="1"/>
          </p:cNvSpPr>
          <p:nvPr>
            <p:ph type="sldNum" sz="quarter" idx="12"/>
          </p:nvPr>
        </p:nvSpPr>
        <p:spPr/>
        <p:txBody>
          <a:bodyPr/>
          <a:lstStyle/>
          <a:p>
            <a:fld id="{051C7006-7120-F341-A188-F97DDD913081}" type="slidenum">
              <a:rPr lang="en-US" smtClean="0"/>
              <a:pPr/>
              <a:t>13</a:t>
            </a:fld>
            <a:endParaRPr lang="en-US"/>
          </a:p>
        </p:txBody>
      </p:sp>
      <p:sp>
        <p:nvSpPr>
          <p:cNvPr id="7" name="Title 6">
            <a:extLst>
              <a:ext uri="{FF2B5EF4-FFF2-40B4-BE49-F238E27FC236}">
                <a16:creationId xmlns:a16="http://schemas.microsoft.com/office/drawing/2014/main" id="{694BD2B7-B8BD-465B-9076-E84D6BD37530}"/>
              </a:ext>
            </a:extLst>
          </p:cNvPr>
          <p:cNvSpPr>
            <a:spLocks noGrp="1"/>
          </p:cNvSpPr>
          <p:nvPr>
            <p:ph type="title"/>
          </p:nvPr>
        </p:nvSpPr>
        <p:spPr/>
        <p:txBody>
          <a:bodyPr/>
          <a:lstStyle/>
          <a:p>
            <a:r>
              <a:rPr lang="en-US" dirty="0"/>
              <a:t>INSERTION SORT</a:t>
            </a:r>
          </a:p>
        </p:txBody>
      </p:sp>
      <p:sp>
        <p:nvSpPr>
          <p:cNvPr id="8" name="Text Placeholder 7">
            <a:extLst>
              <a:ext uri="{FF2B5EF4-FFF2-40B4-BE49-F238E27FC236}">
                <a16:creationId xmlns:a16="http://schemas.microsoft.com/office/drawing/2014/main" id="{C89FB52E-FB9D-4502-A810-FA04B93993E2}"/>
              </a:ext>
            </a:extLst>
          </p:cNvPr>
          <p:cNvSpPr>
            <a:spLocks noGrp="1"/>
          </p:cNvSpPr>
          <p:nvPr>
            <p:ph type="body" idx="1"/>
          </p:nvPr>
        </p:nvSpPr>
        <p:spPr/>
        <p:txBody>
          <a:bodyPr/>
          <a:lstStyle/>
          <a:p>
            <a:r>
              <a:rPr lang="en-US" dirty="0"/>
              <a:t>Sorting Algorithms</a:t>
            </a:r>
          </a:p>
        </p:txBody>
      </p:sp>
    </p:spTree>
    <p:extLst>
      <p:ext uri="{BB962C8B-B14F-4D97-AF65-F5344CB8AC3E}">
        <p14:creationId xmlns:p14="http://schemas.microsoft.com/office/powerpoint/2010/main" val="141655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a:ln>
            <a:solidFill>
              <a:schemeClr val="accent1"/>
            </a:solidFill>
          </a:ln>
        </p:spPr>
        <p:txBody>
          <a:bodyPr>
            <a:normAutofit lnSpcReduction="10000"/>
          </a:bodyPr>
          <a:lstStyle/>
          <a:p>
            <a:r>
              <a:rPr lang="en-US" dirty="0"/>
              <a:t>Insertion sort works by splitting the vector into two parts, the sorted portion, and the unsorted portion.</a:t>
            </a:r>
          </a:p>
          <a:p>
            <a:r>
              <a:rPr lang="en-US" dirty="0"/>
              <a:t>Selection sort also has a sorted portion, and but insertion sort’s sorted portion is only RELATIVE to the other items in the sorted portion. Their final resting index is not determined and may change as other values are moved into the sorted portion. </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14</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Insertion Sort</a:t>
            </a:r>
          </a:p>
        </p:txBody>
      </p:sp>
    </p:spTree>
    <p:extLst>
      <p:ext uri="{BB962C8B-B14F-4D97-AF65-F5344CB8AC3E}">
        <p14:creationId xmlns:p14="http://schemas.microsoft.com/office/powerpoint/2010/main" val="2896716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a:bodyPr>
          <a:lstStyle/>
          <a:p>
            <a:r>
              <a:rPr lang="en-US" dirty="0"/>
              <a:t>Begin with index 0 as the “sorted” portion (a sorted portion consisting of one item).</a:t>
            </a:r>
          </a:p>
          <a:p>
            <a:pPr lvl="1"/>
            <a:r>
              <a:rPr lang="en-US" dirty="0"/>
              <a:t>Take the first index to the right of the sorted portion (i.e. the first element in the unsorted portion), and look backwards through the unsorted portion and “insert” the value where it belongs.</a:t>
            </a:r>
          </a:p>
          <a:p>
            <a:pPr lvl="1"/>
            <a:r>
              <a:rPr lang="en-US" dirty="0"/>
              <a:t>This is the most common way people sort playing cards in their hand.</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15</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Insertion Sort</a:t>
            </a:r>
          </a:p>
        </p:txBody>
      </p:sp>
    </p:spTree>
    <p:extLst>
      <p:ext uri="{BB962C8B-B14F-4D97-AF65-F5344CB8AC3E}">
        <p14:creationId xmlns:p14="http://schemas.microsoft.com/office/powerpoint/2010/main" val="302244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medium confidence">
            <a:extLst>
              <a:ext uri="{FF2B5EF4-FFF2-40B4-BE49-F238E27FC236}">
                <a16:creationId xmlns:a16="http://schemas.microsoft.com/office/drawing/2014/main" id="{9A876409-6D4E-4B42-9459-CF3CD6E12AFB}"/>
              </a:ext>
            </a:extLst>
          </p:cNvPr>
          <p:cNvPicPr>
            <a:picLocks noGrp="1" noChangeAspect="1"/>
          </p:cNvPicPr>
          <p:nvPr>
            <p:ph idx="1"/>
          </p:nvPr>
        </p:nvPicPr>
        <p:blipFill>
          <a:blip r:embed="rId3"/>
          <a:stretch>
            <a:fillRect/>
          </a:stretch>
        </p:blipFill>
        <p:spPr>
          <a:xfrm>
            <a:off x="979569" y="1600200"/>
            <a:ext cx="7184862"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16</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Insertion Sort</a:t>
            </a:r>
          </a:p>
        </p:txBody>
      </p:sp>
    </p:spTree>
    <p:extLst>
      <p:ext uri="{BB962C8B-B14F-4D97-AF65-F5344CB8AC3E}">
        <p14:creationId xmlns:p14="http://schemas.microsoft.com/office/powerpoint/2010/main" val="301880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23491-B2E5-4BFC-A47D-23188DDEB1D3}"/>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F69210A1-05E8-4C66-876C-F79662E4649F}"/>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55D1CDF9-2787-4A6D-9202-9867DC09A704}"/>
              </a:ext>
            </a:extLst>
          </p:cNvPr>
          <p:cNvSpPr>
            <a:spLocks noGrp="1"/>
          </p:cNvSpPr>
          <p:nvPr>
            <p:ph type="sldNum" sz="quarter" idx="12"/>
          </p:nvPr>
        </p:nvSpPr>
        <p:spPr/>
        <p:txBody>
          <a:bodyPr/>
          <a:lstStyle/>
          <a:p>
            <a:fld id="{051C7006-7120-F341-A188-F97DDD913081}" type="slidenum">
              <a:rPr lang="en-US" smtClean="0"/>
              <a:pPr/>
              <a:t>17</a:t>
            </a:fld>
            <a:endParaRPr lang="en-US"/>
          </a:p>
        </p:txBody>
      </p:sp>
      <p:sp>
        <p:nvSpPr>
          <p:cNvPr id="7" name="Title 6">
            <a:extLst>
              <a:ext uri="{FF2B5EF4-FFF2-40B4-BE49-F238E27FC236}">
                <a16:creationId xmlns:a16="http://schemas.microsoft.com/office/drawing/2014/main" id="{694BD2B7-B8BD-465B-9076-E84D6BD37530}"/>
              </a:ext>
            </a:extLst>
          </p:cNvPr>
          <p:cNvSpPr>
            <a:spLocks noGrp="1"/>
          </p:cNvSpPr>
          <p:nvPr>
            <p:ph type="title"/>
          </p:nvPr>
        </p:nvSpPr>
        <p:spPr/>
        <p:txBody>
          <a:bodyPr/>
          <a:lstStyle/>
          <a:p>
            <a:r>
              <a:rPr lang="en-US" dirty="0"/>
              <a:t>LINEAR </a:t>
            </a:r>
            <a:r>
              <a:rPr lang="en-US" dirty="0" err="1"/>
              <a:t>SEARCh</a:t>
            </a:r>
            <a:endParaRPr lang="en-US" dirty="0"/>
          </a:p>
        </p:txBody>
      </p:sp>
      <p:sp>
        <p:nvSpPr>
          <p:cNvPr id="8" name="Text Placeholder 7">
            <a:extLst>
              <a:ext uri="{FF2B5EF4-FFF2-40B4-BE49-F238E27FC236}">
                <a16:creationId xmlns:a16="http://schemas.microsoft.com/office/drawing/2014/main" id="{C89FB52E-FB9D-4502-A810-FA04B93993E2}"/>
              </a:ext>
            </a:extLst>
          </p:cNvPr>
          <p:cNvSpPr>
            <a:spLocks noGrp="1"/>
          </p:cNvSpPr>
          <p:nvPr>
            <p:ph type="body" idx="1"/>
          </p:nvPr>
        </p:nvSpPr>
        <p:spPr/>
        <p:txBody>
          <a:bodyPr/>
          <a:lstStyle/>
          <a:p>
            <a:r>
              <a:rPr lang="en-US" dirty="0"/>
              <a:t>Searching Algorithms</a:t>
            </a:r>
          </a:p>
        </p:txBody>
      </p:sp>
    </p:spTree>
    <p:extLst>
      <p:ext uri="{BB962C8B-B14F-4D97-AF65-F5344CB8AC3E}">
        <p14:creationId xmlns:p14="http://schemas.microsoft.com/office/powerpoint/2010/main" val="157388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a:bodyPr>
          <a:lstStyle/>
          <a:p>
            <a:r>
              <a:rPr lang="en-US" dirty="0"/>
              <a:t>Linear Search is a very simple algorithm, essentially a for loop.</a:t>
            </a:r>
          </a:p>
          <a:p>
            <a:r>
              <a:rPr lang="en-US" dirty="0"/>
              <a:t>A sequential search is made over items one by one. Each item is checked and if a match is found, then that item is returned, otherwise the search continues till the end of the list.</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18</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Linear Search</a:t>
            </a:r>
          </a:p>
        </p:txBody>
      </p:sp>
    </p:spTree>
    <p:extLst>
      <p:ext uri="{BB962C8B-B14F-4D97-AF65-F5344CB8AC3E}">
        <p14:creationId xmlns:p14="http://schemas.microsoft.com/office/powerpoint/2010/main" val="279821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70000" lnSpcReduction="20000"/>
          </a:bodyPr>
          <a:lstStyle/>
          <a:p>
            <a:r>
              <a:rPr lang="en-US" dirty="0"/>
              <a:t>Binary Search is a much more efficient searching algorithm (i.e. will find matches faster, on average).</a:t>
            </a:r>
          </a:p>
          <a:p>
            <a:r>
              <a:rPr lang="en-US" dirty="0"/>
              <a:t>Algorithm:</a:t>
            </a:r>
          </a:p>
          <a:p>
            <a:pPr lvl="1"/>
            <a:r>
              <a:rPr lang="en-US" dirty="0"/>
              <a:t>Make sure the list is sorted before starting the algorithm.</a:t>
            </a:r>
          </a:p>
          <a:p>
            <a:pPr lvl="1"/>
            <a:r>
              <a:rPr lang="en-US" dirty="0"/>
              <a:t>Designate a beginning, midpoint, and end for the list.</a:t>
            </a:r>
          </a:p>
          <a:p>
            <a:pPr lvl="1"/>
            <a:r>
              <a:rPr lang="en-US" dirty="0"/>
              <a:t>See if the value you are searching for is greater than, less than, or equal to the midpoint.</a:t>
            </a:r>
          </a:p>
          <a:p>
            <a:pPr lvl="1"/>
            <a:r>
              <a:rPr lang="en-US" dirty="0"/>
              <a:t>If it’s greater than the midpoint, remove the bottom half from the searching area and repeat. If it’s less than the midpoint, remove the top half from the searching area and repeat.</a:t>
            </a:r>
          </a:p>
          <a:p>
            <a:pPr lvl="1"/>
            <a:r>
              <a:rPr lang="en-US" dirty="0"/>
              <a:t>If it’s equal to the midpoint, then you have a match! If you have reached a searching area of size 1, and still haven’t found a match, then the value is not in the list. This is implemented by checking if the “end” (or “high”) is less than the “begin” (or “low”)</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19</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Binary Search</a:t>
            </a:r>
          </a:p>
        </p:txBody>
      </p:sp>
    </p:spTree>
    <p:extLst>
      <p:ext uri="{BB962C8B-B14F-4D97-AF65-F5344CB8AC3E}">
        <p14:creationId xmlns:p14="http://schemas.microsoft.com/office/powerpoint/2010/main" val="266974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7E10D-01B7-4A72-AC3B-B021460EFAF4}"/>
              </a:ext>
            </a:extLst>
          </p:cNvPr>
          <p:cNvSpPr>
            <a:spLocks noGrp="1"/>
          </p:cNvSpPr>
          <p:nvPr>
            <p:ph type="title"/>
          </p:nvPr>
        </p:nvSpPr>
        <p:spPr>
          <a:xfrm>
            <a:off x="457200" y="274638"/>
            <a:ext cx="8229600" cy="1143000"/>
          </a:xfrm>
        </p:spPr>
        <p:txBody>
          <a:bodyPr anchor="ctr">
            <a:normAutofit/>
          </a:bodyPr>
          <a:lstStyle/>
          <a:p>
            <a:r>
              <a:rPr lang="en-US" dirty="0"/>
              <a:t>Topics</a:t>
            </a:r>
          </a:p>
        </p:txBody>
      </p:sp>
      <p:sp>
        <p:nvSpPr>
          <p:cNvPr id="11" name="Date Placeholder 3">
            <a:extLst>
              <a:ext uri="{FF2B5EF4-FFF2-40B4-BE49-F238E27FC236}">
                <a16:creationId xmlns:a16="http://schemas.microsoft.com/office/drawing/2014/main" id="{F52EA649-0C43-B844-9253-E8A032AB9116}"/>
              </a:ext>
            </a:extLst>
          </p:cNvPr>
          <p:cNvSpPr>
            <a:spLocks noGrp="1"/>
          </p:cNvSpPr>
          <p:nvPr>
            <p:ph type="dt" sz="half" idx="10"/>
          </p:nvPr>
        </p:nvSpPr>
        <p:spPr>
          <a:xfrm>
            <a:off x="610339" y="6414480"/>
            <a:ext cx="1310609" cy="365125"/>
          </a:xfrm>
        </p:spPr>
        <p:txBody>
          <a:bodyPr/>
          <a:lstStyle/>
          <a:p>
            <a:pPr>
              <a:spcAft>
                <a:spcPts val="600"/>
              </a:spcAft>
            </a:pPr>
            <a:fld id="{AFEA9E4E-C657-4C4F-89D3-4B7C9EB11A00}" type="datetime5">
              <a:rPr lang="en-US" smtClean="0"/>
              <a:pPr>
                <a:spcAft>
                  <a:spcPts val="600"/>
                </a:spcAft>
              </a:pPr>
              <a:t>11-May-23</a:t>
            </a:fld>
            <a:endParaRPr lang="en-US"/>
          </a:p>
        </p:txBody>
      </p:sp>
      <p:sp>
        <p:nvSpPr>
          <p:cNvPr id="13" name="Footer Placeholder 4">
            <a:extLst>
              <a:ext uri="{FF2B5EF4-FFF2-40B4-BE49-F238E27FC236}">
                <a16:creationId xmlns:a16="http://schemas.microsoft.com/office/drawing/2014/main" id="{E871D052-DD41-579B-72AC-05520EA48CEC}"/>
              </a:ext>
            </a:extLst>
          </p:cNvPr>
          <p:cNvSpPr>
            <a:spLocks noGrp="1"/>
          </p:cNvSpPr>
          <p:nvPr>
            <p:ph type="ftr" sz="quarter" idx="11"/>
          </p:nvPr>
        </p:nvSpPr>
        <p:spPr>
          <a:xfrm>
            <a:off x="3124200" y="6414480"/>
            <a:ext cx="3251662" cy="365125"/>
          </a:xfrm>
        </p:spPr>
        <p:txBody>
          <a:bodyPr/>
          <a:lstStyle/>
          <a:p>
            <a:pPr>
              <a:spcAft>
                <a:spcPts val="600"/>
              </a:spcAft>
            </a:pPr>
            <a:r>
              <a:rPr lang="en-US"/>
              <a:t>COSC 102</a:t>
            </a:r>
          </a:p>
        </p:txBody>
      </p:sp>
      <p:sp>
        <p:nvSpPr>
          <p:cNvPr id="15" name="Slide Number Placeholder 5">
            <a:extLst>
              <a:ext uri="{FF2B5EF4-FFF2-40B4-BE49-F238E27FC236}">
                <a16:creationId xmlns:a16="http://schemas.microsoft.com/office/drawing/2014/main" id="{BE2D6A29-1E82-5624-0826-C089104B499C}"/>
              </a:ext>
            </a:extLst>
          </p:cNvPr>
          <p:cNvSpPr>
            <a:spLocks noGrp="1"/>
          </p:cNvSpPr>
          <p:nvPr>
            <p:ph type="sldNum" sz="quarter" idx="12"/>
          </p:nvPr>
        </p:nvSpPr>
        <p:spPr>
          <a:xfrm>
            <a:off x="85930" y="6414480"/>
            <a:ext cx="371270" cy="365125"/>
          </a:xfrm>
        </p:spPr>
        <p:txBody>
          <a:bodyPr/>
          <a:lstStyle/>
          <a:p>
            <a:pPr>
              <a:spcAft>
                <a:spcPts val="600"/>
              </a:spcAft>
            </a:pPr>
            <a:fld id="{051C7006-7120-F341-A188-F97DDD913081}" type="slidenum">
              <a:rPr lang="en-US" smtClean="0"/>
              <a:pPr>
                <a:spcAft>
                  <a:spcPts val="600"/>
                </a:spcAft>
              </a:pPr>
              <a:t>2</a:t>
            </a:fld>
            <a:endParaRPr lang="en-US"/>
          </a:p>
        </p:txBody>
      </p:sp>
      <p:graphicFrame>
        <p:nvGraphicFramePr>
          <p:cNvPr id="7" name="Content Placeholder 4">
            <a:extLst>
              <a:ext uri="{FF2B5EF4-FFF2-40B4-BE49-F238E27FC236}">
                <a16:creationId xmlns:a16="http://schemas.microsoft.com/office/drawing/2014/main" id="{8583A4CF-3060-71FF-A72E-C08528347BA3}"/>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0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20</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Binary Search</a:t>
            </a:r>
          </a:p>
        </p:txBody>
      </p:sp>
      <p:pic>
        <p:nvPicPr>
          <p:cNvPr id="9" name="Content Placeholder 8" descr="Text, table&#10;&#10;Description automatically generated">
            <a:extLst>
              <a:ext uri="{FF2B5EF4-FFF2-40B4-BE49-F238E27FC236}">
                <a16:creationId xmlns:a16="http://schemas.microsoft.com/office/drawing/2014/main" id="{2666E882-BF49-E940-9B9E-62DA5D98C76B}"/>
              </a:ext>
            </a:extLst>
          </p:cNvPr>
          <p:cNvPicPr>
            <a:picLocks noGrp="1" noChangeAspect="1"/>
          </p:cNvPicPr>
          <p:nvPr>
            <p:ph idx="1"/>
          </p:nvPr>
        </p:nvPicPr>
        <p:blipFill>
          <a:blip r:embed="rId3"/>
          <a:stretch>
            <a:fillRect/>
          </a:stretch>
        </p:blipFill>
        <p:spPr>
          <a:xfrm>
            <a:off x="4774029" y="274638"/>
            <a:ext cx="3912771" cy="5738733"/>
          </a:xfrm>
        </p:spPr>
      </p:pic>
      <p:sp>
        <p:nvSpPr>
          <p:cNvPr id="11" name="Content Placeholder 7">
            <a:extLst>
              <a:ext uri="{FF2B5EF4-FFF2-40B4-BE49-F238E27FC236}">
                <a16:creationId xmlns:a16="http://schemas.microsoft.com/office/drawing/2014/main" id="{3828AD5D-85D9-D948-B376-42BECC5D3ED0}"/>
              </a:ext>
            </a:extLst>
          </p:cNvPr>
          <p:cNvSpPr txBox="1">
            <a:spLocks/>
          </p:cNvSpPr>
          <p:nvPr/>
        </p:nvSpPr>
        <p:spPr>
          <a:xfrm>
            <a:off x="457200" y="1417638"/>
            <a:ext cx="4114800" cy="45259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rgbClr val="3B3C3E"/>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B3C3E"/>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B3C3E"/>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B3C3E"/>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3B3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Use the following formula to find the midpoint: </a:t>
            </a:r>
          </a:p>
          <a:p>
            <a:pPr lvl="1"/>
            <a:r>
              <a:rPr lang="en-US" dirty="0"/>
              <a:t>mid = low + (high - low) / 2</a:t>
            </a:r>
          </a:p>
          <a:p>
            <a:pPr lvl="1"/>
            <a:r>
              <a:rPr lang="en-US" dirty="0"/>
              <a:t>Note – this uses integer division</a:t>
            </a:r>
          </a:p>
          <a:p>
            <a:r>
              <a:rPr lang="en-US" dirty="0"/>
              <a:t>Blue squares are the searchable portion</a:t>
            </a:r>
          </a:p>
        </p:txBody>
      </p:sp>
    </p:spTree>
    <p:extLst>
      <p:ext uri="{BB962C8B-B14F-4D97-AF65-F5344CB8AC3E}">
        <p14:creationId xmlns:p14="http://schemas.microsoft.com/office/powerpoint/2010/main" val="144600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23491-B2E5-4BFC-A47D-23188DDEB1D3}"/>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F69210A1-05E8-4C66-876C-F79662E4649F}"/>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55D1CDF9-2787-4A6D-9202-9867DC09A704}"/>
              </a:ext>
            </a:extLst>
          </p:cNvPr>
          <p:cNvSpPr>
            <a:spLocks noGrp="1"/>
          </p:cNvSpPr>
          <p:nvPr>
            <p:ph type="sldNum" sz="quarter" idx="12"/>
          </p:nvPr>
        </p:nvSpPr>
        <p:spPr/>
        <p:txBody>
          <a:bodyPr/>
          <a:lstStyle/>
          <a:p>
            <a:fld id="{051C7006-7120-F341-A188-F97DDD913081}" type="slidenum">
              <a:rPr lang="en-US" smtClean="0"/>
              <a:pPr/>
              <a:t>21</a:t>
            </a:fld>
            <a:endParaRPr lang="en-US"/>
          </a:p>
        </p:txBody>
      </p:sp>
      <p:sp>
        <p:nvSpPr>
          <p:cNvPr id="7" name="Title 6">
            <a:extLst>
              <a:ext uri="{FF2B5EF4-FFF2-40B4-BE49-F238E27FC236}">
                <a16:creationId xmlns:a16="http://schemas.microsoft.com/office/drawing/2014/main" id="{694BD2B7-B8BD-465B-9076-E84D6BD37530}"/>
              </a:ext>
            </a:extLst>
          </p:cNvPr>
          <p:cNvSpPr>
            <a:spLocks noGrp="1"/>
          </p:cNvSpPr>
          <p:nvPr>
            <p:ph type="title"/>
          </p:nvPr>
        </p:nvSpPr>
        <p:spPr/>
        <p:txBody>
          <a:bodyPr/>
          <a:lstStyle/>
          <a:p>
            <a:r>
              <a:rPr lang="en-US" dirty="0"/>
              <a:t>IMPLEMENTATION</a:t>
            </a:r>
          </a:p>
        </p:txBody>
      </p:sp>
      <p:sp>
        <p:nvSpPr>
          <p:cNvPr id="8" name="Text Placeholder 7">
            <a:extLst>
              <a:ext uri="{FF2B5EF4-FFF2-40B4-BE49-F238E27FC236}">
                <a16:creationId xmlns:a16="http://schemas.microsoft.com/office/drawing/2014/main" id="{C89FB52E-FB9D-4502-A810-FA04B93993E2}"/>
              </a:ext>
            </a:extLst>
          </p:cNvPr>
          <p:cNvSpPr>
            <a:spLocks noGrp="1"/>
          </p:cNvSpPr>
          <p:nvPr>
            <p:ph type="body" idx="1"/>
          </p:nvPr>
        </p:nvSpPr>
        <p:spPr/>
        <p:txBody>
          <a:bodyPr/>
          <a:lstStyle/>
          <a:p>
            <a:r>
              <a:rPr lang="en-US" dirty="0"/>
              <a:t>Sorting Algorithms</a:t>
            </a:r>
          </a:p>
        </p:txBody>
      </p:sp>
    </p:spTree>
    <p:extLst>
      <p:ext uri="{BB962C8B-B14F-4D97-AF65-F5344CB8AC3E}">
        <p14:creationId xmlns:p14="http://schemas.microsoft.com/office/powerpoint/2010/main" val="416135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medium confidence">
            <a:extLst>
              <a:ext uri="{FF2B5EF4-FFF2-40B4-BE49-F238E27FC236}">
                <a16:creationId xmlns:a16="http://schemas.microsoft.com/office/drawing/2014/main" id="{A9B14BA3-2552-8548-BCFA-2BDC2638AA37}"/>
              </a:ext>
            </a:extLst>
          </p:cNvPr>
          <p:cNvPicPr>
            <a:picLocks noGrp="1" noChangeAspect="1"/>
          </p:cNvPicPr>
          <p:nvPr>
            <p:ph idx="1"/>
          </p:nvPr>
        </p:nvPicPr>
        <p:blipFill>
          <a:blip r:embed="rId2"/>
          <a:stretch>
            <a:fillRect/>
          </a:stretch>
        </p:blipFill>
        <p:spPr>
          <a:xfrm>
            <a:off x="1778196" y="1600200"/>
            <a:ext cx="5587608"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22</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Bubble Sort Pseudocode</a:t>
            </a:r>
          </a:p>
        </p:txBody>
      </p:sp>
    </p:spTree>
    <p:extLst>
      <p:ext uri="{BB962C8B-B14F-4D97-AF65-F5344CB8AC3E}">
        <p14:creationId xmlns:p14="http://schemas.microsoft.com/office/powerpoint/2010/main" val="17501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Text, timeline&#10;&#10;Description automatically generated">
            <a:extLst>
              <a:ext uri="{FF2B5EF4-FFF2-40B4-BE49-F238E27FC236}">
                <a16:creationId xmlns:a16="http://schemas.microsoft.com/office/drawing/2014/main" id="{7AF65A32-B465-B346-AD26-C2494FF4F28D}"/>
              </a:ext>
            </a:extLst>
          </p:cNvPr>
          <p:cNvPicPr>
            <a:picLocks noGrp="1" noChangeAspect="1"/>
          </p:cNvPicPr>
          <p:nvPr>
            <p:ph idx="1"/>
          </p:nvPr>
        </p:nvPicPr>
        <p:blipFill>
          <a:blip r:embed="rId2"/>
          <a:stretch>
            <a:fillRect/>
          </a:stretch>
        </p:blipFill>
        <p:spPr>
          <a:xfrm>
            <a:off x="2029323" y="1600200"/>
            <a:ext cx="5085353"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23</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Selection Sort Pseudocode</a:t>
            </a:r>
          </a:p>
        </p:txBody>
      </p:sp>
    </p:spTree>
    <p:extLst>
      <p:ext uri="{BB962C8B-B14F-4D97-AF65-F5344CB8AC3E}">
        <p14:creationId xmlns:p14="http://schemas.microsoft.com/office/powerpoint/2010/main" val="61439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text, email&#10;&#10;Description automatically generated">
            <a:extLst>
              <a:ext uri="{FF2B5EF4-FFF2-40B4-BE49-F238E27FC236}">
                <a16:creationId xmlns:a16="http://schemas.microsoft.com/office/drawing/2014/main" id="{D5293344-E1C0-6A45-BC24-1EB7D7468329}"/>
              </a:ext>
            </a:extLst>
          </p:cNvPr>
          <p:cNvPicPr>
            <a:picLocks noGrp="1" noChangeAspect="1"/>
          </p:cNvPicPr>
          <p:nvPr>
            <p:ph idx="1"/>
          </p:nvPr>
        </p:nvPicPr>
        <p:blipFill>
          <a:blip r:embed="rId2"/>
          <a:stretch>
            <a:fillRect/>
          </a:stretch>
        </p:blipFill>
        <p:spPr>
          <a:xfrm>
            <a:off x="1482606" y="1600200"/>
            <a:ext cx="6178788"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24</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Insertion Sort Pseudocode</a:t>
            </a:r>
          </a:p>
        </p:txBody>
      </p:sp>
    </p:spTree>
    <p:extLst>
      <p:ext uri="{BB962C8B-B14F-4D97-AF65-F5344CB8AC3E}">
        <p14:creationId xmlns:p14="http://schemas.microsoft.com/office/powerpoint/2010/main" val="1251181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text&#10;&#10;Description automatically generated">
            <a:extLst>
              <a:ext uri="{FF2B5EF4-FFF2-40B4-BE49-F238E27FC236}">
                <a16:creationId xmlns:a16="http://schemas.microsoft.com/office/drawing/2014/main" id="{4FA0F64F-1879-544A-938F-B0E0DC4CCC54}"/>
              </a:ext>
            </a:extLst>
          </p:cNvPr>
          <p:cNvPicPr>
            <a:picLocks noGrp="1" noChangeAspect="1"/>
          </p:cNvPicPr>
          <p:nvPr>
            <p:ph idx="1"/>
          </p:nvPr>
        </p:nvPicPr>
        <p:blipFill>
          <a:blip r:embed="rId2"/>
          <a:stretch>
            <a:fillRect/>
          </a:stretch>
        </p:blipFill>
        <p:spPr>
          <a:xfrm>
            <a:off x="1022224" y="1600200"/>
            <a:ext cx="7099552"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25</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Linear Search Pseudocode</a:t>
            </a:r>
          </a:p>
        </p:txBody>
      </p:sp>
    </p:spTree>
    <p:extLst>
      <p:ext uri="{BB962C8B-B14F-4D97-AF65-F5344CB8AC3E}">
        <p14:creationId xmlns:p14="http://schemas.microsoft.com/office/powerpoint/2010/main" val="28757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26</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Binary Search Pseudocode</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C93ECB7B-E7CA-024E-BAC9-0D5E24494F7B}"/>
              </a:ext>
            </a:extLst>
          </p:cNvPr>
          <p:cNvPicPr>
            <a:picLocks noGrp="1" noChangeAspect="1"/>
          </p:cNvPicPr>
          <p:nvPr>
            <p:ph idx="1"/>
          </p:nvPr>
        </p:nvPicPr>
        <p:blipFill>
          <a:blip r:embed="rId2"/>
          <a:stretch>
            <a:fillRect/>
          </a:stretch>
        </p:blipFill>
        <p:spPr>
          <a:xfrm>
            <a:off x="2177354" y="1270000"/>
            <a:ext cx="5138703" cy="4856163"/>
          </a:xfrm>
        </p:spPr>
      </p:pic>
    </p:spTree>
    <p:extLst>
      <p:ext uri="{BB962C8B-B14F-4D97-AF65-F5344CB8AC3E}">
        <p14:creationId xmlns:p14="http://schemas.microsoft.com/office/powerpoint/2010/main" val="97023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7E10D-01B7-4A72-AC3B-B021460EFAF4}"/>
              </a:ext>
            </a:extLst>
          </p:cNvPr>
          <p:cNvSpPr>
            <a:spLocks noGrp="1"/>
          </p:cNvSpPr>
          <p:nvPr>
            <p:ph type="title"/>
          </p:nvPr>
        </p:nvSpPr>
        <p:spPr>
          <a:xfrm>
            <a:off x="457200" y="274638"/>
            <a:ext cx="8229600" cy="1143000"/>
          </a:xfrm>
        </p:spPr>
        <p:txBody>
          <a:bodyPr anchor="ctr">
            <a:normAutofit/>
          </a:bodyPr>
          <a:lstStyle/>
          <a:p>
            <a:r>
              <a:rPr lang="en-US" dirty="0"/>
              <a:t>Topics</a:t>
            </a:r>
          </a:p>
        </p:txBody>
      </p:sp>
      <p:sp>
        <p:nvSpPr>
          <p:cNvPr id="11" name="Date Placeholder 3">
            <a:extLst>
              <a:ext uri="{FF2B5EF4-FFF2-40B4-BE49-F238E27FC236}">
                <a16:creationId xmlns:a16="http://schemas.microsoft.com/office/drawing/2014/main" id="{F52EA649-0C43-B844-9253-E8A032AB9116}"/>
              </a:ext>
            </a:extLst>
          </p:cNvPr>
          <p:cNvSpPr>
            <a:spLocks noGrp="1"/>
          </p:cNvSpPr>
          <p:nvPr>
            <p:ph type="dt" sz="half" idx="10"/>
          </p:nvPr>
        </p:nvSpPr>
        <p:spPr>
          <a:xfrm>
            <a:off x="610339" y="6414480"/>
            <a:ext cx="1310609" cy="365125"/>
          </a:xfrm>
        </p:spPr>
        <p:txBody>
          <a:bodyPr/>
          <a:lstStyle/>
          <a:p>
            <a:pPr>
              <a:spcAft>
                <a:spcPts val="600"/>
              </a:spcAft>
            </a:pPr>
            <a:fld id="{AFEA9E4E-C657-4C4F-89D3-4B7C9EB11A00}" type="datetime5">
              <a:rPr lang="en-US" smtClean="0"/>
              <a:pPr>
                <a:spcAft>
                  <a:spcPts val="600"/>
                </a:spcAft>
              </a:pPr>
              <a:t>11-May-23</a:t>
            </a:fld>
            <a:endParaRPr lang="en-US"/>
          </a:p>
        </p:txBody>
      </p:sp>
      <p:sp>
        <p:nvSpPr>
          <p:cNvPr id="13" name="Footer Placeholder 4">
            <a:extLst>
              <a:ext uri="{FF2B5EF4-FFF2-40B4-BE49-F238E27FC236}">
                <a16:creationId xmlns:a16="http://schemas.microsoft.com/office/drawing/2014/main" id="{E871D052-DD41-579B-72AC-05520EA48CEC}"/>
              </a:ext>
            </a:extLst>
          </p:cNvPr>
          <p:cNvSpPr>
            <a:spLocks noGrp="1"/>
          </p:cNvSpPr>
          <p:nvPr>
            <p:ph type="ftr" sz="quarter" idx="11"/>
          </p:nvPr>
        </p:nvSpPr>
        <p:spPr>
          <a:xfrm>
            <a:off x="3124200" y="6414480"/>
            <a:ext cx="3251662" cy="365125"/>
          </a:xfrm>
        </p:spPr>
        <p:txBody>
          <a:bodyPr/>
          <a:lstStyle/>
          <a:p>
            <a:pPr>
              <a:spcAft>
                <a:spcPts val="600"/>
              </a:spcAft>
            </a:pPr>
            <a:r>
              <a:rPr lang="en-US"/>
              <a:t>COSC 102</a:t>
            </a:r>
          </a:p>
        </p:txBody>
      </p:sp>
      <p:sp>
        <p:nvSpPr>
          <p:cNvPr id="15" name="Slide Number Placeholder 5">
            <a:extLst>
              <a:ext uri="{FF2B5EF4-FFF2-40B4-BE49-F238E27FC236}">
                <a16:creationId xmlns:a16="http://schemas.microsoft.com/office/drawing/2014/main" id="{BE2D6A29-1E82-5624-0826-C089104B499C}"/>
              </a:ext>
            </a:extLst>
          </p:cNvPr>
          <p:cNvSpPr>
            <a:spLocks noGrp="1"/>
          </p:cNvSpPr>
          <p:nvPr>
            <p:ph type="sldNum" sz="quarter" idx="12"/>
          </p:nvPr>
        </p:nvSpPr>
        <p:spPr>
          <a:xfrm>
            <a:off x="85930" y="6414480"/>
            <a:ext cx="371270" cy="365125"/>
          </a:xfrm>
        </p:spPr>
        <p:txBody>
          <a:bodyPr/>
          <a:lstStyle/>
          <a:p>
            <a:pPr>
              <a:spcAft>
                <a:spcPts val="600"/>
              </a:spcAft>
            </a:pPr>
            <a:fld id="{051C7006-7120-F341-A188-F97DDD913081}" type="slidenum">
              <a:rPr lang="en-US" smtClean="0"/>
              <a:pPr>
                <a:spcAft>
                  <a:spcPts val="600"/>
                </a:spcAft>
              </a:pPr>
              <a:t>27</a:t>
            </a:fld>
            <a:endParaRPr lang="en-US"/>
          </a:p>
        </p:txBody>
      </p:sp>
      <p:graphicFrame>
        <p:nvGraphicFramePr>
          <p:cNvPr id="7" name="Content Placeholder 4">
            <a:extLst>
              <a:ext uri="{FF2B5EF4-FFF2-40B4-BE49-F238E27FC236}">
                <a16:creationId xmlns:a16="http://schemas.microsoft.com/office/drawing/2014/main" id="{8583A4CF-3060-71FF-A72E-C08528347BA3}"/>
              </a:ext>
            </a:extLst>
          </p:cNvPr>
          <p:cNvGraphicFramePr>
            <a:graphicFrameLocks noGrp="1"/>
          </p:cNvGraphicFramePr>
          <p:nvPr>
            <p:ph idx="1"/>
            <p:extLst>
              <p:ext uri="{D42A27DB-BD31-4B8C-83A1-F6EECF244321}">
                <p14:modId xmlns:p14="http://schemas.microsoft.com/office/powerpoint/2010/main" val="392886634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28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924470-EA47-4546-8495-AED91B3AE04F}"/>
              </a:ext>
            </a:extLst>
          </p:cNvPr>
          <p:cNvSpPr>
            <a:spLocks noGrp="1"/>
          </p:cNvSpPr>
          <p:nvPr>
            <p:ph type="title"/>
          </p:nvPr>
        </p:nvSpPr>
        <p:spPr/>
        <p:txBody>
          <a:bodyPr>
            <a:normAutofit fontScale="90000"/>
          </a:bodyPr>
          <a:lstStyle/>
          <a:p>
            <a:r>
              <a:rPr lang="en-US" dirty="0"/>
              <a:t>Sorting and Searching Algorithms</a:t>
            </a:r>
          </a:p>
        </p:txBody>
      </p:sp>
      <p:sp>
        <p:nvSpPr>
          <p:cNvPr id="8" name="Subtitle 7">
            <a:extLst>
              <a:ext uri="{FF2B5EF4-FFF2-40B4-BE49-F238E27FC236}">
                <a16:creationId xmlns:a16="http://schemas.microsoft.com/office/drawing/2014/main" id="{6CB36273-F367-4E74-B60B-812CB81A7D09}"/>
              </a:ext>
            </a:extLst>
          </p:cNvPr>
          <p:cNvSpPr>
            <a:spLocks noGrp="1"/>
          </p:cNvSpPr>
          <p:nvPr>
            <p:ph type="subTitle" idx="1"/>
          </p:nvPr>
        </p:nvSpPr>
        <p:spPr/>
        <p:txBody>
          <a:bodyPr/>
          <a:lstStyle/>
          <a:p>
            <a:r>
              <a:rPr lang="en-US" dirty="0"/>
              <a:t>COSC 102</a:t>
            </a:r>
          </a:p>
          <a:p>
            <a:r>
              <a:rPr lang="en-US" dirty="0"/>
              <a:t>Camille Crumpton</a:t>
            </a:r>
          </a:p>
        </p:txBody>
      </p:sp>
    </p:spTree>
    <p:extLst>
      <p:ext uri="{BB962C8B-B14F-4D97-AF65-F5344CB8AC3E}">
        <p14:creationId xmlns:p14="http://schemas.microsoft.com/office/powerpoint/2010/main" val="196895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lnSpcReduction="10000"/>
          </a:bodyPr>
          <a:lstStyle/>
          <a:p>
            <a:r>
              <a:rPr lang="en-US" dirty="0"/>
              <a:t>Oftentimes, you will come across a list of numerical data than you need to order from least to greatest (or greatest to least)</a:t>
            </a:r>
          </a:p>
          <a:p>
            <a:r>
              <a:rPr lang="en-US" dirty="0"/>
              <a:t>In other words, you need to *sort* them in numerical order</a:t>
            </a:r>
          </a:p>
          <a:p>
            <a:r>
              <a:rPr lang="en-US" dirty="0"/>
              <a:t>Oftentimes the data will be stored in an array or vector, and sorting algorithms allow us to move the data around in the same vector</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3</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Background for Sorting</a:t>
            </a:r>
          </a:p>
        </p:txBody>
      </p:sp>
    </p:spTree>
    <p:extLst>
      <p:ext uri="{BB962C8B-B14F-4D97-AF65-F5344CB8AC3E}">
        <p14:creationId xmlns:p14="http://schemas.microsoft.com/office/powerpoint/2010/main" val="396405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85000" lnSpcReduction="10000"/>
          </a:bodyPr>
          <a:lstStyle/>
          <a:p>
            <a:r>
              <a:rPr lang="en-US" dirty="0"/>
              <a:t>There are many algorithms to sort a list of numbers, and some are more efficient than others</a:t>
            </a:r>
          </a:p>
          <a:p>
            <a:r>
              <a:rPr lang="en-US" dirty="0"/>
              <a:t>We will learn a set of less efficient sorting algorithms in this class, and in 202/302 you will learn more efficient ones</a:t>
            </a:r>
          </a:p>
          <a:p>
            <a:r>
              <a:rPr lang="en-US" dirty="0"/>
              <a:t>Questions about sorting (both efficient and non-efficient algorithms) are popular interview topic questions</a:t>
            </a:r>
          </a:p>
          <a:p>
            <a:r>
              <a:rPr lang="en-US" dirty="0"/>
              <a:t>Fair warning: it is MUCH easier to look at a picture or watch a video to understand the steps in the algorithm for selection and insertion sort</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4</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Background for Sorting</a:t>
            </a:r>
          </a:p>
        </p:txBody>
      </p:sp>
    </p:spTree>
    <p:extLst>
      <p:ext uri="{BB962C8B-B14F-4D97-AF65-F5344CB8AC3E}">
        <p14:creationId xmlns:p14="http://schemas.microsoft.com/office/powerpoint/2010/main" val="214689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92500" lnSpcReduction="10000"/>
          </a:bodyPr>
          <a:lstStyle/>
          <a:p>
            <a:r>
              <a:rPr lang="en-US" b="1" dirty="0"/>
              <a:t>Pass (as in, first pass, second pass)</a:t>
            </a:r>
          </a:p>
          <a:p>
            <a:pPr lvl="1"/>
            <a:r>
              <a:rPr lang="en-US" dirty="0"/>
              <a:t>We have a “pass” through a vector if every element is looked at, and we are going back to the beginning index to repeat steps in the algorithm (this happens in Bubble Sort)</a:t>
            </a:r>
          </a:p>
          <a:p>
            <a:r>
              <a:rPr lang="en-US" b="1" dirty="0"/>
              <a:t>Ascending Order</a:t>
            </a:r>
          </a:p>
          <a:p>
            <a:pPr lvl="1"/>
            <a:r>
              <a:rPr lang="en-US" dirty="0"/>
              <a:t>Ordering from least to greatest, the most common order to sort values</a:t>
            </a:r>
          </a:p>
          <a:p>
            <a:r>
              <a:rPr lang="en-US" b="1" dirty="0"/>
              <a:t>Descending Order</a:t>
            </a:r>
          </a:p>
          <a:p>
            <a:pPr lvl="1"/>
            <a:r>
              <a:rPr lang="en-US" dirty="0"/>
              <a:t>Ordering from greatest to least</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5</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Vocabulary for Sorting</a:t>
            </a:r>
          </a:p>
        </p:txBody>
      </p:sp>
    </p:spTree>
    <p:extLst>
      <p:ext uri="{BB962C8B-B14F-4D97-AF65-F5344CB8AC3E}">
        <p14:creationId xmlns:p14="http://schemas.microsoft.com/office/powerpoint/2010/main" val="305782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23491-B2E5-4BFC-A47D-23188DDEB1D3}"/>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F69210A1-05E8-4C66-876C-F79662E4649F}"/>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55D1CDF9-2787-4A6D-9202-9867DC09A704}"/>
              </a:ext>
            </a:extLst>
          </p:cNvPr>
          <p:cNvSpPr>
            <a:spLocks noGrp="1"/>
          </p:cNvSpPr>
          <p:nvPr>
            <p:ph type="sldNum" sz="quarter" idx="12"/>
          </p:nvPr>
        </p:nvSpPr>
        <p:spPr/>
        <p:txBody>
          <a:bodyPr/>
          <a:lstStyle/>
          <a:p>
            <a:fld id="{051C7006-7120-F341-A188-F97DDD913081}" type="slidenum">
              <a:rPr lang="en-US" smtClean="0"/>
              <a:pPr/>
              <a:t>6</a:t>
            </a:fld>
            <a:endParaRPr lang="en-US"/>
          </a:p>
        </p:txBody>
      </p:sp>
      <p:sp>
        <p:nvSpPr>
          <p:cNvPr id="7" name="Title 6">
            <a:extLst>
              <a:ext uri="{FF2B5EF4-FFF2-40B4-BE49-F238E27FC236}">
                <a16:creationId xmlns:a16="http://schemas.microsoft.com/office/drawing/2014/main" id="{694BD2B7-B8BD-465B-9076-E84D6BD37530}"/>
              </a:ext>
            </a:extLst>
          </p:cNvPr>
          <p:cNvSpPr>
            <a:spLocks noGrp="1"/>
          </p:cNvSpPr>
          <p:nvPr>
            <p:ph type="title"/>
          </p:nvPr>
        </p:nvSpPr>
        <p:spPr/>
        <p:txBody>
          <a:bodyPr/>
          <a:lstStyle/>
          <a:p>
            <a:r>
              <a:rPr lang="en-US" dirty="0"/>
              <a:t>BUBBLE SORT</a:t>
            </a:r>
          </a:p>
        </p:txBody>
      </p:sp>
      <p:sp>
        <p:nvSpPr>
          <p:cNvPr id="8" name="Text Placeholder 7">
            <a:extLst>
              <a:ext uri="{FF2B5EF4-FFF2-40B4-BE49-F238E27FC236}">
                <a16:creationId xmlns:a16="http://schemas.microsoft.com/office/drawing/2014/main" id="{C89FB52E-FB9D-4502-A810-FA04B93993E2}"/>
              </a:ext>
            </a:extLst>
          </p:cNvPr>
          <p:cNvSpPr>
            <a:spLocks noGrp="1"/>
          </p:cNvSpPr>
          <p:nvPr>
            <p:ph type="body" idx="1"/>
          </p:nvPr>
        </p:nvSpPr>
        <p:spPr/>
        <p:txBody>
          <a:bodyPr/>
          <a:lstStyle/>
          <a:p>
            <a:r>
              <a:rPr lang="en-US" dirty="0"/>
              <a:t>Sorting Algorithms</a:t>
            </a:r>
          </a:p>
        </p:txBody>
      </p:sp>
    </p:spTree>
    <p:extLst>
      <p:ext uri="{BB962C8B-B14F-4D97-AF65-F5344CB8AC3E}">
        <p14:creationId xmlns:p14="http://schemas.microsoft.com/office/powerpoint/2010/main" val="156523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49DBC7-CD96-4A68-8F2B-3C87EF6D25AE}"/>
              </a:ext>
            </a:extLst>
          </p:cNvPr>
          <p:cNvSpPr>
            <a:spLocks noGrp="1"/>
          </p:cNvSpPr>
          <p:nvPr>
            <p:ph idx="1"/>
          </p:nvPr>
        </p:nvSpPr>
        <p:spPr/>
        <p:txBody>
          <a:bodyPr>
            <a:normAutofit fontScale="92500" lnSpcReduction="20000"/>
          </a:bodyPr>
          <a:lstStyle/>
          <a:p>
            <a:r>
              <a:rPr lang="en-US" dirty="0"/>
              <a:t>Bubble sort works by repeatedly swapping adjacent elements if they are in wrong order.</a:t>
            </a:r>
          </a:p>
          <a:p>
            <a:pPr lvl="1"/>
            <a:r>
              <a:rPr lang="en-US" dirty="0"/>
              <a:t>The algorithm will take the first pair in the list (index 0 and 1), see if they are in the correct order, and if not, swap.</a:t>
            </a:r>
          </a:p>
          <a:p>
            <a:pPr lvl="1"/>
            <a:r>
              <a:rPr lang="en-US" dirty="0"/>
              <a:t>Then the algorithm will take the next pair (potentially new index 1, index 2), and repeat.</a:t>
            </a:r>
          </a:p>
          <a:p>
            <a:r>
              <a:rPr lang="en-US" dirty="0"/>
              <a:t>The algorithm is named Bubble Sort because the elements with greater value than their surrounding elements “bubble” towards the end of the list.</a:t>
            </a:r>
          </a:p>
        </p:txBody>
      </p:sp>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p:txBody>
          <a:bodyPr/>
          <a:lstStyle/>
          <a:p>
            <a:fld id="{051C7006-7120-F341-A188-F97DDD913081}" type="slidenum">
              <a:rPr lang="en-US" smtClean="0"/>
              <a:pPr/>
              <a:t>7</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p:txBody>
          <a:bodyPr/>
          <a:lstStyle/>
          <a:p>
            <a:r>
              <a:rPr lang="en-US" dirty="0"/>
              <a:t>Bubble Sort</a:t>
            </a:r>
          </a:p>
        </p:txBody>
      </p:sp>
    </p:spTree>
    <p:extLst>
      <p:ext uri="{BB962C8B-B14F-4D97-AF65-F5344CB8AC3E}">
        <p14:creationId xmlns:p14="http://schemas.microsoft.com/office/powerpoint/2010/main" val="30495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Diagram&#10;&#10;Description automatically generated">
            <a:extLst>
              <a:ext uri="{FF2B5EF4-FFF2-40B4-BE49-F238E27FC236}">
                <a16:creationId xmlns:a16="http://schemas.microsoft.com/office/drawing/2014/main" id="{03D41E85-B57C-9942-8E7E-4B2FB559B5A0}"/>
              </a:ext>
            </a:extLst>
          </p:cNvPr>
          <p:cNvPicPr>
            <a:picLocks noGrp="1" noChangeAspect="1"/>
          </p:cNvPicPr>
          <p:nvPr>
            <p:ph idx="1"/>
          </p:nvPr>
        </p:nvPicPr>
        <p:blipFill>
          <a:blip r:embed="rId3"/>
          <a:stretch>
            <a:fillRect/>
          </a:stretch>
        </p:blipFill>
        <p:spPr>
          <a:xfrm>
            <a:off x="760885" y="1600200"/>
            <a:ext cx="7622229" cy="4525963"/>
          </a:xfrm>
          <a:noFill/>
        </p:spPr>
      </p:pic>
      <p:sp>
        <p:nvSpPr>
          <p:cNvPr id="4" name="Date Placeholder 3">
            <a:extLst>
              <a:ext uri="{FF2B5EF4-FFF2-40B4-BE49-F238E27FC236}">
                <a16:creationId xmlns:a16="http://schemas.microsoft.com/office/drawing/2014/main" id="{D1D3E0CC-2F9C-49BD-8833-AE20A565944C}"/>
              </a:ext>
            </a:extLst>
          </p:cNvPr>
          <p:cNvSpPr>
            <a:spLocks noGrp="1"/>
          </p:cNvSpPr>
          <p:nvPr>
            <p:ph type="dt" sz="half" idx="10"/>
          </p:nvPr>
        </p:nvSpPr>
        <p:spPr>
          <a:xfrm>
            <a:off x="610339" y="6414480"/>
            <a:ext cx="1310609" cy="365125"/>
          </a:xfrm>
        </p:spPr>
        <p:txBody>
          <a:bodyPr anchor="ctr">
            <a:normAutofit/>
          </a:bodyPr>
          <a:lstStyle/>
          <a:p>
            <a:pPr>
              <a:spcAft>
                <a:spcPts val="600"/>
              </a:spcAft>
            </a:pPr>
            <a:fld id="{AFEA9E4E-C657-4C4F-89D3-4B7C9EB11A00}" type="datetime5">
              <a:rPr lang="en-US" smtClean="0"/>
              <a:pPr>
                <a:spcAft>
                  <a:spcPts val="600"/>
                </a:spcAft>
              </a:pPr>
              <a:t>11-May-23</a:t>
            </a:fld>
            <a:endParaRPr lang="en-US"/>
          </a:p>
        </p:txBody>
      </p:sp>
      <p:sp>
        <p:nvSpPr>
          <p:cNvPr id="5" name="Footer Placeholder 4">
            <a:extLst>
              <a:ext uri="{FF2B5EF4-FFF2-40B4-BE49-F238E27FC236}">
                <a16:creationId xmlns:a16="http://schemas.microsoft.com/office/drawing/2014/main" id="{CFCFEB90-EA6A-4F4D-A0D5-2D192C064C05}"/>
              </a:ext>
            </a:extLst>
          </p:cNvPr>
          <p:cNvSpPr>
            <a:spLocks noGrp="1"/>
          </p:cNvSpPr>
          <p:nvPr>
            <p:ph type="ftr" sz="quarter" idx="11"/>
          </p:nvPr>
        </p:nvSpPr>
        <p:spPr>
          <a:xfrm>
            <a:off x="3124200" y="6414480"/>
            <a:ext cx="3251662" cy="365125"/>
          </a:xfrm>
        </p:spPr>
        <p:txBody>
          <a:bodyPr anchor="ctr">
            <a:normAutofit/>
          </a:bodyPr>
          <a:lstStyle/>
          <a:p>
            <a:pPr>
              <a:spcAft>
                <a:spcPts val="600"/>
              </a:spcAft>
            </a:pPr>
            <a:r>
              <a:rPr lang="en-US"/>
              <a:t>COSC 102</a:t>
            </a:r>
          </a:p>
        </p:txBody>
      </p:sp>
      <p:sp>
        <p:nvSpPr>
          <p:cNvPr id="6" name="Slide Number Placeholder 5">
            <a:extLst>
              <a:ext uri="{FF2B5EF4-FFF2-40B4-BE49-F238E27FC236}">
                <a16:creationId xmlns:a16="http://schemas.microsoft.com/office/drawing/2014/main" id="{47C66868-16E3-449D-A198-A85991228034}"/>
              </a:ext>
            </a:extLst>
          </p:cNvPr>
          <p:cNvSpPr>
            <a:spLocks noGrp="1"/>
          </p:cNvSpPr>
          <p:nvPr>
            <p:ph type="sldNum" sz="quarter" idx="12"/>
          </p:nvPr>
        </p:nvSpPr>
        <p:spPr>
          <a:xfrm>
            <a:off x="85930" y="6414480"/>
            <a:ext cx="371270" cy="365125"/>
          </a:xfrm>
        </p:spPr>
        <p:txBody>
          <a:bodyPr anchor="ctr">
            <a:normAutofit/>
          </a:bodyPr>
          <a:lstStyle/>
          <a:p>
            <a:pPr>
              <a:spcAft>
                <a:spcPts val="600"/>
              </a:spcAft>
            </a:pPr>
            <a:fld id="{051C7006-7120-F341-A188-F97DDD913081}" type="slidenum">
              <a:rPr lang="en-US" smtClean="0"/>
              <a:pPr>
                <a:spcAft>
                  <a:spcPts val="600"/>
                </a:spcAft>
              </a:pPr>
              <a:t>8</a:t>
            </a:fld>
            <a:endParaRPr lang="en-US"/>
          </a:p>
        </p:txBody>
      </p:sp>
      <p:sp>
        <p:nvSpPr>
          <p:cNvPr id="7" name="Title 6">
            <a:extLst>
              <a:ext uri="{FF2B5EF4-FFF2-40B4-BE49-F238E27FC236}">
                <a16:creationId xmlns:a16="http://schemas.microsoft.com/office/drawing/2014/main" id="{8103E191-DE7C-4EF5-9297-CF3A9B9227C2}"/>
              </a:ext>
            </a:extLst>
          </p:cNvPr>
          <p:cNvSpPr>
            <a:spLocks noGrp="1"/>
          </p:cNvSpPr>
          <p:nvPr>
            <p:ph type="title"/>
          </p:nvPr>
        </p:nvSpPr>
        <p:spPr>
          <a:xfrm>
            <a:off x="457200" y="274638"/>
            <a:ext cx="8229600" cy="1143000"/>
          </a:xfrm>
        </p:spPr>
        <p:txBody>
          <a:bodyPr anchor="ctr">
            <a:normAutofit/>
          </a:bodyPr>
          <a:lstStyle/>
          <a:p>
            <a:r>
              <a:rPr lang="en-US" dirty="0"/>
              <a:t>Bubble Sort</a:t>
            </a:r>
          </a:p>
        </p:txBody>
      </p:sp>
    </p:spTree>
    <p:extLst>
      <p:ext uri="{BB962C8B-B14F-4D97-AF65-F5344CB8AC3E}">
        <p14:creationId xmlns:p14="http://schemas.microsoft.com/office/powerpoint/2010/main" val="56532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723491-B2E5-4BFC-A47D-23188DDEB1D3}"/>
              </a:ext>
            </a:extLst>
          </p:cNvPr>
          <p:cNvSpPr>
            <a:spLocks noGrp="1"/>
          </p:cNvSpPr>
          <p:nvPr>
            <p:ph type="dt" sz="half" idx="10"/>
          </p:nvPr>
        </p:nvSpPr>
        <p:spPr/>
        <p:txBody>
          <a:bodyPr/>
          <a:lstStyle/>
          <a:p>
            <a:fld id="{AFEA9E4E-C657-4C4F-89D3-4B7C9EB11A00}" type="datetime5">
              <a:rPr lang="en-US" smtClean="0"/>
              <a:t>11-May-23</a:t>
            </a:fld>
            <a:endParaRPr lang="en-US"/>
          </a:p>
        </p:txBody>
      </p:sp>
      <p:sp>
        <p:nvSpPr>
          <p:cNvPr id="5" name="Footer Placeholder 4">
            <a:extLst>
              <a:ext uri="{FF2B5EF4-FFF2-40B4-BE49-F238E27FC236}">
                <a16:creationId xmlns:a16="http://schemas.microsoft.com/office/drawing/2014/main" id="{F69210A1-05E8-4C66-876C-F79662E4649F}"/>
              </a:ext>
            </a:extLst>
          </p:cNvPr>
          <p:cNvSpPr>
            <a:spLocks noGrp="1"/>
          </p:cNvSpPr>
          <p:nvPr>
            <p:ph type="ftr" sz="quarter" idx="11"/>
          </p:nvPr>
        </p:nvSpPr>
        <p:spPr/>
        <p:txBody>
          <a:bodyPr/>
          <a:lstStyle/>
          <a:p>
            <a:r>
              <a:rPr lang="en-US"/>
              <a:t>COSC 102</a:t>
            </a:r>
          </a:p>
        </p:txBody>
      </p:sp>
      <p:sp>
        <p:nvSpPr>
          <p:cNvPr id="6" name="Slide Number Placeholder 5">
            <a:extLst>
              <a:ext uri="{FF2B5EF4-FFF2-40B4-BE49-F238E27FC236}">
                <a16:creationId xmlns:a16="http://schemas.microsoft.com/office/drawing/2014/main" id="{55D1CDF9-2787-4A6D-9202-9867DC09A704}"/>
              </a:ext>
            </a:extLst>
          </p:cNvPr>
          <p:cNvSpPr>
            <a:spLocks noGrp="1"/>
          </p:cNvSpPr>
          <p:nvPr>
            <p:ph type="sldNum" sz="quarter" idx="12"/>
          </p:nvPr>
        </p:nvSpPr>
        <p:spPr/>
        <p:txBody>
          <a:bodyPr/>
          <a:lstStyle/>
          <a:p>
            <a:fld id="{051C7006-7120-F341-A188-F97DDD913081}" type="slidenum">
              <a:rPr lang="en-US" smtClean="0"/>
              <a:pPr/>
              <a:t>9</a:t>
            </a:fld>
            <a:endParaRPr lang="en-US"/>
          </a:p>
        </p:txBody>
      </p:sp>
      <p:sp>
        <p:nvSpPr>
          <p:cNvPr id="7" name="Title 6">
            <a:extLst>
              <a:ext uri="{FF2B5EF4-FFF2-40B4-BE49-F238E27FC236}">
                <a16:creationId xmlns:a16="http://schemas.microsoft.com/office/drawing/2014/main" id="{694BD2B7-B8BD-465B-9076-E84D6BD37530}"/>
              </a:ext>
            </a:extLst>
          </p:cNvPr>
          <p:cNvSpPr>
            <a:spLocks noGrp="1"/>
          </p:cNvSpPr>
          <p:nvPr>
            <p:ph type="title"/>
          </p:nvPr>
        </p:nvSpPr>
        <p:spPr/>
        <p:txBody>
          <a:bodyPr/>
          <a:lstStyle/>
          <a:p>
            <a:r>
              <a:rPr lang="en-US" dirty="0"/>
              <a:t>SELECTION SORT</a:t>
            </a:r>
          </a:p>
        </p:txBody>
      </p:sp>
      <p:sp>
        <p:nvSpPr>
          <p:cNvPr id="8" name="Text Placeholder 7">
            <a:extLst>
              <a:ext uri="{FF2B5EF4-FFF2-40B4-BE49-F238E27FC236}">
                <a16:creationId xmlns:a16="http://schemas.microsoft.com/office/drawing/2014/main" id="{C89FB52E-FB9D-4502-A810-FA04B93993E2}"/>
              </a:ext>
            </a:extLst>
          </p:cNvPr>
          <p:cNvSpPr>
            <a:spLocks noGrp="1"/>
          </p:cNvSpPr>
          <p:nvPr>
            <p:ph type="body" idx="1"/>
          </p:nvPr>
        </p:nvSpPr>
        <p:spPr/>
        <p:txBody>
          <a:bodyPr/>
          <a:lstStyle/>
          <a:p>
            <a:r>
              <a:rPr lang="en-US" dirty="0"/>
              <a:t>Sorting Algorithms</a:t>
            </a:r>
          </a:p>
        </p:txBody>
      </p:sp>
    </p:spTree>
    <p:extLst>
      <p:ext uri="{BB962C8B-B14F-4D97-AF65-F5344CB8AC3E}">
        <p14:creationId xmlns:p14="http://schemas.microsoft.com/office/powerpoint/2010/main" val="2295916385"/>
      </p:ext>
    </p:extLst>
  </p:cSld>
  <p:clrMapOvr>
    <a:masterClrMapping/>
  </p:clrMapOvr>
</p:sld>
</file>

<file path=ppt/theme/theme1.xml><?xml version="1.0" encoding="utf-8"?>
<a:theme xmlns:a="http://schemas.openxmlformats.org/drawingml/2006/main" name="Title Scree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lgn="l">
          <a:defRPr sz="2800" dirty="0" smtClean="0"/>
        </a:defPPr>
      </a:lstStyle>
    </a:txDef>
  </a:objectDefaults>
  <a:extraClrSchemeLst/>
</a:theme>
</file>

<file path=ppt/theme/theme2.xml><?xml version="1.0" encoding="utf-8"?>
<a:theme xmlns:a="http://schemas.openxmlformats.org/drawingml/2006/main" name="Content: Meta Inf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ncy Picture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harts">
  <a:themeElements>
    <a:clrScheme name="UT Theme 2013-10-16">
      <a:dk1>
        <a:srgbClr val="3D3D3F"/>
      </a:dk1>
      <a:lt1>
        <a:srgbClr val="FFFFFF"/>
      </a:lt1>
      <a:dk2>
        <a:srgbClr val="515151"/>
      </a:dk2>
      <a:lt2>
        <a:srgbClr val="EBE7DA"/>
      </a:lt2>
      <a:accent1>
        <a:srgbClr val="416884"/>
      </a:accent1>
      <a:accent2>
        <a:srgbClr val="60376B"/>
      </a:accent2>
      <a:accent3>
        <a:srgbClr val="F82D31"/>
      </a:accent3>
      <a:accent4>
        <a:srgbClr val="FA6F1C"/>
      </a:accent4>
      <a:accent5>
        <a:srgbClr val="A8BE4A"/>
      </a:accent5>
      <a:accent6>
        <a:srgbClr val="4A8370"/>
      </a:accent6>
      <a:hlink>
        <a:srgbClr val="0D4467"/>
      </a:hlink>
      <a:folHlink>
        <a:srgbClr val="3354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TotalTime>
  <Words>1168</Words>
  <Application>Microsoft Macintosh PowerPoint</Application>
  <PresentationFormat>On-screen Show (4:3)</PresentationFormat>
  <Paragraphs>194</Paragraphs>
  <Slides>28</Slides>
  <Notes>5</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28</vt:i4>
      </vt:variant>
    </vt:vector>
  </HeadingPairs>
  <TitlesOfParts>
    <vt:vector size="34" baseType="lpstr">
      <vt:lpstr>Arial</vt:lpstr>
      <vt:lpstr>Calibri</vt:lpstr>
      <vt:lpstr>Title Screens</vt:lpstr>
      <vt:lpstr>Content: Meta Info</vt:lpstr>
      <vt:lpstr>Fancy Pictures</vt:lpstr>
      <vt:lpstr>Charts</vt:lpstr>
      <vt:lpstr>Sorting and Searching Algorithms</vt:lpstr>
      <vt:lpstr>Topics</vt:lpstr>
      <vt:lpstr>Background for Sorting</vt:lpstr>
      <vt:lpstr>Background for Sorting</vt:lpstr>
      <vt:lpstr>Vocabulary for Sorting</vt:lpstr>
      <vt:lpstr>BUBBLE SORT</vt:lpstr>
      <vt:lpstr>Bubble Sort</vt:lpstr>
      <vt:lpstr>Bubble Sort</vt:lpstr>
      <vt:lpstr>SELECTION SORT</vt:lpstr>
      <vt:lpstr>Selection Sort</vt:lpstr>
      <vt:lpstr>Selection Sort</vt:lpstr>
      <vt:lpstr>Selection Sort</vt:lpstr>
      <vt:lpstr>INSERTION SORT</vt:lpstr>
      <vt:lpstr>Insertion Sort</vt:lpstr>
      <vt:lpstr>Insertion Sort</vt:lpstr>
      <vt:lpstr>Insertion Sort</vt:lpstr>
      <vt:lpstr>LINEAR SEARCh</vt:lpstr>
      <vt:lpstr>Linear Search</vt:lpstr>
      <vt:lpstr>Binary Search</vt:lpstr>
      <vt:lpstr>Binary Search</vt:lpstr>
      <vt:lpstr>IMPLEMENTATION</vt:lpstr>
      <vt:lpstr>Bubble Sort Pseudocode</vt:lpstr>
      <vt:lpstr>Selection Sort Pseudocode</vt:lpstr>
      <vt:lpstr>Insertion Sort Pseudocode</vt:lpstr>
      <vt:lpstr>Linear Search Pseudocode</vt:lpstr>
      <vt:lpstr>Binary Search Pseudocode</vt:lpstr>
      <vt:lpstr>Topics</vt:lpstr>
      <vt:lpstr>Sorting and Searching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PowerPoint Template 2015 ver 1</dc:title>
  <dc:creator>Marz, Stephen Gregory</dc:creator>
  <cp:lastModifiedBy>Abella, Isaac Rafanan</cp:lastModifiedBy>
  <cp:revision>14</cp:revision>
  <dcterms:modified xsi:type="dcterms:W3CDTF">2023-05-11T09:58:42Z</dcterms:modified>
</cp:coreProperties>
</file>