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5"/>
  </p:notesMasterIdLst>
  <p:handoutMasterIdLst>
    <p:handoutMasterId r:id="rId16"/>
  </p:handoutMasterIdLst>
  <p:sldIdLst>
    <p:sldId id="290" r:id="rId5"/>
    <p:sldId id="300" r:id="rId6"/>
    <p:sldId id="273" r:id="rId7"/>
    <p:sldId id="280" r:id="rId8"/>
    <p:sldId id="339" r:id="rId9"/>
    <p:sldId id="349" r:id="rId10"/>
    <p:sldId id="350" r:id="rId11"/>
    <p:sldId id="351" r:id="rId12"/>
    <p:sldId id="310" r:id="rId13"/>
    <p:sldId id="31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7A4410-2C40-46FC-960E-E2C1CF6B485D}">
          <p14:sldIdLst>
            <p14:sldId id="290"/>
          </p14:sldIdLst>
        </p14:section>
        <p14:section name="Untitled Section" id="{BF6A4D8E-D118-4326-AF59-4039B295FF1A}">
          <p14:sldIdLst>
            <p14:sldId id="300"/>
            <p14:sldId id="273"/>
            <p14:sldId id="280"/>
            <p14:sldId id="339"/>
            <p14:sldId id="349"/>
            <p14:sldId id="350"/>
            <p14:sldId id="351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D7FB0-9711-4BD4-9694-6725E7E81367}" v="6" dt="2021-02-18T23:54:57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man San Lee Montero" userId="a2c29948dc4a69d2" providerId="LiveId" clId="{8DED7FB0-9711-4BD4-9694-6725E7E81367}"/>
    <pc:docChg chg="undo custSel addSld delSld modSld sldOrd modSection">
      <pc:chgData name="Olman San Lee Montero" userId="a2c29948dc4a69d2" providerId="LiveId" clId="{8DED7FB0-9711-4BD4-9694-6725E7E81367}" dt="2021-02-25T04:34:51.296" v="1934" actId="1076"/>
      <pc:docMkLst>
        <pc:docMk/>
      </pc:docMkLst>
      <pc:sldChg chg="modSp mod">
        <pc:chgData name="Olman San Lee Montero" userId="a2c29948dc4a69d2" providerId="LiveId" clId="{8DED7FB0-9711-4BD4-9694-6725E7E81367}" dt="2021-02-18T03:59:21.644" v="1252" actId="20577"/>
        <pc:sldMkLst>
          <pc:docMk/>
          <pc:sldMk cId="1386799731" sldId="273"/>
        </pc:sldMkLst>
        <pc:spChg chg="mod">
          <ac:chgData name="Olman San Lee Montero" userId="a2c29948dc4a69d2" providerId="LiveId" clId="{8DED7FB0-9711-4BD4-9694-6725E7E81367}" dt="2021-02-18T03:59:21.644" v="1252" actId="20577"/>
          <ac:spMkLst>
            <pc:docMk/>
            <pc:sldMk cId="1386799731" sldId="273"/>
            <ac:spMk id="4" creationId="{29AD4A91-7AB8-40C3-9C11-950FF5FC7DFC}"/>
          </ac:spMkLst>
        </pc:spChg>
      </pc:sldChg>
      <pc:sldChg chg="modSp mod ord">
        <pc:chgData name="Olman San Lee Montero" userId="a2c29948dc4a69d2" providerId="LiveId" clId="{8DED7FB0-9711-4BD4-9694-6725E7E81367}" dt="2021-02-18T04:07:44.879" v="1791" actId="313"/>
        <pc:sldMkLst>
          <pc:docMk/>
          <pc:sldMk cId="1456442012" sldId="280"/>
        </pc:sldMkLst>
        <pc:spChg chg="mod">
          <ac:chgData name="Olman San Lee Montero" userId="a2c29948dc4a69d2" providerId="LiveId" clId="{8DED7FB0-9711-4BD4-9694-6725E7E81367}" dt="2021-02-18T04:07:44.879" v="1791" actId="313"/>
          <ac:spMkLst>
            <pc:docMk/>
            <pc:sldMk cId="1456442012" sldId="280"/>
            <ac:spMk id="11" creationId="{D2A7D9C9-44A9-4426-88FF-AAD1CA851446}"/>
          </ac:spMkLst>
        </pc:spChg>
        <pc:picChg chg="mod">
          <ac:chgData name="Olman San Lee Montero" userId="a2c29948dc4a69d2" providerId="LiveId" clId="{8DED7FB0-9711-4BD4-9694-6725E7E81367}" dt="2021-02-18T03:50:50.296" v="49" actId="1076"/>
          <ac:picMkLst>
            <pc:docMk/>
            <pc:sldMk cId="1456442012" sldId="280"/>
            <ac:picMk id="6" creationId="{B1DE2944-CBE6-437E-B09B-0F786EE86F29}"/>
          </ac:picMkLst>
        </pc:picChg>
      </pc:sldChg>
      <pc:sldChg chg="modSp mod">
        <pc:chgData name="Olman San Lee Montero" userId="a2c29948dc4a69d2" providerId="LiveId" clId="{8DED7FB0-9711-4BD4-9694-6725E7E81367}" dt="2021-02-25T04:34:51.296" v="1934" actId="1076"/>
        <pc:sldMkLst>
          <pc:docMk/>
          <pc:sldMk cId="3173535405" sldId="290"/>
        </pc:sldMkLst>
        <pc:picChg chg="mod">
          <ac:chgData name="Olman San Lee Montero" userId="a2c29948dc4a69d2" providerId="LiveId" clId="{8DED7FB0-9711-4BD4-9694-6725E7E81367}" dt="2021-02-25T04:34:51.296" v="1934" actId="1076"/>
          <ac:picMkLst>
            <pc:docMk/>
            <pc:sldMk cId="3173535405" sldId="290"/>
            <ac:picMk id="4" creationId="{ADA04C7C-FE8B-4C2F-BF2E-CBD501A02DFD}"/>
          </ac:picMkLst>
        </pc:picChg>
      </pc:sldChg>
      <pc:sldChg chg="delSp modSp mod ord">
        <pc:chgData name="Olman San Lee Montero" userId="a2c29948dc4a69d2" providerId="LiveId" clId="{8DED7FB0-9711-4BD4-9694-6725E7E81367}" dt="2021-02-18T23:55:17.544" v="1933" actId="1076"/>
        <pc:sldMkLst>
          <pc:docMk/>
          <pc:sldMk cId="1463401724" sldId="310"/>
        </pc:sldMkLst>
        <pc:spChg chg="mod">
          <ac:chgData name="Olman San Lee Montero" userId="a2c29948dc4a69d2" providerId="LiveId" clId="{8DED7FB0-9711-4BD4-9694-6725E7E81367}" dt="2021-02-18T23:55:17.544" v="1933" actId="1076"/>
          <ac:spMkLst>
            <pc:docMk/>
            <pc:sldMk cId="1463401724" sldId="310"/>
            <ac:spMk id="2" creationId="{7DE88500-3CF8-4097-8DEC-19D4A816CC27}"/>
          </ac:spMkLst>
        </pc:spChg>
        <pc:spChg chg="del mod">
          <ac:chgData name="Olman San Lee Montero" userId="a2c29948dc4a69d2" providerId="LiveId" clId="{8DED7FB0-9711-4BD4-9694-6725E7E81367}" dt="2021-02-18T23:53:44.575" v="1891" actId="478"/>
          <ac:spMkLst>
            <pc:docMk/>
            <pc:sldMk cId="1463401724" sldId="310"/>
            <ac:spMk id="16" creationId="{E88F70F9-BF03-458B-85E9-14F5321281D0}"/>
          </ac:spMkLst>
        </pc:spChg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691911769" sldId="323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3129733705" sldId="325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440828652" sldId="328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1995939307" sldId="329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4133394869" sldId="332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570026899" sldId="333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1858409428" sldId="335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421374259" sldId="336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610160930" sldId="337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856070907" sldId="338"/>
        </pc:sldMkLst>
      </pc:sldChg>
      <pc:sldChg chg="modSp mod">
        <pc:chgData name="Olman San Lee Montero" userId="a2c29948dc4a69d2" providerId="LiveId" clId="{8DED7FB0-9711-4BD4-9694-6725E7E81367}" dt="2021-02-18T04:05:01.300" v="1762" actId="20577"/>
        <pc:sldMkLst>
          <pc:docMk/>
          <pc:sldMk cId="2711325545" sldId="339"/>
        </pc:sldMkLst>
        <pc:spChg chg="mod">
          <ac:chgData name="Olman San Lee Montero" userId="a2c29948dc4a69d2" providerId="LiveId" clId="{8DED7FB0-9711-4BD4-9694-6725E7E81367}" dt="2021-02-18T03:56:24.582" v="1208" actId="20577"/>
          <ac:spMkLst>
            <pc:docMk/>
            <pc:sldMk cId="2711325545" sldId="339"/>
            <ac:spMk id="3" creationId="{6002F139-264F-4B41-B39A-9E8B2901E164}"/>
          </ac:spMkLst>
        </pc:spChg>
        <pc:spChg chg="mod">
          <ac:chgData name="Olman San Lee Montero" userId="a2c29948dc4a69d2" providerId="LiveId" clId="{8DED7FB0-9711-4BD4-9694-6725E7E81367}" dt="2021-02-18T04:05:01.300" v="1762" actId="20577"/>
          <ac:spMkLst>
            <pc:docMk/>
            <pc:sldMk cId="2711325545" sldId="339"/>
            <ac:spMk id="4" creationId="{5ECC3DCE-4CD8-4370-8B3F-47DEAB635ED9}"/>
          </ac:spMkLst>
        </pc:spChg>
        <pc:picChg chg="mod">
          <ac:chgData name="Olman San Lee Montero" userId="a2c29948dc4a69d2" providerId="LiveId" clId="{8DED7FB0-9711-4BD4-9694-6725E7E81367}" dt="2021-02-18T03:50:18.713" v="45" actId="14826"/>
          <ac:picMkLst>
            <pc:docMk/>
            <pc:sldMk cId="2711325545" sldId="339"/>
            <ac:picMk id="1026" creationId="{2BC9D044-6976-41BE-A9D1-6D49CC27AD96}"/>
          </ac:picMkLst>
        </pc:picChg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4165496881" sldId="340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1581011481" sldId="341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3657289476" sldId="342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875377803" sldId="343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1752912001" sldId="344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780563615" sldId="345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394649854" sldId="346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586693699" sldId="347"/>
        </pc:sldMkLst>
      </pc:sldChg>
      <pc:sldChg chg="del">
        <pc:chgData name="Olman San Lee Montero" userId="a2c29948dc4a69d2" providerId="LiveId" clId="{8DED7FB0-9711-4BD4-9694-6725E7E81367}" dt="2021-02-18T04:05:13.175" v="1763" actId="47"/>
        <pc:sldMkLst>
          <pc:docMk/>
          <pc:sldMk cId="2600047777" sldId="348"/>
        </pc:sldMkLst>
      </pc:sldChg>
      <pc:sldChg chg="modSp add mod">
        <pc:chgData name="Olman San Lee Montero" userId="a2c29948dc4a69d2" providerId="LiveId" clId="{8DED7FB0-9711-4BD4-9694-6725E7E81367}" dt="2021-02-18T04:04:02.955" v="1611" actId="27636"/>
        <pc:sldMkLst>
          <pc:docMk/>
          <pc:sldMk cId="2888827529" sldId="349"/>
        </pc:sldMkLst>
        <pc:spChg chg="mod">
          <ac:chgData name="Olman San Lee Montero" userId="a2c29948dc4a69d2" providerId="LiveId" clId="{8DED7FB0-9711-4BD4-9694-6725E7E81367}" dt="2021-02-18T04:04:02.955" v="1611" actId="27636"/>
          <ac:spMkLst>
            <pc:docMk/>
            <pc:sldMk cId="2888827529" sldId="349"/>
            <ac:spMk id="4" creationId="{5ECC3DCE-4CD8-4370-8B3F-47DEAB635ED9}"/>
          </ac:spMkLst>
        </pc:spChg>
      </pc:sldChg>
      <pc:sldChg chg="addSp delSp modSp add mod">
        <pc:chgData name="Olman San Lee Montero" userId="a2c29948dc4a69d2" providerId="LiveId" clId="{8DED7FB0-9711-4BD4-9694-6725E7E81367}" dt="2021-02-18T04:12:07.042" v="1805" actId="27636"/>
        <pc:sldMkLst>
          <pc:docMk/>
          <pc:sldMk cId="3756831048" sldId="350"/>
        </pc:sldMkLst>
        <pc:spChg chg="mod">
          <ac:chgData name="Olman San Lee Montero" userId="a2c29948dc4a69d2" providerId="LiveId" clId="{8DED7FB0-9711-4BD4-9694-6725E7E81367}" dt="2021-02-18T04:12:07.042" v="1805" actId="27636"/>
          <ac:spMkLst>
            <pc:docMk/>
            <pc:sldMk cId="3756831048" sldId="350"/>
            <ac:spMk id="4" creationId="{5ECC3DCE-4CD8-4370-8B3F-47DEAB635ED9}"/>
          </ac:spMkLst>
        </pc:spChg>
        <pc:picChg chg="add del">
          <ac:chgData name="Olman San Lee Montero" userId="a2c29948dc4a69d2" providerId="LiveId" clId="{8DED7FB0-9711-4BD4-9694-6725E7E81367}" dt="2021-02-18T04:11:37.763" v="1796"/>
          <ac:picMkLst>
            <pc:docMk/>
            <pc:sldMk cId="3756831048" sldId="350"/>
            <ac:picMk id="2" creationId="{B37C504E-AEDD-4AB3-B2A8-B1C7BAAC621C}"/>
          </ac:picMkLst>
        </pc:picChg>
        <pc:picChg chg="mod">
          <ac:chgData name="Olman San Lee Montero" userId="a2c29948dc4a69d2" providerId="LiveId" clId="{8DED7FB0-9711-4BD4-9694-6725E7E81367}" dt="2021-02-18T04:11:51.301" v="1800" actId="1076"/>
          <ac:picMkLst>
            <pc:docMk/>
            <pc:sldMk cId="3756831048" sldId="350"/>
            <ac:picMk id="1026" creationId="{2BC9D044-6976-41BE-A9D1-6D49CC27AD96}"/>
          </ac:picMkLst>
        </pc:picChg>
      </pc:sldChg>
      <pc:sldChg chg="add">
        <pc:chgData name="Olman San Lee Montero" userId="a2c29948dc4a69d2" providerId="LiveId" clId="{8DED7FB0-9711-4BD4-9694-6725E7E81367}" dt="2021-02-18T04:11:56.212" v="1803"/>
        <pc:sldMkLst>
          <pc:docMk/>
          <pc:sldMk cId="3221485497" sldId="351"/>
        </pc:sldMkLst>
      </pc:sldChg>
      <pc:sldChg chg="addSp delSp add del setBg delDesignElem">
        <pc:chgData name="Olman San Lee Montero" userId="a2c29948dc4a69d2" providerId="LiveId" clId="{8DED7FB0-9711-4BD4-9694-6725E7E81367}" dt="2021-02-18T23:52:44.685" v="1808"/>
        <pc:sldMkLst>
          <pc:docMk/>
          <pc:sldMk cId="1759097098" sldId="352"/>
        </pc:sldMkLst>
        <pc:spChg chg="add del">
          <ac:chgData name="Olman San Lee Montero" userId="a2c29948dc4a69d2" providerId="LiveId" clId="{8DED7FB0-9711-4BD4-9694-6725E7E81367}" dt="2021-02-18T23:52:44.685" v="1808"/>
          <ac:spMkLst>
            <pc:docMk/>
            <pc:sldMk cId="1759097098" sldId="352"/>
            <ac:spMk id="26" creationId="{1E94681D-2A4C-4A8D-B9B5-31D440D0328D}"/>
          </ac:spMkLst>
        </pc:spChg>
        <pc:spChg chg="add del">
          <ac:chgData name="Olman San Lee Montero" userId="a2c29948dc4a69d2" providerId="LiveId" clId="{8DED7FB0-9711-4BD4-9694-6725E7E81367}" dt="2021-02-18T23:52:44.685" v="1808"/>
          <ac:spMkLst>
            <pc:docMk/>
            <pc:sldMk cId="1759097098" sldId="352"/>
            <ac:spMk id="28" creationId="{FB65ABA3-820C-4D75-9437-9EFA1ADFE134}"/>
          </ac:spMkLst>
        </pc:spChg>
        <pc:spChg chg="add del">
          <ac:chgData name="Olman San Lee Montero" userId="a2c29948dc4a69d2" providerId="LiveId" clId="{8DED7FB0-9711-4BD4-9694-6725E7E81367}" dt="2021-02-18T23:52:44.685" v="1808"/>
          <ac:spMkLst>
            <pc:docMk/>
            <pc:sldMk cId="1759097098" sldId="352"/>
            <ac:spMk id="30" creationId="{036BF2FB-90D8-48DB-BD34-D040CDCFF208}"/>
          </ac:spMkLst>
        </pc:spChg>
        <pc:spChg chg="add del">
          <ac:chgData name="Olman San Lee Montero" userId="a2c29948dc4a69d2" providerId="LiveId" clId="{8DED7FB0-9711-4BD4-9694-6725E7E81367}" dt="2021-02-18T23:52:44.685" v="1808"/>
          <ac:spMkLst>
            <pc:docMk/>
            <pc:sldMk cId="1759097098" sldId="352"/>
            <ac:spMk id="32" creationId="{78632963-757B-40C2-BB84-FC6107A54DAD}"/>
          </ac:spMkLst>
        </pc:spChg>
        <pc:spChg chg="add del">
          <ac:chgData name="Olman San Lee Montero" userId="a2c29948dc4a69d2" providerId="LiveId" clId="{8DED7FB0-9711-4BD4-9694-6725E7E81367}" dt="2021-02-18T23:52:44.685" v="1808"/>
          <ac:spMkLst>
            <pc:docMk/>
            <pc:sldMk cId="1759097098" sldId="352"/>
            <ac:spMk id="34" creationId="{2853AE55-7E35-44B0-89F1-3F52B262AF33}"/>
          </ac:spMkLst>
        </pc:spChg>
        <pc:spChg chg="add del">
          <ac:chgData name="Olman San Lee Montero" userId="a2c29948dc4a69d2" providerId="LiveId" clId="{8DED7FB0-9711-4BD4-9694-6725E7E81367}" dt="2021-02-18T23:52:44.685" v="1808"/>
          <ac:spMkLst>
            <pc:docMk/>
            <pc:sldMk cId="1759097098" sldId="352"/>
            <ac:spMk id="36" creationId="{DBC4BE4D-4B50-4F51-9F85-4B5D60B02D8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D5F5F48-A694-4063-84AE-7BBF03B6473B}">
      <dgm:prSet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n-US" err="1"/>
            <a:t>Semana</a:t>
          </a:r>
          <a:r>
            <a:rPr lang="en-US"/>
            <a:t> 1</a:t>
          </a:r>
        </a:p>
      </dgm:t>
    </dgm:pt>
    <dgm:pt modelId="{314D4780-8160-40E1-907E-9803C159DC60}" type="parTrans" cxnId="{E39B97F3-1B8D-4FAD-BC4F-C5C6BEE48426}">
      <dgm:prSet/>
      <dgm:spPr/>
      <dgm:t>
        <a:bodyPr/>
        <a:lstStyle/>
        <a:p>
          <a:endParaRPr lang="en-US"/>
        </a:p>
      </dgm:t>
    </dgm:pt>
    <dgm:pt modelId="{9D6574AA-015E-4065-B9B4-50E304CE399A}" type="sibTrans" cxnId="{E39B97F3-1B8D-4FAD-BC4F-C5C6BEE48426}">
      <dgm:prSet/>
      <dgm:spPr/>
      <dgm:t>
        <a:bodyPr/>
        <a:lstStyle/>
        <a:p>
          <a:endParaRPr lang="en-US"/>
        </a:p>
      </dgm:t>
    </dgm:pt>
    <dgm:pt modelId="{C7557302-1080-4062-BD53-01E638709AF7}">
      <dgm:prSet custT="1"/>
      <dgm:spPr>
        <a:solidFill>
          <a:srgbClr val="E2E2E8">
            <a:lumMod val="5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79753" tIns="79753" rIns="79753" bIns="79753" numCol="1" spcCol="1270" anchor="ctr" anchorCtr="0"/>
        <a:lstStyle/>
        <a:p>
          <a:r>
            <a:rPr lang="en-US" sz="2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/>
            <a:t> 2</a:t>
          </a:r>
        </a:p>
      </dgm:t>
    </dgm:pt>
    <dgm:pt modelId="{188D5F10-8B90-4246-817F-E72689340F4D}" type="parTrans" cxnId="{FEEBB089-D007-44F7-B807-D6A765E629F4}">
      <dgm:prSet/>
      <dgm:spPr/>
      <dgm:t>
        <a:bodyPr/>
        <a:lstStyle/>
        <a:p>
          <a:endParaRPr lang="en-US"/>
        </a:p>
      </dgm:t>
    </dgm:pt>
    <dgm:pt modelId="{017F8823-34DA-4B51-A8F1-48B3B268E68C}" type="sibTrans" cxnId="{FEEBB089-D007-44F7-B807-D6A765E629F4}">
      <dgm:prSet/>
      <dgm:spPr/>
      <dgm:t>
        <a:bodyPr/>
        <a:lstStyle/>
        <a:p>
          <a:endParaRPr lang="en-US"/>
        </a:p>
      </dgm:t>
    </dgm:pt>
    <dgm:pt modelId="{CBF64D08-516B-4BE9-8175-9E0DCD16CF40}">
      <dgm:prSet custT="1"/>
      <dgm:spPr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154827" tIns="154827" rIns="154827" bIns="309654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err="1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Objetos</a:t>
          </a:r>
          <a:endParaRPr lang="en-US" sz="1800" kern="1200">
            <a:solidFill>
              <a:srgbClr val="A5A27D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DADF6020-CDC3-4402-AD9B-276C3FF76494}" type="parTrans" cxnId="{55AE650D-A026-41AA-B2C6-5FB096179349}">
      <dgm:prSet/>
      <dgm:spPr/>
      <dgm:t>
        <a:bodyPr/>
        <a:lstStyle/>
        <a:p>
          <a:endParaRPr lang="en-US"/>
        </a:p>
      </dgm:t>
    </dgm:pt>
    <dgm:pt modelId="{BB911DA0-67F2-46CD-B3CF-E0FD00B232CE}" type="sibTrans" cxnId="{55AE650D-A026-41AA-B2C6-5FB096179349}">
      <dgm:prSet/>
      <dgm:spPr/>
      <dgm:t>
        <a:bodyPr/>
        <a:lstStyle/>
        <a:p>
          <a:endParaRPr lang="en-US"/>
        </a:p>
      </dgm:t>
    </dgm:pt>
    <dgm:pt modelId="{D598A8D5-0B1F-486B-82C7-20C837773C91}">
      <dgm:prSet custT="1"/>
      <dgm:spPr>
        <a:solidFill>
          <a:srgbClr val="E2E2E8">
            <a:lumMod val="5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79753" tIns="79753" rIns="79753" bIns="79753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 dirty="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3</a:t>
          </a:r>
        </a:p>
      </dgm:t>
    </dgm:pt>
    <dgm:pt modelId="{A7418D3C-0D3B-4071-A712-65068EC58CF8}" type="parTrans" cxnId="{D5B7842D-4CB4-4E8A-A918-B0DBC8A97852}">
      <dgm:prSet/>
      <dgm:spPr/>
      <dgm:t>
        <a:bodyPr/>
        <a:lstStyle/>
        <a:p>
          <a:endParaRPr lang="en-US"/>
        </a:p>
      </dgm:t>
    </dgm:pt>
    <dgm:pt modelId="{62A2AD76-9B83-4292-81B4-C997D9089BA3}" type="sibTrans" cxnId="{D5B7842D-4CB4-4E8A-A918-B0DBC8A97852}">
      <dgm:prSet/>
      <dgm:spPr/>
      <dgm:t>
        <a:bodyPr/>
        <a:lstStyle/>
        <a:p>
          <a:endParaRPr lang="en-US"/>
        </a:p>
      </dgm:t>
    </dgm:pt>
    <dgm:pt modelId="{381D7F76-ACD0-468A-99BF-96F7821A77AC}">
      <dgm:prSet custT="1"/>
      <dgm:spPr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154827" tIns="154827" rIns="154827" bIns="309654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err="1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Clases</a:t>
          </a:r>
          <a:endParaRPr lang="en-US" sz="1800" kern="1200">
            <a:solidFill>
              <a:srgbClr val="A5A27D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4653BD68-732E-42DE-A0C7-3F002981C2FB}" type="parTrans" cxnId="{796EA086-3742-4623-ABBD-4E6FC3DC5D99}">
      <dgm:prSet/>
      <dgm:spPr/>
      <dgm:t>
        <a:bodyPr/>
        <a:lstStyle/>
        <a:p>
          <a:endParaRPr lang="en-US"/>
        </a:p>
      </dgm:t>
    </dgm:pt>
    <dgm:pt modelId="{22244C34-511A-4D71-900E-7ED93E59D7D2}" type="sibTrans" cxnId="{796EA086-3742-4623-ABBD-4E6FC3DC5D99}">
      <dgm:prSet/>
      <dgm:spPr/>
      <dgm:t>
        <a:bodyPr/>
        <a:lstStyle/>
        <a:p>
          <a:endParaRPr lang="en-US"/>
        </a:p>
      </dgm:t>
    </dgm:pt>
    <dgm:pt modelId="{800D16AE-BE7D-47CE-8C2B-654666E5C73F}">
      <dgm:prSet custT="1"/>
      <dgm:spPr>
        <a:solidFill>
          <a:srgbClr val="E2E2E8">
            <a:lumMod val="5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79753" tIns="79753" rIns="79753" bIns="79753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 dirty="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4</a:t>
          </a:r>
        </a:p>
      </dgm:t>
    </dgm:pt>
    <dgm:pt modelId="{07819CF3-DEA9-4AFB-A493-2486F38076E3}" type="parTrans" cxnId="{6E591F93-686F-4FC1-A3DE-C84DD46D235A}">
      <dgm:prSet/>
      <dgm:spPr/>
      <dgm:t>
        <a:bodyPr/>
        <a:lstStyle/>
        <a:p>
          <a:endParaRPr lang="en-US"/>
        </a:p>
      </dgm:t>
    </dgm:pt>
    <dgm:pt modelId="{6D260AF3-53DD-409D-953F-E54F12664A53}" type="sibTrans" cxnId="{6E591F93-686F-4FC1-A3DE-C84DD46D235A}">
      <dgm:prSet/>
      <dgm:spPr/>
      <dgm:t>
        <a:bodyPr/>
        <a:lstStyle/>
        <a:p>
          <a:endParaRPr lang="en-US"/>
        </a:p>
      </dgm:t>
    </dgm:pt>
    <dgm:pt modelId="{3289935A-36A4-4AE4-BAD3-EF0902203527}">
      <dgm:prSet custT="1"/>
      <dgm:spPr>
        <a:solidFill>
          <a:srgbClr val="E2E2E8">
            <a:lumMod val="75000"/>
            <a:alpha val="9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154827" tIns="154827" rIns="154827" bIns="309654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Herencia</a:t>
          </a:r>
          <a:r>
            <a:rPr lang="en-US" sz="1800" kern="120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y </a:t>
          </a:r>
          <a:r>
            <a:rPr lang="en-US" sz="1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Abstraccion</a:t>
          </a:r>
          <a:endParaRPr lang="en-US" sz="1800" kern="1200">
            <a:solidFill>
              <a:srgbClr val="FFFFFF"/>
            </a:solidFill>
            <a:latin typeface="Garamond" panose="02020404030301010803"/>
            <a:ea typeface="+mn-ea"/>
            <a:cs typeface="+mn-cs"/>
          </a:endParaRPr>
        </a:p>
      </dgm:t>
    </dgm:pt>
    <dgm:pt modelId="{7491A05B-B651-437F-82B1-26B8DF6EB051}" type="parTrans" cxnId="{6786EF20-9833-4F4B-BFEC-410F094BAA3F}">
      <dgm:prSet/>
      <dgm:spPr/>
      <dgm:t>
        <a:bodyPr/>
        <a:lstStyle/>
        <a:p>
          <a:endParaRPr lang="en-US"/>
        </a:p>
      </dgm:t>
    </dgm:pt>
    <dgm:pt modelId="{F54D9A17-0A71-4B9D-B855-5E4C976E8D3F}" type="sibTrans" cxnId="{6786EF20-9833-4F4B-BFEC-410F094BAA3F}">
      <dgm:prSet/>
      <dgm:spPr/>
      <dgm:t>
        <a:bodyPr/>
        <a:lstStyle/>
        <a:p>
          <a:endParaRPr lang="en-US"/>
        </a:p>
      </dgm:t>
    </dgm:pt>
    <dgm:pt modelId="{463C8448-31BC-D743-81B2-3A61E450E588}">
      <dgm:prSet custT="1"/>
      <dgm:spPr>
        <a:solidFill>
          <a:srgbClr val="A5A27D">
            <a:lumMod val="75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75879" tIns="75879" rIns="75879" bIns="75879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5</a:t>
          </a:r>
        </a:p>
      </dgm:t>
    </dgm:pt>
    <dgm:pt modelId="{8B0673F5-AB99-8B44-A2BE-E87E267EC038}" type="parTrans" cxnId="{8EAA28DF-3960-6B47-888B-FECDF80DF0D8}">
      <dgm:prSet/>
      <dgm:spPr/>
      <dgm:t>
        <a:bodyPr/>
        <a:lstStyle/>
        <a:p>
          <a:endParaRPr lang="en-US"/>
        </a:p>
      </dgm:t>
    </dgm:pt>
    <dgm:pt modelId="{8E894D6A-3988-134E-9A11-18402BE8BF7F}" type="sibTrans" cxnId="{8EAA28DF-3960-6B47-888B-FECDF80DF0D8}">
      <dgm:prSet/>
      <dgm:spPr/>
      <dgm:t>
        <a:bodyPr/>
        <a:lstStyle/>
        <a:p>
          <a:endParaRPr lang="en-US"/>
        </a:p>
      </dgm:t>
    </dgm:pt>
    <dgm:pt modelId="{59AA7084-33C1-9643-A42A-C50BB1CDE20A}">
      <dgm:prSet custT="1"/>
      <dgm:spPr>
        <a:solidFill>
          <a:srgbClr val="A5A27D">
            <a:lumMod val="75000"/>
          </a:srgb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Excepciones</a:t>
          </a:r>
          <a:endParaRPr lang="en-US" sz="1800" kern="1200">
            <a:solidFill>
              <a:srgbClr val="A5A27D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00B84DD8-6902-DB45-903F-149E1AFF09D7}" type="parTrans" cxnId="{EB392250-A4D1-3A42-AC3C-253765594B4A}">
      <dgm:prSet/>
      <dgm:spPr/>
      <dgm:t>
        <a:bodyPr/>
        <a:lstStyle/>
        <a:p>
          <a:endParaRPr lang="en-US"/>
        </a:p>
      </dgm:t>
    </dgm:pt>
    <dgm:pt modelId="{F69FD871-AFAE-7145-A906-6EBA285004E7}" type="sibTrans" cxnId="{EB392250-A4D1-3A42-AC3C-253765594B4A}">
      <dgm:prSet/>
      <dgm:spPr/>
      <dgm:t>
        <a:bodyPr/>
        <a:lstStyle/>
        <a:p>
          <a:endParaRPr lang="en-US"/>
        </a:p>
      </dgm:t>
    </dgm:pt>
    <dgm:pt modelId="{89CCDC52-A9F5-497B-BC74-486641B631BF}">
      <dgm:prSet custT="1"/>
      <dgm:spPr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gm:spPr>
      <dgm:t>
        <a:bodyPr spcFirstLastPara="0" vert="horz" wrap="square" lIns="154827" tIns="154827" rIns="154827" bIns="309654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es-CR" sz="1800" kern="1200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Introducción y conceptos Básicos</a:t>
          </a:r>
          <a:r>
            <a:rPr lang="es-CR" sz="1800" kern="1200">
              <a:solidFill>
                <a:schemeClr val="bg1"/>
              </a:solidFill>
              <a:latin typeface="Garamond" panose="02020404030301010803"/>
              <a:ea typeface="+mn-ea"/>
              <a:cs typeface="+mn-cs"/>
            </a:rPr>
            <a:t>​</a:t>
          </a:r>
          <a:endParaRPr lang="en-US" sz="1800" kern="1200">
            <a:solidFill>
              <a:schemeClr val="bg1"/>
            </a:solidFill>
          </a:endParaRPr>
        </a:p>
      </dgm:t>
    </dgm:pt>
    <dgm:pt modelId="{188B27DB-04F0-4A7B-8379-E7BB62B41A9B}" type="sibTrans" cxnId="{B9E75C83-E877-41DB-80E3-9FA3C9C09A1C}">
      <dgm:prSet/>
      <dgm:spPr/>
      <dgm:t>
        <a:bodyPr/>
        <a:lstStyle/>
        <a:p>
          <a:endParaRPr lang="en-US"/>
        </a:p>
      </dgm:t>
    </dgm:pt>
    <dgm:pt modelId="{ECDD1ED9-49F5-4E58-8C27-D8D04BD28B1C}" type="parTrans" cxnId="{B9E75C83-E877-41DB-80E3-9FA3C9C09A1C}">
      <dgm:prSet/>
      <dgm:spPr/>
      <dgm:t>
        <a:bodyPr/>
        <a:lstStyle/>
        <a:p>
          <a:endParaRPr lang="en-US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0" presStyleCnt="5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0" presStyleCnt="5">
        <dgm:presLayoutVars/>
      </dgm:prSet>
      <dgm:spPr>
        <a:xfrm>
          <a:off x="8926" y="1051874"/>
          <a:ext cx="1959284" cy="2391793"/>
        </a:xfrm>
        <a:prstGeom prst="rect">
          <a:avLst/>
        </a:prstGeom>
      </dgm:spPr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1" presStyleCnt="5">
        <dgm:presLayoutVars>
          <dgm:chMax val="0"/>
          <dgm:chPref val="0"/>
        </dgm:presLayoutVars>
      </dgm:prSet>
      <dgm:spPr>
        <a:xfrm>
          <a:off x="2109178" y="405956"/>
          <a:ext cx="2153060" cy="645918"/>
        </a:xfrm>
        <a:prstGeom prst="chevron">
          <a:avLst>
            <a:gd name="adj" fmla="val 30000"/>
          </a:avLst>
        </a:prstGeom>
      </dgm:spPr>
    </dgm:pt>
    <dgm:pt modelId="{E3E31A9B-7B4B-4E18-A0D7-2CB184BAEA72}" type="pres">
      <dgm:prSet presAssocID="{C7557302-1080-4062-BD53-01E638709AF7}" presName="desTx" presStyleLbl="alignAccFollowNode1" presStyleIdx="1" presStyleCnt="5">
        <dgm:presLayoutVars/>
      </dgm:prSet>
      <dgm:spPr>
        <a:xfrm>
          <a:off x="2109178" y="1415842"/>
          <a:ext cx="1959284" cy="1663856"/>
        </a:xfrm>
        <a:prstGeom prst="rect">
          <a:avLst/>
        </a:prstGeom>
      </dgm:spPr>
    </dgm:pt>
    <dgm:pt modelId="{BD6FC4D1-7672-4150-80A2-52CE7756886E}" type="pres">
      <dgm:prSet presAssocID="{017F8823-34DA-4B51-A8F1-48B3B268E68C}" presName="space" presStyleCnt="0"/>
      <dgm:spPr/>
    </dgm:pt>
    <dgm:pt modelId="{4F270C9D-8371-430C-ADAB-272149A905FC}" type="pres">
      <dgm:prSet presAssocID="{D598A8D5-0B1F-486B-82C7-20C837773C91}" presName="composite" presStyleCnt="0"/>
      <dgm:spPr/>
    </dgm:pt>
    <dgm:pt modelId="{ADC7B3B5-4122-4F43-BCA3-D7500779245A}" type="pres">
      <dgm:prSet presAssocID="{D598A8D5-0B1F-486B-82C7-20C837773C91}" presName="parTx" presStyleLbl="alignNode1" presStyleIdx="2" presStyleCnt="5">
        <dgm:presLayoutVars>
          <dgm:chMax val="0"/>
          <dgm:chPref val="0"/>
        </dgm:presLayoutVars>
      </dgm:prSet>
      <dgm:spPr>
        <a:xfrm>
          <a:off x="4209430" y="769924"/>
          <a:ext cx="2153060" cy="645918"/>
        </a:xfrm>
        <a:prstGeom prst="chevron">
          <a:avLst>
            <a:gd name="adj" fmla="val 30000"/>
          </a:avLst>
        </a:prstGeom>
      </dgm:spPr>
    </dgm:pt>
    <dgm:pt modelId="{859AF4D5-545E-4881-ADAF-1EF9A103C299}" type="pres">
      <dgm:prSet presAssocID="{D598A8D5-0B1F-486B-82C7-20C837773C91}" presName="desTx" presStyleLbl="alignAccFollowNode1" presStyleIdx="2" presStyleCnt="5" custLinFactNeighborX="-491" custLinFactNeighborY="1735">
        <dgm:presLayoutVars/>
      </dgm:prSet>
      <dgm:spPr>
        <a:xfrm>
          <a:off x="4199810" y="1444710"/>
          <a:ext cx="1959284" cy="1663856"/>
        </a:xfrm>
        <a:prstGeom prst="rect">
          <a:avLst/>
        </a:prstGeom>
      </dgm:spPr>
    </dgm:pt>
    <dgm:pt modelId="{AD31A9E3-013E-4C84-9C73-A47E062BC50B}" type="pres">
      <dgm:prSet presAssocID="{62A2AD76-9B83-4292-81B4-C997D9089BA3}" presName="space" presStyleCnt="0"/>
      <dgm:spPr/>
    </dgm:pt>
    <dgm:pt modelId="{691D2972-5E5E-4AF4-ABF5-E51E027C23D9}" type="pres">
      <dgm:prSet presAssocID="{800D16AE-BE7D-47CE-8C2B-654666E5C73F}" presName="composite" presStyleCnt="0"/>
      <dgm:spPr/>
    </dgm:pt>
    <dgm:pt modelId="{D0D90E6E-E28C-4FBA-A7DF-3EF4101842F6}" type="pres">
      <dgm:prSet presAssocID="{800D16AE-BE7D-47CE-8C2B-654666E5C73F}" presName="parTx" presStyleLbl="alignNode1" presStyleIdx="3" presStyleCnt="5">
        <dgm:presLayoutVars>
          <dgm:chMax val="0"/>
          <dgm:chPref val="0"/>
        </dgm:presLayoutVars>
      </dgm:prSet>
      <dgm:spPr>
        <a:xfrm>
          <a:off x="6309683" y="769924"/>
          <a:ext cx="2153060" cy="645918"/>
        </a:xfrm>
        <a:prstGeom prst="chevron">
          <a:avLst>
            <a:gd name="adj" fmla="val 30000"/>
          </a:avLst>
        </a:prstGeom>
      </dgm:spPr>
    </dgm:pt>
    <dgm:pt modelId="{CA423928-3C8F-4930-AA17-90D99E0FC56D}" type="pres">
      <dgm:prSet presAssocID="{800D16AE-BE7D-47CE-8C2B-654666E5C73F}" presName="desTx" presStyleLbl="alignAccFollowNode1" presStyleIdx="3" presStyleCnt="5">
        <dgm:presLayoutVars/>
      </dgm:prSet>
      <dgm:spPr>
        <a:xfrm>
          <a:off x="6309683" y="1415842"/>
          <a:ext cx="1959284" cy="1663856"/>
        </a:xfrm>
        <a:prstGeom prst="rect">
          <a:avLst/>
        </a:prstGeom>
      </dgm:spPr>
    </dgm:pt>
    <dgm:pt modelId="{6EDFB87F-9C55-184E-BB11-DF374517235A}" type="pres">
      <dgm:prSet presAssocID="{6D260AF3-53DD-409D-953F-E54F12664A53}" presName="space" presStyleCnt="0"/>
      <dgm:spPr/>
    </dgm:pt>
    <dgm:pt modelId="{E2731B2D-F696-6E42-A871-3345089A31C6}" type="pres">
      <dgm:prSet presAssocID="{463C8448-31BC-D743-81B2-3A61E450E588}" presName="composite" presStyleCnt="0"/>
      <dgm:spPr/>
    </dgm:pt>
    <dgm:pt modelId="{B3E2EFDF-184E-FE4F-B63E-EA5DD387A7A5}" type="pres">
      <dgm:prSet presAssocID="{463C8448-31BC-D743-81B2-3A61E450E588}" presName="parTx" presStyleLbl="alignNode1" presStyleIdx="4" presStyleCnt="5">
        <dgm:presLayoutVars>
          <dgm:chMax val="0"/>
          <dgm:chPref val="0"/>
        </dgm:presLayoutVars>
      </dgm:prSet>
      <dgm:spPr>
        <a:xfrm>
          <a:off x="8001429" y="769924"/>
          <a:ext cx="2048477" cy="614543"/>
        </a:xfrm>
        <a:prstGeom prst="chevron">
          <a:avLst>
            <a:gd name="adj" fmla="val 30000"/>
          </a:avLst>
        </a:prstGeom>
      </dgm:spPr>
    </dgm:pt>
    <dgm:pt modelId="{6E6EE50E-622E-8644-8523-502C5B7CE331}" type="pres">
      <dgm:prSet presAssocID="{463C8448-31BC-D743-81B2-3A61E450E588}" presName="desTx" presStyleLbl="alignAccFollowNode1" presStyleIdx="4" presStyleCnt="5">
        <dgm:presLayoutVars/>
      </dgm:prSet>
      <dgm:spPr>
        <a:xfrm>
          <a:off x="8001429" y="1384467"/>
          <a:ext cx="1864114" cy="1695231"/>
        </a:xfrm>
        <a:prstGeom prst="rect">
          <a:avLst/>
        </a:prstGeom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gm:spPr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6786EF20-9833-4F4B-BFEC-410F094BAA3F}" srcId="{800D16AE-BE7D-47CE-8C2B-654666E5C73F}" destId="{3289935A-36A4-4AE4-BAD3-EF0902203527}" srcOrd="0" destOrd="0" parTransId="{7491A05B-B651-437F-82B1-26B8DF6EB051}" sibTransId="{F54D9A17-0A71-4B9D-B855-5E4C976E8D3F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D5B7842D-4CB4-4E8A-A918-B0DBC8A97852}" srcId="{345C3B8E-D551-44A8-86B3-91DF5E493A02}" destId="{D598A8D5-0B1F-486B-82C7-20C837773C91}" srcOrd="2" destOrd="0" parTransId="{A7418D3C-0D3B-4071-A712-65068EC58CF8}" sibTransId="{62A2AD76-9B83-4292-81B4-C997D9089BA3}"/>
    <dgm:cxn modelId="{BE770C5F-0DF9-5F48-975E-148536D70214}" type="presOf" srcId="{463C8448-31BC-D743-81B2-3A61E450E588}" destId="{B3E2EFDF-184E-FE4F-B63E-EA5DD387A7A5}" srcOrd="0" destOrd="0" presId="urn:microsoft.com/office/officeart/2016/7/layout/ChevronBlockProcess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6CDB6241-09FE-48E4-915D-06620019EAE7}" type="presOf" srcId="{800D16AE-BE7D-47CE-8C2B-654666E5C73F}" destId="{D0D90E6E-E28C-4FBA-A7DF-3EF4101842F6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ECCD3744-C5D4-489F-A172-D1F8B326669D}" type="presOf" srcId="{D598A8D5-0B1F-486B-82C7-20C837773C91}" destId="{ADC7B3B5-4122-4F43-BCA3-D7500779245A}" srcOrd="0" destOrd="0" presId="urn:microsoft.com/office/officeart/2016/7/layout/ChevronBlockProcess"/>
    <dgm:cxn modelId="{DF0C2A47-091C-4C55-A711-886D3EFE5DF8}" type="presOf" srcId="{3289935A-36A4-4AE4-BAD3-EF0902203527}" destId="{CA423928-3C8F-4930-AA17-90D99E0FC56D}" srcOrd="0" destOrd="0" presId="urn:microsoft.com/office/officeart/2016/7/layout/ChevronBlockProcess"/>
    <dgm:cxn modelId="{EB392250-A4D1-3A42-AC3C-253765594B4A}" srcId="{463C8448-31BC-D743-81B2-3A61E450E588}" destId="{59AA7084-33C1-9643-A42A-C50BB1CDE20A}" srcOrd="0" destOrd="0" parTransId="{00B84DD8-6902-DB45-903F-149E1AFF09D7}" sibTransId="{F69FD871-AFAE-7145-A906-6EBA285004E7}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796EA086-3742-4623-ABBD-4E6FC3DC5D99}" srcId="{D598A8D5-0B1F-486B-82C7-20C837773C91}" destId="{381D7F76-ACD0-468A-99BF-96F7821A77AC}" srcOrd="0" destOrd="0" parTransId="{4653BD68-732E-42DE-A0C7-3F002981C2FB}" sibTransId="{22244C34-511A-4D71-900E-7ED93E59D7D2}"/>
    <dgm:cxn modelId="{FEEBB089-D007-44F7-B807-D6A765E629F4}" srcId="{345C3B8E-D551-44A8-86B3-91DF5E493A02}" destId="{C7557302-1080-4062-BD53-01E638709AF7}" srcOrd="1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8069028D-0260-4E09-9E5A-A9284C570B73}" type="presOf" srcId="{381D7F76-ACD0-468A-99BF-96F7821A77AC}" destId="{859AF4D5-545E-4881-ADAF-1EF9A103C299}" srcOrd="0" destOrd="0" presId="urn:microsoft.com/office/officeart/2016/7/layout/ChevronBlockProcess"/>
    <dgm:cxn modelId="{6E591F93-686F-4FC1-A3DE-C84DD46D235A}" srcId="{345C3B8E-D551-44A8-86B3-91DF5E493A02}" destId="{800D16AE-BE7D-47CE-8C2B-654666E5C73F}" srcOrd="3" destOrd="0" parTransId="{07819CF3-DEA9-4AFB-A493-2486F38076E3}" sibTransId="{6D260AF3-53DD-409D-953F-E54F12664A53}"/>
    <dgm:cxn modelId="{3A96AACC-AC93-7040-99A6-BCE213D73D14}" type="presOf" srcId="{59AA7084-33C1-9643-A42A-C50BB1CDE20A}" destId="{6E6EE50E-622E-8644-8523-502C5B7CE331}" srcOrd="0" destOrd="0" presId="urn:microsoft.com/office/officeart/2016/7/layout/ChevronBlockProcess"/>
    <dgm:cxn modelId="{8EAA28DF-3960-6B47-888B-FECDF80DF0D8}" srcId="{345C3B8E-D551-44A8-86B3-91DF5E493A02}" destId="{463C8448-31BC-D743-81B2-3A61E450E588}" srcOrd="4" destOrd="0" parTransId="{8B0673F5-AB99-8B44-A2BE-E87E267EC038}" sibTransId="{8E894D6A-3988-134E-9A11-18402BE8BF7F}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0" destOrd="0" parTransId="{314D4780-8160-40E1-907E-9803C159DC60}" sibTransId="{9D6574AA-015E-4065-B9B4-50E304CE399A}"/>
    <dgm:cxn modelId="{3E207138-9D0C-4B1A-A495-5007C89F65C1}" type="presParOf" srcId="{A93611B4-68FB-4C20-AE18-A6DA7DD7A6CC}" destId="{AE393141-17BC-494F-B9A3-CAC58B36C989}" srcOrd="0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1" destOrd="0" presId="urn:microsoft.com/office/officeart/2016/7/layout/ChevronBlockProcess"/>
    <dgm:cxn modelId="{3EE8DF7F-476B-4D3C-B9B1-F4B06B5C2CC5}" type="presParOf" srcId="{A93611B4-68FB-4C20-AE18-A6DA7DD7A6CC}" destId="{C9C9D221-CB77-442E-A1E6-CB1316EFEBC7}" srcOrd="2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  <dgm:cxn modelId="{E55E00C3-F9E7-4BF8-8BAE-9C74617D38B7}" type="presParOf" srcId="{A93611B4-68FB-4C20-AE18-A6DA7DD7A6CC}" destId="{BD6FC4D1-7672-4150-80A2-52CE7756886E}" srcOrd="3" destOrd="0" presId="urn:microsoft.com/office/officeart/2016/7/layout/ChevronBlockProcess"/>
    <dgm:cxn modelId="{7B20704A-58DC-4B0F-8259-5204DEABB047}" type="presParOf" srcId="{A93611B4-68FB-4C20-AE18-A6DA7DD7A6CC}" destId="{4F270C9D-8371-430C-ADAB-272149A905FC}" srcOrd="4" destOrd="0" presId="urn:microsoft.com/office/officeart/2016/7/layout/ChevronBlockProcess"/>
    <dgm:cxn modelId="{FD5C28E5-7406-4724-BA76-26CC9DF00F56}" type="presParOf" srcId="{4F270C9D-8371-430C-ADAB-272149A905FC}" destId="{ADC7B3B5-4122-4F43-BCA3-D7500779245A}" srcOrd="0" destOrd="0" presId="urn:microsoft.com/office/officeart/2016/7/layout/ChevronBlockProcess"/>
    <dgm:cxn modelId="{BF0C5AD0-8826-4D5F-A98C-4D31AC4EC641}" type="presParOf" srcId="{4F270C9D-8371-430C-ADAB-272149A905FC}" destId="{859AF4D5-545E-4881-ADAF-1EF9A103C299}" srcOrd="1" destOrd="0" presId="urn:microsoft.com/office/officeart/2016/7/layout/ChevronBlockProcess"/>
    <dgm:cxn modelId="{BDAB6007-B308-48C2-A871-81F75F82B086}" type="presParOf" srcId="{A93611B4-68FB-4C20-AE18-A6DA7DD7A6CC}" destId="{AD31A9E3-013E-4C84-9C73-A47E062BC50B}" srcOrd="5" destOrd="0" presId="urn:microsoft.com/office/officeart/2016/7/layout/ChevronBlockProcess"/>
    <dgm:cxn modelId="{D8460D38-A97A-4546-A0F5-5BB36A3214B3}" type="presParOf" srcId="{A93611B4-68FB-4C20-AE18-A6DA7DD7A6CC}" destId="{691D2972-5E5E-4AF4-ABF5-E51E027C23D9}" srcOrd="6" destOrd="0" presId="urn:microsoft.com/office/officeart/2016/7/layout/ChevronBlockProcess"/>
    <dgm:cxn modelId="{77EF9B93-6341-4455-BC49-F1C1C79E09EF}" type="presParOf" srcId="{691D2972-5E5E-4AF4-ABF5-E51E027C23D9}" destId="{D0D90E6E-E28C-4FBA-A7DF-3EF4101842F6}" srcOrd="0" destOrd="0" presId="urn:microsoft.com/office/officeart/2016/7/layout/ChevronBlockProcess"/>
    <dgm:cxn modelId="{B0FC4F52-96C5-4408-B070-612AEE71C8D7}" type="presParOf" srcId="{691D2972-5E5E-4AF4-ABF5-E51E027C23D9}" destId="{CA423928-3C8F-4930-AA17-90D99E0FC56D}" srcOrd="1" destOrd="0" presId="urn:microsoft.com/office/officeart/2016/7/layout/ChevronBlockProcess"/>
    <dgm:cxn modelId="{F450F1A5-10EF-3A43-B9AB-146847136F85}" type="presParOf" srcId="{A93611B4-68FB-4C20-AE18-A6DA7DD7A6CC}" destId="{6EDFB87F-9C55-184E-BB11-DF374517235A}" srcOrd="7" destOrd="0" presId="urn:microsoft.com/office/officeart/2016/7/layout/ChevronBlockProcess"/>
    <dgm:cxn modelId="{00CBC6B2-3646-A34F-A00B-1A705CACE9AD}" type="presParOf" srcId="{A93611B4-68FB-4C20-AE18-A6DA7DD7A6CC}" destId="{E2731B2D-F696-6E42-A871-3345089A31C6}" srcOrd="8" destOrd="0" presId="urn:microsoft.com/office/officeart/2016/7/layout/ChevronBlockProcess"/>
    <dgm:cxn modelId="{2FFC867F-9F3E-9847-945E-52670AB7616D}" type="presParOf" srcId="{E2731B2D-F696-6E42-A871-3345089A31C6}" destId="{B3E2EFDF-184E-FE4F-B63E-EA5DD387A7A5}" srcOrd="0" destOrd="0" presId="urn:microsoft.com/office/officeart/2016/7/layout/ChevronBlockProcess"/>
    <dgm:cxn modelId="{16938EFE-D478-3748-8766-8191980DA8D0}" type="presParOf" srcId="{E2731B2D-F696-6E42-A871-3345089A31C6}" destId="{6E6EE50E-622E-8644-8523-502C5B7CE33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1B959-D888-4E7E-850B-D41D6FF95010}">
      <dsp:nvSpPr>
        <dsp:cNvPr id="0" name=""/>
        <dsp:cNvSpPr/>
      </dsp:nvSpPr>
      <dsp:spPr>
        <a:xfrm>
          <a:off x="8926" y="769924"/>
          <a:ext cx="2153060" cy="645918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753" tIns="79753" rIns="79753" bIns="797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Semana</a:t>
          </a:r>
          <a:r>
            <a:rPr lang="en-US" sz="2800" kern="1200"/>
            <a:t> 1</a:t>
          </a:r>
        </a:p>
      </dsp:txBody>
      <dsp:txXfrm>
        <a:off x="202701" y="769924"/>
        <a:ext cx="1765510" cy="645918"/>
      </dsp:txXfrm>
    </dsp:sp>
    <dsp:sp modelId="{FDDBB08E-3151-4A8F-907C-572DAA80C5C0}">
      <dsp:nvSpPr>
        <dsp:cNvPr id="0" name=""/>
        <dsp:cNvSpPr/>
      </dsp:nvSpPr>
      <dsp:spPr>
        <a:xfrm>
          <a:off x="8926" y="1415842"/>
          <a:ext cx="1959284" cy="1663856"/>
        </a:xfrm>
        <a:prstGeom prst="rect">
          <a:avLst/>
        </a:prstGeom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7" tIns="154827" rIns="154827" bIns="3096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R" sz="1800" kern="1200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Introducción y conceptos Básicos</a:t>
          </a:r>
          <a:r>
            <a:rPr lang="es-CR" sz="1800" kern="1200">
              <a:solidFill>
                <a:schemeClr val="bg1"/>
              </a:solidFill>
              <a:latin typeface="Garamond" panose="02020404030301010803"/>
              <a:ea typeface="+mn-ea"/>
              <a:cs typeface="+mn-cs"/>
            </a:rPr>
            <a:t>​</a:t>
          </a:r>
          <a:endParaRPr lang="en-US" sz="1800" kern="1200">
            <a:solidFill>
              <a:schemeClr val="bg1"/>
            </a:solidFill>
          </a:endParaRPr>
        </a:p>
      </dsp:txBody>
      <dsp:txXfrm>
        <a:off x="8926" y="1415842"/>
        <a:ext cx="1959284" cy="1663856"/>
      </dsp:txXfrm>
    </dsp:sp>
    <dsp:sp modelId="{58E7B49B-9E8B-44CA-A002-7DC671DDC7D1}">
      <dsp:nvSpPr>
        <dsp:cNvPr id="0" name=""/>
        <dsp:cNvSpPr/>
      </dsp:nvSpPr>
      <dsp:spPr>
        <a:xfrm>
          <a:off x="2109178" y="769924"/>
          <a:ext cx="2153060" cy="645918"/>
        </a:xfrm>
        <a:prstGeom prst="chevron">
          <a:avLst>
            <a:gd name="adj" fmla="val 30000"/>
          </a:avLst>
        </a:prstGeom>
        <a:solidFill>
          <a:srgbClr val="E2E2E8">
            <a:lumMod val="5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753" tIns="79753" rIns="79753" bIns="797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/>
            <a:t> 2</a:t>
          </a:r>
        </a:p>
      </dsp:txBody>
      <dsp:txXfrm>
        <a:off x="2302953" y="769924"/>
        <a:ext cx="1765510" cy="645918"/>
      </dsp:txXfrm>
    </dsp:sp>
    <dsp:sp modelId="{E3E31A9B-7B4B-4E18-A0D7-2CB184BAEA72}">
      <dsp:nvSpPr>
        <dsp:cNvPr id="0" name=""/>
        <dsp:cNvSpPr/>
      </dsp:nvSpPr>
      <dsp:spPr>
        <a:xfrm>
          <a:off x="2109178" y="1415842"/>
          <a:ext cx="1959284" cy="1663856"/>
        </a:xfrm>
        <a:prstGeom prst="rect">
          <a:avLst/>
        </a:prstGeom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7" tIns="154827" rIns="154827" bIns="3096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err="1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Objetos</a:t>
          </a:r>
          <a:endParaRPr lang="en-US" sz="1800" kern="1200">
            <a:solidFill>
              <a:srgbClr val="A5A27D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2109178" y="1415842"/>
        <a:ext cx="1959284" cy="1663856"/>
      </dsp:txXfrm>
    </dsp:sp>
    <dsp:sp modelId="{ADC7B3B5-4122-4F43-BCA3-D7500779245A}">
      <dsp:nvSpPr>
        <dsp:cNvPr id="0" name=""/>
        <dsp:cNvSpPr/>
      </dsp:nvSpPr>
      <dsp:spPr>
        <a:xfrm>
          <a:off x="4209430" y="769924"/>
          <a:ext cx="2153060" cy="645918"/>
        </a:xfrm>
        <a:prstGeom prst="chevron">
          <a:avLst>
            <a:gd name="adj" fmla="val 30000"/>
          </a:avLst>
        </a:prstGeom>
        <a:solidFill>
          <a:srgbClr val="E2E2E8">
            <a:lumMod val="5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753" tIns="79753" rIns="79753" bIns="797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 dirty="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3</a:t>
          </a:r>
        </a:p>
      </dsp:txBody>
      <dsp:txXfrm>
        <a:off x="4403205" y="769924"/>
        <a:ext cx="1765510" cy="645918"/>
      </dsp:txXfrm>
    </dsp:sp>
    <dsp:sp modelId="{859AF4D5-545E-4881-ADAF-1EF9A103C299}">
      <dsp:nvSpPr>
        <dsp:cNvPr id="0" name=""/>
        <dsp:cNvSpPr/>
      </dsp:nvSpPr>
      <dsp:spPr>
        <a:xfrm>
          <a:off x="4199810" y="1444710"/>
          <a:ext cx="1959284" cy="1663856"/>
        </a:xfrm>
        <a:prstGeom prst="rect">
          <a:avLst/>
        </a:prstGeom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7" tIns="154827" rIns="154827" bIns="3096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err="1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Clases</a:t>
          </a:r>
          <a:endParaRPr lang="en-US" sz="1800" kern="1200">
            <a:solidFill>
              <a:srgbClr val="A5A27D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4199810" y="1444710"/>
        <a:ext cx="1959284" cy="1663856"/>
      </dsp:txXfrm>
    </dsp:sp>
    <dsp:sp modelId="{D0D90E6E-E28C-4FBA-A7DF-3EF4101842F6}">
      <dsp:nvSpPr>
        <dsp:cNvPr id="0" name=""/>
        <dsp:cNvSpPr/>
      </dsp:nvSpPr>
      <dsp:spPr>
        <a:xfrm>
          <a:off x="6309683" y="769924"/>
          <a:ext cx="2153060" cy="645918"/>
        </a:xfrm>
        <a:prstGeom prst="chevron">
          <a:avLst>
            <a:gd name="adj" fmla="val 30000"/>
          </a:avLst>
        </a:prstGeom>
        <a:solidFill>
          <a:srgbClr val="E2E2E8">
            <a:lumMod val="5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753" tIns="79753" rIns="79753" bIns="797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 dirty="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4</a:t>
          </a:r>
        </a:p>
      </dsp:txBody>
      <dsp:txXfrm>
        <a:off x="6503458" y="769924"/>
        <a:ext cx="1765510" cy="645918"/>
      </dsp:txXfrm>
    </dsp:sp>
    <dsp:sp modelId="{CA423928-3C8F-4930-AA17-90D99E0FC56D}">
      <dsp:nvSpPr>
        <dsp:cNvPr id="0" name=""/>
        <dsp:cNvSpPr/>
      </dsp:nvSpPr>
      <dsp:spPr>
        <a:xfrm>
          <a:off x="6309683" y="1415842"/>
          <a:ext cx="1959284" cy="1663856"/>
        </a:xfrm>
        <a:prstGeom prst="rect">
          <a:avLst/>
        </a:prstGeom>
        <a:solidFill>
          <a:srgbClr val="E2E2E8">
            <a:lumMod val="75000"/>
            <a:alpha val="9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7" tIns="154827" rIns="154827" bIns="3096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Herencia</a:t>
          </a:r>
          <a:r>
            <a:rPr lang="en-US" sz="1800" kern="120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y </a:t>
          </a:r>
          <a:r>
            <a:rPr lang="en-US" sz="1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Abstraccion</a:t>
          </a:r>
          <a:endParaRPr lang="en-US" sz="1800" kern="1200">
            <a:solidFill>
              <a:srgbClr val="FFFFFF"/>
            </a:solidFill>
            <a:latin typeface="Garamond" panose="02020404030301010803"/>
            <a:ea typeface="+mn-ea"/>
            <a:cs typeface="+mn-cs"/>
          </a:endParaRPr>
        </a:p>
      </dsp:txBody>
      <dsp:txXfrm>
        <a:off x="6309683" y="1415842"/>
        <a:ext cx="1959284" cy="1663856"/>
      </dsp:txXfrm>
    </dsp:sp>
    <dsp:sp modelId="{B3E2EFDF-184E-FE4F-B63E-EA5DD387A7A5}">
      <dsp:nvSpPr>
        <dsp:cNvPr id="0" name=""/>
        <dsp:cNvSpPr/>
      </dsp:nvSpPr>
      <dsp:spPr>
        <a:xfrm>
          <a:off x="8409935" y="769924"/>
          <a:ext cx="2153060" cy="645918"/>
        </a:xfrm>
        <a:prstGeom prst="chevron">
          <a:avLst>
            <a:gd name="adj" fmla="val 30000"/>
          </a:avLst>
        </a:prstGeom>
        <a:solidFill>
          <a:srgbClr val="A5A27D">
            <a:lumMod val="75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Semana</a:t>
          </a:r>
          <a:r>
            <a:rPr lang="en-US" sz="2800" kern="1200">
              <a:solidFill>
                <a:srgbClr val="FFFFFF"/>
              </a:solidFill>
              <a:latin typeface="Garamond" panose="02020404030301010803"/>
              <a:ea typeface="+mn-ea"/>
              <a:cs typeface="+mn-cs"/>
            </a:rPr>
            <a:t> 5</a:t>
          </a:r>
        </a:p>
      </dsp:txBody>
      <dsp:txXfrm>
        <a:off x="8603710" y="769924"/>
        <a:ext cx="1765510" cy="645918"/>
      </dsp:txXfrm>
    </dsp:sp>
    <dsp:sp modelId="{6E6EE50E-622E-8644-8523-502C5B7CE331}">
      <dsp:nvSpPr>
        <dsp:cNvPr id="0" name=""/>
        <dsp:cNvSpPr/>
      </dsp:nvSpPr>
      <dsp:spPr>
        <a:xfrm>
          <a:off x="8409935" y="1415842"/>
          <a:ext cx="1959284" cy="1663856"/>
        </a:xfrm>
        <a:prstGeom prst="rect">
          <a:avLst/>
        </a:prstGeom>
        <a:solidFill>
          <a:srgbClr val="A5A27D">
            <a:lumMod val="60000"/>
            <a:lumOff val="40000"/>
            <a:alpha val="90000"/>
          </a:srgb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27" tIns="154827" rIns="154827" bIns="309654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solidFill>
                <a:srgbClr val="A5A27D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Excepciones</a:t>
          </a:r>
          <a:endParaRPr lang="en-US" sz="1800" kern="1200">
            <a:solidFill>
              <a:srgbClr val="A5A27D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8409935" y="1415842"/>
        <a:ext cx="1959284" cy="1663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2/24/2021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Aprox</a:t>
            </a:r>
            <a:r>
              <a:rPr lang="en-US"/>
              <a:t> 45min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1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2/24/2021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FeHpbZL2Btv1iKe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71971" y="350593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Poo con java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Olman San Lee Montero</a:t>
            </a:r>
            <a:endParaRPr lang="ru-RU" sz="240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s-CR" sz="4400" cap="all" spc="-100"/>
              <a:t>¡</a:t>
            </a:r>
            <a:r>
              <a:rPr lang="en-US" sz="4400" cap="all" spc="-100"/>
              <a:t>Gracias!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500" spc="8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0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n and woman discuss some document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Progreso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Curso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7" name="Content Placeholder 4" descr="Smartart Placeholder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2059"/>
              </p:ext>
            </p:extLst>
          </p:nvPr>
        </p:nvGraphicFramePr>
        <p:xfrm>
          <a:off x="810039" y="2113059"/>
          <a:ext cx="10571922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6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-9973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Semana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Practica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de los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temas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s-CR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Herencia</a:t>
            </a:r>
          </a:p>
          <a:p>
            <a:pPr marL="673200" lvl="1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Tipos de herencia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Abstracción</a:t>
            </a:r>
          </a:p>
          <a:p>
            <a:pPr marL="673200" lvl="1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Clases Abstractas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Uso e Implementación de interfaces	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Polimorfismo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C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5" descr="Students grou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" y="10"/>
            <a:ext cx="12191982" cy="6857990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585" y="743311"/>
            <a:ext cx="463341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Actividad</a:t>
            </a:r>
            <a:r>
              <a:rPr lang="en-US" sz="4000" dirty="0"/>
              <a:t> de </a:t>
            </a:r>
            <a:r>
              <a:rPr lang="en-US" sz="4000" dirty="0" err="1"/>
              <a:t>Clase</a:t>
            </a:r>
            <a:endParaRPr lang="en-US" sz="40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9779" y="1751798"/>
            <a:ext cx="4877028" cy="39997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Demostración de aplicación de conceptos usando de guía las imágenes de las siguientes diapositivas.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un proyecto/paquete.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las clases, interfaces que se ven en la imagen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Agregar propiedades y métodos (Aplican restricciones 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 con las abstractas y las interfaces.</a:t>
            </a: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Al menos 3 propiedades y 3 funcionalidades, a parte del default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get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/ set que siempre creamos.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al menos un constructor para asignar un valor a todos los atributos de la clase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Hacer @Override del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toString</a:t>
            </a: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una clase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Main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donde vamos a generar:</a:t>
            </a: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Una instancia de cada clase (Menos la abstracta y la interfaz) </a:t>
            </a: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Cambiar al menos un valor de los objetos instanciados</a:t>
            </a: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Llamar al menos un método de cada clase (cuando aplique)</a:t>
            </a: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Imprimir en consola el estado de cada objeto utilizando el método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toString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Demostrar el polimorfismo en la generación de dos instancias aparte de las del punto 1.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1257300" lvl="2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215900" indent="-2159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4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C9D044-6976-41BE-A9D1-6D49CC27AD9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 bwMode="auto">
          <a:xfrm>
            <a:off x="266699" y="1354206"/>
            <a:ext cx="7696201" cy="405363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dirty="0"/>
              <a:t>Ejemplo</a:t>
            </a:r>
            <a:endParaRPr lang="en-US" b="0" kern="1200" cap="none" spc="0" baseline="0" dirty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un proyecto/paquete.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las clases, interfaces que se ven en la imagen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Agregar propiedades y métodos (Aplican restricciones 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 con las abstractas y las interfaces)</a:t>
            </a: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Al menos 3 propiedades y 3 funcionalidades, a parte del default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get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/ set que siempre creamos.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Si la clase no se nos ocurre de momento una funcionalidad o atributo agregar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placeholders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como atributo1, metodo1()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al menos un constructor para asignar un valor a todos los atributos de la clase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Hacer @Override del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toString</a:t>
            </a:r>
            <a:endParaRPr lang="es-C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57F-B179-45B1-9E87-27A231CFAE9A}"/>
              </a:ext>
            </a:extLst>
          </p:cNvPr>
          <p:cNvSpPr txBox="1"/>
          <p:nvPr/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19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13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C9D044-6976-41BE-A9D1-6D49CC27AD9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 bwMode="auto">
          <a:xfrm>
            <a:off x="266699" y="1354206"/>
            <a:ext cx="7696201" cy="405363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dirty="0"/>
              <a:t>Ejemplo</a:t>
            </a:r>
            <a:endParaRPr lang="en-US" b="0" kern="1200" cap="none" spc="0" baseline="0" dirty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7481" y="2432304"/>
            <a:ext cx="3144774" cy="35112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una clase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Main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donde vamos a generar: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Una instancia de cada clase (Menos la abstracta y la interfaz) 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Cambiar al menos un valor de los objetos instanciados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Llamar al menos un método de cada clase (cuando aplique)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Imprimir en consola el estado de cada objeto utilizando el método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toString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Demostrar el polimorfismo en la generación de dos instancias aparte de las del punto 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57F-B179-45B1-9E87-27A231CFAE9A}"/>
              </a:ext>
            </a:extLst>
          </p:cNvPr>
          <p:cNvSpPr txBox="1"/>
          <p:nvPr/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19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882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C9D044-6976-41BE-A9D1-6D49CC27AD9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 bwMode="auto">
          <a:xfrm>
            <a:off x="1610710" y="811853"/>
            <a:ext cx="5086709" cy="523429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dirty="0"/>
              <a:t>Ejemplo</a:t>
            </a:r>
            <a:endParaRPr lang="en-US" b="0" kern="1200" cap="none" spc="0" baseline="0" dirty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7481" y="2432304"/>
            <a:ext cx="3144774" cy="35112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un proyecto/paquete.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las clases, interfaces que se ven en la imagen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Agregar propiedades y métodos (Aplican restricciones 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 con las abstractas y las interfaces)</a:t>
            </a:r>
            <a:endParaRPr lang="es-CR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Al menos 3 propiedades y 3 funcionalidades, a parte del default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get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/ set que siempre creamos.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Si la clase no se nos ocurre de momento una funcionalidad o atributo agregar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placeholders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como atributo1, metodo1()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al menos un constructor para asignar un valor a todos los atributos de la clase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Hacer @Override del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toString</a:t>
            </a:r>
            <a:endParaRPr lang="es-C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57F-B179-45B1-9E87-27A231CFAE9A}"/>
              </a:ext>
            </a:extLst>
          </p:cNvPr>
          <p:cNvSpPr txBox="1"/>
          <p:nvPr/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19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683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C9D044-6976-41BE-A9D1-6D49CC27AD9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/>
          <a:srcRect/>
          <a:stretch/>
        </p:blipFill>
        <p:spPr bwMode="auto">
          <a:xfrm>
            <a:off x="1610710" y="811853"/>
            <a:ext cx="5086709" cy="523429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dirty="0"/>
              <a:t>Ejemplo</a:t>
            </a:r>
            <a:endParaRPr lang="en-US" b="0" kern="1200" cap="none" spc="0" baseline="0" dirty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7481" y="2432304"/>
            <a:ext cx="3144774" cy="35112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Crear una clase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Main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 donde vamos a generar: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Una instancia de cada clase (Menos la abstracta y la interfaz) 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Cambiar al menos un valor de los objetos instanciados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Llamar al menos un método de cada clase (cuando aplique)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Imprimir en consola el estado de cada objeto utilizando el método </a:t>
            </a:r>
            <a:r>
              <a:rPr lang="es-CR" dirty="0" err="1">
                <a:solidFill>
                  <a:schemeClr val="tx1">
                    <a:lumMod val="95000"/>
                  </a:schemeClr>
                </a:solidFill>
              </a:rPr>
              <a:t>toString</a:t>
            </a: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1">
                    <a:lumMod val="95000"/>
                  </a:schemeClr>
                </a:solidFill>
              </a:rPr>
              <a:t>Demostrar el polimorfismo en la generación de dos instancias aparte de las del punto 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57F-B179-45B1-9E87-27A231CFAE9A}"/>
              </a:ext>
            </a:extLst>
          </p:cNvPr>
          <p:cNvSpPr txBox="1"/>
          <p:nvPr/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19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48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85" y="619558"/>
            <a:ext cx="4633415" cy="4159475"/>
          </a:xfrm>
        </p:spPr>
        <p:txBody>
          <a:bodyPr>
            <a:normAutofit/>
          </a:bodyPr>
          <a:lstStyle/>
          <a:p>
            <a:r>
              <a:rPr lang="es-ES_tradnl" dirty="0"/>
              <a:t>Receso 10 min </a:t>
            </a:r>
            <a:r>
              <a:rPr lang="en-US" dirty="0"/>
              <a:t>+ </a:t>
            </a:r>
            <a:r>
              <a:rPr lang="en-US" dirty="0">
                <a:hlinkClick r:id="rId3"/>
              </a:rPr>
              <a:t>5 min para </a:t>
            </a:r>
            <a:r>
              <a:rPr lang="en-US" dirty="0" err="1">
                <a:hlinkClick r:id="rId3"/>
              </a:rPr>
              <a:t>llenar</a:t>
            </a:r>
            <a:r>
              <a:rPr lang="en-US" dirty="0">
                <a:hlinkClick r:id="rId3"/>
              </a:rPr>
              <a:t> la </a:t>
            </a:r>
            <a:r>
              <a:rPr lang="en-US" dirty="0" err="1">
                <a:hlinkClick r:id="rId3"/>
              </a:rPr>
              <a:t>encuesta</a:t>
            </a:r>
            <a:r>
              <a:rPr lang="en-US" dirty="0">
                <a:hlinkClick r:id="rId3"/>
              </a:rPr>
              <a:t> de la Universidad </a:t>
            </a:r>
            <a:endParaRPr lang="es-ES_tradnl" dirty="0"/>
          </a:p>
        </p:txBody>
      </p:sp>
      <p:pic>
        <p:nvPicPr>
          <p:cNvPr id="20" name="Picture Placeholder 19" descr="People with laptops">
            <a:extLst>
              <a:ext uri="{FF2B5EF4-FFF2-40B4-BE49-F238E27FC236}">
                <a16:creationId xmlns:a16="http://schemas.microsoft.com/office/drawing/2014/main" id="{207ED264-415A-4EAC-861D-E08C035154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340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574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SavonVTI</vt:lpstr>
      <vt:lpstr>Poo con java</vt:lpstr>
      <vt:lpstr>Progreso del Curso</vt:lpstr>
      <vt:lpstr>Semana 4</vt:lpstr>
      <vt:lpstr>Actividad de Clase</vt:lpstr>
      <vt:lpstr>Ejemplo</vt:lpstr>
      <vt:lpstr>Ejemplo</vt:lpstr>
      <vt:lpstr>Ejemplo</vt:lpstr>
      <vt:lpstr>Ejemplo</vt:lpstr>
      <vt:lpstr>Receso 10 min + 5 min para llenar la encuesta de la Universidad 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con java</dc:title>
  <dc:creator>Olman San Lee Montero</dc:creator>
  <cp:lastModifiedBy>Olman San Lee Montero</cp:lastModifiedBy>
  <cp:revision>2</cp:revision>
  <dcterms:created xsi:type="dcterms:W3CDTF">2021-02-01T05:23:46Z</dcterms:created>
  <dcterms:modified xsi:type="dcterms:W3CDTF">2021-02-25T04:35:20Z</dcterms:modified>
</cp:coreProperties>
</file>