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660"/>
  </p:normalViewPr>
  <p:slideViewPr>
    <p:cSldViewPr snapToGrid="0">
      <p:cViewPr varScale="1">
        <p:scale>
          <a:sx n="80" d="100"/>
          <a:sy n="80" d="100"/>
        </p:scale>
        <p:origin x="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5DE6C-76EB-4E5D-B3D0-52CE080603B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67E1552B-8A6C-45E7-A717-C5DC9E853AC6}">
      <dgm:prSet/>
      <dgm:spPr/>
      <dgm:t>
        <a:bodyPr/>
        <a:lstStyle/>
        <a:p>
          <a:pPr rtl="0"/>
          <a:r>
            <a:rPr lang="en-IN" smtClean="0"/>
            <a:t>STOCK PRICE PREDICTION USING LSTM</a:t>
          </a:r>
          <a:endParaRPr lang="en-IN"/>
        </a:p>
      </dgm:t>
    </dgm:pt>
    <dgm:pt modelId="{065DF7F8-4394-4E1F-8D4B-E12934DAA5F4}" type="parTrans" cxnId="{42F5A58E-BB01-45A9-904C-5B5008ADD553}">
      <dgm:prSet/>
      <dgm:spPr/>
      <dgm:t>
        <a:bodyPr/>
        <a:lstStyle/>
        <a:p>
          <a:endParaRPr lang="en-IN"/>
        </a:p>
      </dgm:t>
    </dgm:pt>
    <dgm:pt modelId="{7A134B06-C8D6-4A90-8E9E-513C7657505B}" type="sibTrans" cxnId="{42F5A58E-BB01-45A9-904C-5B5008ADD553}">
      <dgm:prSet/>
      <dgm:spPr/>
      <dgm:t>
        <a:bodyPr/>
        <a:lstStyle/>
        <a:p>
          <a:endParaRPr lang="en-IN"/>
        </a:p>
      </dgm:t>
    </dgm:pt>
    <dgm:pt modelId="{6751C876-79E1-4864-B3B0-A50196535F14}">
      <dgm:prSet/>
      <dgm:spPr/>
      <dgm:t>
        <a:bodyPr/>
        <a:lstStyle/>
        <a:p>
          <a:pPr rtl="0"/>
          <a:r>
            <a:rPr lang="en-US" smtClean="0"/>
            <a:t>(Long Short Term Memory Networks)</a:t>
          </a:r>
          <a:endParaRPr lang="en-IN"/>
        </a:p>
      </dgm:t>
    </dgm:pt>
    <dgm:pt modelId="{C7B4B1CA-BCBC-46D5-9427-34F4B48EE587}" type="parTrans" cxnId="{3870D5CF-A7E9-42B2-AFCD-6A56016FBEDF}">
      <dgm:prSet/>
      <dgm:spPr/>
      <dgm:t>
        <a:bodyPr/>
        <a:lstStyle/>
        <a:p>
          <a:endParaRPr lang="en-IN"/>
        </a:p>
      </dgm:t>
    </dgm:pt>
    <dgm:pt modelId="{33CA59F9-B23B-4D05-A79C-584E4A4D1A7F}" type="sibTrans" cxnId="{3870D5CF-A7E9-42B2-AFCD-6A56016FBEDF}">
      <dgm:prSet/>
      <dgm:spPr/>
      <dgm:t>
        <a:bodyPr/>
        <a:lstStyle/>
        <a:p>
          <a:endParaRPr lang="en-IN"/>
        </a:p>
      </dgm:t>
    </dgm:pt>
    <dgm:pt modelId="{48B3EB4B-B7EF-4E75-AB61-9D397E17E5B6}">
      <dgm:prSet/>
      <dgm:spPr/>
      <dgm:t>
        <a:bodyPr/>
        <a:lstStyle/>
        <a:p>
          <a:pPr rtl="0"/>
          <a:r>
            <a:rPr lang="en-IN" dirty="0" smtClean="0"/>
            <a:t>TITLE </a:t>
          </a:r>
          <a:endParaRPr lang="en-IN" dirty="0"/>
        </a:p>
      </dgm:t>
    </dgm:pt>
    <dgm:pt modelId="{4C869C80-D707-4D13-B00F-B42885F54C0C}" type="sibTrans" cxnId="{B535C84B-EFD8-491A-8729-0776CDD6E6A6}">
      <dgm:prSet/>
      <dgm:spPr/>
      <dgm:t>
        <a:bodyPr/>
        <a:lstStyle/>
        <a:p>
          <a:endParaRPr lang="en-IN"/>
        </a:p>
      </dgm:t>
    </dgm:pt>
    <dgm:pt modelId="{4076A9F3-F1DC-430A-B88A-84E51092687A}" type="parTrans" cxnId="{B535C84B-EFD8-491A-8729-0776CDD6E6A6}">
      <dgm:prSet/>
      <dgm:spPr/>
      <dgm:t>
        <a:bodyPr/>
        <a:lstStyle/>
        <a:p>
          <a:endParaRPr lang="en-IN"/>
        </a:p>
      </dgm:t>
    </dgm:pt>
    <dgm:pt modelId="{50FA1966-F780-4770-AA44-5D644EC2377E}" type="pres">
      <dgm:prSet presAssocID="{F245DE6C-76EB-4E5D-B3D0-52CE080603B6}" presName="CompostProcess" presStyleCnt="0">
        <dgm:presLayoutVars>
          <dgm:dir/>
          <dgm:resizeHandles val="exact"/>
        </dgm:presLayoutVars>
      </dgm:prSet>
      <dgm:spPr/>
      <dgm:t>
        <a:bodyPr/>
        <a:lstStyle/>
        <a:p>
          <a:endParaRPr lang="en-IN"/>
        </a:p>
      </dgm:t>
    </dgm:pt>
    <dgm:pt modelId="{6F348520-4B6B-4A99-BFCE-3AD49817702D}" type="pres">
      <dgm:prSet presAssocID="{F245DE6C-76EB-4E5D-B3D0-52CE080603B6}" presName="arrow" presStyleLbl="bgShp" presStyleIdx="0" presStyleCnt="1"/>
      <dgm:spPr/>
    </dgm:pt>
    <dgm:pt modelId="{986C03DA-E044-45D8-9267-CDCD13678080}" type="pres">
      <dgm:prSet presAssocID="{F245DE6C-76EB-4E5D-B3D0-52CE080603B6}" presName="linearProcess" presStyleCnt="0"/>
      <dgm:spPr/>
    </dgm:pt>
    <dgm:pt modelId="{5DCBDB6B-B082-40A9-9F40-D0348074902F}" type="pres">
      <dgm:prSet presAssocID="{48B3EB4B-B7EF-4E75-AB61-9D397E17E5B6}" presName="textNode" presStyleLbl="node1" presStyleIdx="0" presStyleCnt="3" custLinFactNeighborX="-6666" custLinFactNeighborY="765">
        <dgm:presLayoutVars>
          <dgm:bulletEnabled val="1"/>
        </dgm:presLayoutVars>
      </dgm:prSet>
      <dgm:spPr/>
      <dgm:t>
        <a:bodyPr/>
        <a:lstStyle/>
        <a:p>
          <a:endParaRPr lang="en-IN"/>
        </a:p>
      </dgm:t>
    </dgm:pt>
    <dgm:pt modelId="{7244A03C-86BE-4E99-AAD4-CA0994B4884F}" type="pres">
      <dgm:prSet presAssocID="{4C869C80-D707-4D13-B00F-B42885F54C0C}" presName="sibTrans" presStyleCnt="0"/>
      <dgm:spPr/>
    </dgm:pt>
    <dgm:pt modelId="{4EE3D6B9-D7AD-4E3E-9EDF-1A3F4AAA7A0C}" type="pres">
      <dgm:prSet presAssocID="{67E1552B-8A6C-45E7-A717-C5DC9E853AC6}" presName="textNode" presStyleLbl="node1" presStyleIdx="1" presStyleCnt="3">
        <dgm:presLayoutVars>
          <dgm:bulletEnabled val="1"/>
        </dgm:presLayoutVars>
      </dgm:prSet>
      <dgm:spPr/>
      <dgm:t>
        <a:bodyPr/>
        <a:lstStyle/>
        <a:p>
          <a:endParaRPr lang="en-IN"/>
        </a:p>
      </dgm:t>
    </dgm:pt>
    <dgm:pt modelId="{2F2B3450-2B03-434E-A684-32E8E87D4D70}" type="pres">
      <dgm:prSet presAssocID="{7A134B06-C8D6-4A90-8E9E-513C7657505B}" presName="sibTrans" presStyleCnt="0"/>
      <dgm:spPr/>
    </dgm:pt>
    <dgm:pt modelId="{ECAB5847-7828-49CC-94B7-083FAAD67E4F}" type="pres">
      <dgm:prSet presAssocID="{6751C876-79E1-4864-B3B0-A50196535F14}" presName="textNode" presStyleLbl="node1" presStyleIdx="2" presStyleCnt="3">
        <dgm:presLayoutVars>
          <dgm:bulletEnabled val="1"/>
        </dgm:presLayoutVars>
      </dgm:prSet>
      <dgm:spPr/>
      <dgm:t>
        <a:bodyPr/>
        <a:lstStyle/>
        <a:p>
          <a:endParaRPr lang="en-IN"/>
        </a:p>
      </dgm:t>
    </dgm:pt>
  </dgm:ptLst>
  <dgm:cxnLst>
    <dgm:cxn modelId="{42F5A58E-BB01-45A9-904C-5B5008ADD553}" srcId="{F245DE6C-76EB-4E5D-B3D0-52CE080603B6}" destId="{67E1552B-8A6C-45E7-A717-C5DC9E853AC6}" srcOrd="1" destOrd="0" parTransId="{065DF7F8-4394-4E1F-8D4B-E12934DAA5F4}" sibTransId="{7A134B06-C8D6-4A90-8E9E-513C7657505B}"/>
    <dgm:cxn modelId="{E63CA9BA-5780-4BE3-BFFF-266E14A16CAC}" type="presOf" srcId="{67E1552B-8A6C-45E7-A717-C5DC9E853AC6}" destId="{4EE3D6B9-D7AD-4E3E-9EDF-1A3F4AAA7A0C}" srcOrd="0" destOrd="0" presId="urn:microsoft.com/office/officeart/2005/8/layout/hProcess9"/>
    <dgm:cxn modelId="{B535C84B-EFD8-491A-8729-0776CDD6E6A6}" srcId="{F245DE6C-76EB-4E5D-B3D0-52CE080603B6}" destId="{48B3EB4B-B7EF-4E75-AB61-9D397E17E5B6}" srcOrd="0" destOrd="0" parTransId="{4076A9F3-F1DC-430A-B88A-84E51092687A}" sibTransId="{4C869C80-D707-4D13-B00F-B42885F54C0C}"/>
    <dgm:cxn modelId="{003DAA83-56A0-473B-9FB0-ABDA38EBEC99}" type="presOf" srcId="{48B3EB4B-B7EF-4E75-AB61-9D397E17E5B6}" destId="{5DCBDB6B-B082-40A9-9F40-D0348074902F}" srcOrd="0" destOrd="0" presId="urn:microsoft.com/office/officeart/2005/8/layout/hProcess9"/>
    <dgm:cxn modelId="{3870D5CF-A7E9-42B2-AFCD-6A56016FBEDF}" srcId="{F245DE6C-76EB-4E5D-B3D0-52CE080603B6}" destId="{6751C876-79E1-4864-B3B0-A50196535F14}" srcOrd="2" destOrd="0" parTransId="{C7B4B1CA-BCBC-46D5-9427-34F4B48EE587}" sibTransId="{33CA59F9-B23B-4D05-A79C-584E4A4D1A7F}"/>
    <dgm:cxn modelId="{5152AFC2-8F68-44CD-B74D-866BE3675786}" type="presOf" srcId="{F245DE6C-76EB-4E5D-B3D0-52CE080603B6}" destId="{50FA1966-F780-4770-AA44-5D644EC2377E}" srcOrd="0" destOrd="0" presId="urn:microsoft.com/office/officeart/2005/8/layout/hProcess9"/>
    <dgm:cxn modelId="{DC4EB75B-82F6-4E4E-A6D1-F8361739E8FF}" type="presOf" srcId="{6751C876-79E1-4864-B3B0-A50196535F14}" destId="{ECAB5847-7828-49CC-94B7-083FAAD67E4F}" srcOrd="0" destOrd="0" presId="urn:microsoft.com/office/officeart/2005/8/layout/hProcess9"/>
    <dgm:cxn modelId="{B88F2ADF-B98B-428E-9692-8CCA38115EEE}" type="presParOf" srcId="{50FA1966-F780-4770-AA44-5D644EC2377E}" destId="{6F348520-4B6B-4A99-BFCE-3AD49817702D}" srcOrd="0" destOrd="0" presId="urn:microsoft.com/office/officeart/2005/8/layout/hProcess9"/>
    <dgm:cxn modelId="{5CE6917F-253F-4559-9FE5-A3C92C3786AC}" type="presParOf" srcId="{50FA1966-F780-4770-AA44-5D644EC2377E}" destId="{986C03DA-E044-45D8-9267-CDCD13678080}" srcOrd="1" destOrd="0" presId="urn:microsoft.com/office/officeart/2005/8/layout/hProcess9"/>
    <dgm:cxn modelId="{86BC6D86-696B-4859-8D0B-F5B8C6759DB9}" type="presParOf" srcId="{986C03DA-E044-45D8-9267-CDCD13678080}" destId="{5DCBDB6B-B082-40A9-9F40-D0348074902F}" srcOrd="0" destOrd="0" presId="urn:microsoft.com/office/officeart/2005/8/layout/hProcess9"/>
    <dgm:cxn modelId="{E5CA466D-B558-40E3-B94F-7D829C660081}" type="presParOf" srcId="{986C03DA-E044-45D8-9267-CDCD13678080}" destId="{7244A03C-86BE-4E99-AAD4-CA0994B4884F}" srcOrd="1" destOrd="0" presId="urn:microsoft.com/office/officeart/2005/8/layout/hProcess9"/>
    <dgm:cxn modelId="{60F83900-8BAD-4CF1-BED2-2AC980743773}" type="presParOf" srcId="{986C03DA-E044-45D8-9267-CDCD13678080}" destId="{4EE3D6B9-D7AD-4E3E-9EDF-1A3F4AAA7A0C}" srcOrd="2" destOrd="0" presId="urn:microsoft.com/office/officeart/2005/8/layout/hProcess9"/>
    <dgm:cxn modelId="{8A38350D-97B5-4280-B08E-0962182BE66C}" type="presParOf" srcId="{986C03DA-E044-45D8-9267-CDCD13678080}" destId="{2F2B3450-2B03-434E-A684-32E8E87D4D70}" srcOrd="3" destOrd="0" presId="urn:microsoft.com/office/officeart/2005/8/layout/hProcess9"/>
    <dgm:cxn modelId="{8B26AEF4-A99A-4BA4-808E-AC7ECA76912A}" type="presParOf" srcId="{986C03DA-E044-45D8-9267-CDCD13678080}" destId="{ECAB5847-7828-49CC-94B7-083FAAD67E4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FA92F0-F9A0-40A9-BC55-EA60C1376F72}"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A0934160-6470-4913-85C8-2E0A9EA643EF}">
      <dgm:prSet custT="1"/>
      <dgm:spPr/>
      <dgm:t>
        <a:bodyPr/>
        <a:lstStyle/>
        <a:p>
          <a:r>
            <a:rPr lang="en-IN" sz="1400" b="1" i="1" dirty="0" smtClean="0">
              <a:latin typeface="Times New Roman" panose="02020603050405020304" pitchFamily="18" charset="0"/>
              <a:cs typeface="Times New Roman" panose="02020603050405020304" pitchFamily="18" charset="0"/>
            </a:rPr>
            <a:t>PROJECT OVER VIEW</a:t>
          </a:r>
          <a:endParaRPr lang="en-IN" sz="1400" dirty="0">
            <a:latin typeface="Times New Roman" panose="02020603050405020304" pitchFamily="18" charset="0"/>
            <a:cs typeface="Times New Roman" panose="02020603050405020304" pitchFamily="18" charset="0"/>
          </a:endParaRPr>
        </a:p>
      </dgm:t>
    </dgm:pt>
    <dgm:pt modelId="{399FF893-AAA2-4BD9-98A9-1D3BD26CA124}" type="parTrans" cxnId="{66D88762-FD1E-499E-A4BB-2B634C43D01E}">
      <dgm:prSet/>
      <dgm:spPr/>
      <dgm:t>
        <a:bodyPr/>
        <a:lstStyle/>
        <a:p>
          <a:endParaRPr lang="en-IN"/>
        </a:p>
      </dgm:t>
    </dgm:pt>
    <dgm:pt modelId="{7DB34623-D0DA-4A4C-BD15-86FEB752A930}" type="sibTrans" cxnId="{66D88762-FD1E-499E-A4BB-2B634C43D01E}">
      <dgm:prSet/>
      <dgm:spPr/>
      <dgm:t>
        <a:bodyPr/>
        <a:lstStyle/>
        <a:p>
          <a:endParaRPr lang="en-IN"/>
        </a:p>
      </dgm:t>
    </dgm:pt>
    <dgm:pt modelId="{2D98320B-14E5-4D0B-BE0A-939967137B17}">
      <dgm:prSet custT="1"/>
      <dgm:spPr/>
      <dgm:t>
        <a:bodyPr/>
        <a:lstStyle/>
        <a:p>
          <a:r>
            <a:rPr lang="en-IN" sz="1400" b="1" i="1" dirty="0" smtClean="0">
              <a:latin typeface="Times New Roman" panose="02020603050405020304" pitchFamily="18" charset="0"/>
              <a:cs typeface="Times New Roman" panose="02020603050405020304" pitchFamily="18" charset="0"/>
            </a:rPr>
            <a:t>PURPOSE OF THE PROJECT</a:t>
          </a:r>
          <a:endParaRPr lang="en-IN" sz="1400" dirty="0">
            <a:latin typeface="Times New Roman" panose="02020603050405020304" pitchFamily="18" charset="0"/>
            <a:cs typeface="Times New Roman" panose="02020603050405020304" pitchFamily="18" charset="0"/>
          </a:endParaRPr>
        </a:p>
      </dgm:t>
    </dgm:pt>
    <dgm:pt modelId="{A1E5F2B2-751D-47D6-BCCB-B360501F7162}" type="parTrans" cxnId="{DDE8F9FE-C9ED-4FC2-A8D0-CCE73B8F350E}">
      <dgm:prSet/>
      <dgm:spPr/>
      <dgm:t>
        <a:bodyPr/>
        <a:lstStyle/>
        <a:p>
          <a:endParaRPr lang="en-IN"/>
        </a:p>
      </dgm:t>
    </dgm:pt>
    <dgm:pt modelId="{D68572BF-C559-4002-960F-FD0F63414687}" type="sibTrans" cxnId="{DDE8F9FE-C9ED-4FC2-A8D0-CCE73B8F350E}">
      <dgm:prSet/>
      <dgm:spPr/>
      <dgm:t>
        <a:bodyPr/>
        <a:lstStyle/>
        <a:p>
          <a:endParaRPr lang="en-IN"/>
        </a:p>
      </dgm:t>
    </dgm:pt>
    <dgm:pt modelId="{B72484A6-5039-403A-BF7D-B4EA69F97309}">
      <dgm:prSet custT="1"/>
      <dgm:spPr/>
      <dgm:t>
        <a:bodyPr/>
        <a:lstStyle/>
        <a:p>
          <a:r>
            <a:rPr lang="en-IN" sz="1400" b="1" i="1" dirty="0" smtClean="0">
              <a:latin typeface="Times New Roman" panose="02020603050405020304" pitchFamily="18" charset="0"/>
              <a:cs typeface="Times New Roman" panose="02020603050405020304" pitchFamily="18" charset="0"/>
            </a:rPr>
            <a:t>IDEATION AND BRAINSTORMING</a:t>
          </a:r>
          <a:endParaRPr lang="en-IN" sz="1400" i="1" dirty="0">
            <a:latin typeface="Times New Roman" panose="02020603050405020304" pitchFamily="18" charset="0"/>
            <a:cs typeface="Times New Roman" panose="02020603050405020304" pitchFamily="18" charset="0"/>
          </a:endParaRPr>
        </a:p>
      </dgm:t>
    </dgm:pt>
    <dgm:pt modelId="{FF6997E1-D747-4EC3-BEF8-BA0C39BDB473}" type="parTrans" cxnId="{2860033D-3BE2-42BA-A3EB-64E55401F96E}">
      <dgm:prSet/>
      <dgm:spPr/>
      <dgm:t>
        <a:bodyPr/>
        <a:lstStyle/>
        <a:p>
          <a:endParaRPr lang="en-IN"/>
        </a:p>
      </dgm:t>
    </dgm:pt>
    <dgm:pt modelId="{0CB0EB69-4A09-4EEA-8ECD-629B18ED3291}" type="sibTrans" cxnId="{2860033D-3BE2-42BA-A3EB-64E55401F96E}">
      <dgm:prSet/>
      <dgm:spPr/>
      <dgm:t>
        <a:bodyPr/>
        <a:lstStyle/>
        <a:p>
          <a:endParaRPr lang="en-IN"/>
        </a:p>
      </dgm:t>
    </dgm:pt>
    <dgm:pt modelId="{3A56FDCF-2A98-4E76-A50A-7127C01C574E}">
      <dgm:prSet custT="1"/>
      <dgm:spPr/>
      <dgm:t>
        <a:bodyPr/>
        <a:lstStyle/>
        <a:p>
          <a:r>
            <a:rPr lang="en-IN" sz="1400" b="1" i="1" dirty="0" smtClean="0">
              <a:latin typeface="Times New Roman" panose="02020603050405020304" pitchFamily="18" charset="0"/>
              <a:cs typeface="Times New Roman" panose="02020603050405020304" pitchFamily="18" charset="0"/>
            </a:rPr>
            <a:t>MODEL ARCHITECTURE DESIGN</a:t>
          </a:r>
          <a:endParaRPr lang="en-IN" sz="1400" dirty="0">
            <a:latin typeface="Times New Roman" panose="02020603050405020304" pitchFamily="18" charset="0"/>
            <a:cs typeface="Times New Roman" panose="02020603050405020304" pitchFamily="18" charset="0"/>
          </a:endParaRPr>
        </a:p>
      </dgm:t>
    </dgm:pt>
    <dgm:pt modelId="{4189E3DF-5973-4B7E-A1AA-AD8859656D25}" type="parTrans" cxnId="{7E40BECE-6BE0-4D17-8139-361B7003F8C5}">
      <dgm:prSet/>
      <dgm:spPr/>
      <dgm:t>
        <a:bodyPr/>
        <a:lstStyle/>
        <a:p>
          <a:endParaRPr lang="en-IN"/>
        </a:p>
      </dgm:t>
    </dgm:pt>
    <dgm:pt modelId="{56F138C6-217C-4E85-AEFB-C2DBDFDFF7EB}" type="sibTrans" cxnId="{7E40BECE-6BE0-4D17-8139-361B7003F8C5}">
      <dgm:prSet/>
      <dgm:spPr/>
      <dgm:t>
        <a:bodyPr/>
        <a:lstStyle/>
        <a:p>
          <a:endParaRPr lang="en-IN"/>
        </a:p>
      </dgm:t>
    </dgm:pt>
    <dgm:pt modelId="{1EEE0B8E-E0A9-490B-98E3-A771E3E625D7}">
      <dgm:prSet/>
      <dgm:spPr/>
      <dgm:t>
        <a:bodyPr/>
        <a:lstStyle/>
        <a:p>
          <a:r>
            <a:rPr lang="en-IN" b="1" i="1" dirty="0" smtClean="0">
              <a:latin typeface="Times New Roman" panose="02020603050405020304" pitchFamily="18" charset="0"/>
              <a:cs typeface="Times New Roman" panose="02020603050405020304" pitchFamily="18" charset="0"/>
            </a:rPr>
            <a:t>PROPOSED SOLUTION</a:t>
          </a:r>
          <a:endParaRPr lang="en-IN" i="1" dirty="0">
            <a:latin typeface="Times New Roman" panose="02020603050405020304" pitchFamily="18" charset="0"/>
            <a:cs typeface="Times New Roman" panose="02020603050405020304" pitchFamily="18" charset="0"/>
          </a:endParaRPr>
        </a:p>
      </dgm:t>
    </dgm:pt>
    <dgm:pt modelId="{1B05CFEC-816F-4AA2-AE1A-0C5680653FA6}" type="parTrans" cxnId="{FFDF8F95-2783-4B7F-A530-C3EF1CC1F036}">
      <dgm:prSet/>
      <dgm:spPr/>
      <dgm:t>
        <a:bodyPr/>
        <a:lstStyle/>
        <a:p>
          <a:endParaRPr lang="en-IN"/>
        </a:p>
      </dgm:t>
    </dgm:pt>
    <dgm:pt modelId="{05681B63-18B5-4016-A0BB-2527284A5858}" type="sibTrans" cxnId="{FFDF8F95-2783-4B7F-A530-C3EF1CC1F036}">
      <dgm:prSet/>
      <dgm:spPr/>
      <dgm:t>
        <a:bodyPr/>
        <a:lstStyle/>
        <a:p>
          <a:endParaRPr lang="en-IN"/>
        </a:p>
      </dgm:t>
    </dgm:pt>
    <dgm:pt modelId="{3B4F2B8F-4855-47EC-91BC-D19E5A8AC2DA}">
      <dgm:prSet custT="1"/>
      <dgm:spPr/>
      <dgm:t>
        <a:bodyPr/>
        <a:lstStyle/>
        <a:p>
          <a:r>
            <a:rPr lang="en-IN" sz="1400" b="1" i="1" dirty="0" smtClean="0">
              <a:latin typeface="Times New Roman" panose="02020603050405020304" pitchFamily="18" charset="0"/>
              <a:cs typeface="Times New Roman" panose="02020603050405020304" pitchFamily="18" charset="0"/>
            </a:rPr>
            <a:t>PROJECT DESIGN</a:t>
          </a:r>
          <a:endParaRPr lang="en-IN" sz="1400" i="1" dirty="0">
            <a:latin typeface="Times New Roman" panose="02020603050405020304" pitchFamily="18" charset="0"/>
            <a:cs typeface="Times New Roman" panose="02020603050405020304" pitchFamily="18" charset="0"/>
          </a:endParaRPr>
        </a:p>
      </dgm:t>
    </dgm:pt>
    <dgm:pt modelId="{84883848-2635-4EB9-AA99-494F038D8264}" type="parTrans" cxnId="{02DA505C-7489-4832-8DEE-48A54F8C952B}">
      <dgm:prSet/>
      <dgm:spPr/>
      <dgm:t>
        <a:bodyPr/>
        <a:lstStyle/>
        <a:p>
          <a:endParaRPr lang="en-IN"/>
        </a:p>
      </dgm:t>
    </dgm:pt>
    <dgm:pt modelId="{1684FDBC-9F10-4F34-B1E8-C04C6248B778}" type="sibTrans" cxnId="{02DA505C-7489-4832-8DEE-48A54F8C952B}">
      <dgm:prSet/>
      <dgm:spPr/>
      <dgm:t>
        <a:bodyPr/>
        <a:lstStyle/>
        <a:p>
          <a:endParaRPr lang="en-IN"/>
        </a:p>
      </dgm:t>
    </dgm:pt>
    <dgm:pt modelId="{E5F42E23-62FA-4176-8A34-EBDFBD35ECF9}">
      <dgm:prSet custT="1"/>
      <dgm:spPr/>
      <dgm:t>
        <a:bodyPr/>
        <a:lstStyle/>
        <a:p>
          <a:r>
            <a:rPr lang="en-IN" sz="1600" b="1" i="1" u="none" dirty="0" smtClean="0">
              <a:latin typeface="Times New Roman" panose="02020603050405020304" pitchFamily="18" charset="0"/>
              <a:cs typeface="Times New Roman" panose="02020603050405020304" pitchFamily="18" charset="0"/>
            </a:rPr>
            <a:t>RESULTS</a:t>
          </a:r>
          <a:endParaRPr lang="en-IN" sz="1600" i="1" u="none" dirty="0">
            <a:latin typeface="Times New Roman" panose="02020603050405020304" pitchFamily="18" charset="0"/>
            <a:cs typeface="Times New Roman" panose="02020603050405020304" pitchFamily="18" charset="0"/>
          </a:endParaRPr>
        </a:p>
      </dgm:t>
    </dgm:pt>
    <dgm:pt modelId="{53A76A4A-5E60-4A19-A254-38F76135CEDA}" type="parTrans" cxnId="{D59B943B-05F4-4E47-A41C-FFB8FB277645}">
      <dgm:prSet/>
      <dgm:spPr/>
      <dgm:t>
        <a:bodyPr/>
        <a:lstStyle/>
        <a:p>
          <a:endParaRPr lang="en-IN"/>
        </a:p>
      </dgm:t>
    </dgm:pt>
    <dgm:pt modelId="{308A43B6-93DF-4448-A985-BFA432988DC9}" type="sibTrans" cxnId="{D59B943B-05F4-4E47-A41C-FFB8FB277645}">
      <dgm:prSet/>
      <dgm:spPr/>
      <dgm:t>
        <a:bodyPr/>
        <a:lstStyle/>
        <a:p>
          <a:endParaRPr lang="en-IN"/>
        </a:p>
      </dgm:t>
    </dgm:pt>
    <dgm:pt modelId="{34DA63B1-0DF4-46CB-9EE2-32FDB317D6C0}">
      <dgm:prSet/>
      <dgm:spPr/>
      <dgm:t>
        <a:bodyPr/>
        <a:lstStyle/>
        <a:p>
          <a:r>
            <a:rPr lang="en-IN" b="1" i="1" u="none" dirty="0" smtClean="0">
              <a:latin typeface="Times New Roman" panose="02020603050405020304" pitchFamily="18" charset="0"/>
              <a:cs typeface="Times New Roman" panose="02020603050405020304" pitchFamily="18" charset="0"/>
            </a:rPr>
            <a:t>FUTURE SCOPE</a:t>
          </a:r>
          <a:endParaRPr lang="en-IN" i="1" u="none" dirty="0">
            <a:latin typeface="Times New Roman" panose="02020603050405020304" pitchFamily="18" charset="0"/>
            <a:cs typeface="Times New Roman" panose="02020603050405020304" pitchFamily="18" charset="0"/>
          </a:endParaRPr>
        </a:p>
      </dgm:t>
    </dgm:pt>
    <dgm:pt modelId="{C7A88A5E-0F04-4C9F-98B0-BE536E83324A}" type="parTrans" cxnId="{8DD13BD9-41CD-4070-ACD9-0FDCE69ED665}">
      <dgm:prSet/>
      <dgm:spPr/>
      <dgm:t>
        <a:bodyPr/>
        <a:lstStyle/>
        <a:p>
          <a:endParaRPr lang="en-IN"/>
        </a:p>
      </dgm:t>
    </dgm:pt>
    <dgm:pt modelId="{D91366C6-57D1-47B7-9155-E36A21A7271E}" type="sibTrans" cxnId="{8DD13BD9-41CD-4070-ACD9-0FDCE69ED665}">
      <dgm:prSet/>
      <dgm:spPr/>
      <dgm:t>
        <a:bodyPr/>
        <a:lstStyle/>
        <a:p>
          <a:endParaRPr lang="en-IN"/>
        </a:p>
      </dgm:t>
    </dgm:pt>
    <dgm:pt modelId="{B2C9CBFB-7889-4AA3-9AA2-74DFF9371F93}" type="pres">
      <dgm:prSet presAssocID="{E5FA92F0-F9A0-40A9-BC55-EA60C1376F72}" presName="compositeShape" presStyleCnt="0">
        <dgm:presLayoutVars>
          <dgm:dir/>
          <dgm:resizeHandles/>
        </dgm:presLayoutVars>
      </dgm:prSet>
      <dgm:spPr/>
      <dgm:t>
        <a:bodyPr/>
        <a:lstStyle/>
        <a:p>
          <a:endParaRPr lang="en-IN"/>
        </a:p>
      </dgm:t>
    </dgm:pt>
    <dgm:pt modelId="{2240B435-BC5F-4237-9423-E46C1EC53A22}" type="pres">
      <dgm:prSet presAssocID="{E5FA92F0-F9A0-40A9-BC55-EA60C1376F72}" presName="pyramid" presStyleLbl="node1" presStyleIdx="0" presStyleCnt="1" custLinFactNeighborX="-393" custLinFactNeighborY="-27489"/>
      <dgm:spPr/>
    </dgm:pt>
    <dgm:pt modelId="{1C95E757-3C94-498A-A017-2B652DB655EC}" type="pres">
      <dgm:prSet presAssocID="{E5FA92F0-F9A0-40A9-BC55-EA60C1376F72}" presName="theList" presStyleCnt="0"/>
      <dgm:spPr/>
    </dgm:pt>
    <dgm:pt modelId="{D4F9B518-BBEB-435E-911B-66FA215BDC4F}" type="pres">
      <dgm:prSet presAssocID="{A0934160-6470-4913-85C8-2E0A9EA643EF}" presName="aNode" presStyleLbl="fgAcc1" presStyleIdx="0" presStyleCnt="8">
        <dgm:presLayoutVars>
          <dgm:bulletEnabled val="1"/>
        </dgm:presLayoutVars>
      </dgm:prSet>
      <dgm:spPr/>
      <dgm:t>
        <a:bodyPr/>
        <a:lstStyle/>
        <a:p>
          <a:endParaRPr lang="en-IN"/>
        </a:p>
      </dgm:t>
    </dgm:pt>
    <dgm:pt modelId="{0B5345F9-CEF6-4E01-B174-186B1049CA4C}" type="pres">
      <dgm:prSet presAssocID="{A0934160-6470-4913-85C8-2E0A9EA643EF}" presName="aSpace" presStyleCnt="0"/>
      <dgm:spPr/>
    </dgm:pt>
    <dgm:pt modelId="{9BBB3042-23CE-4702-8AF5-FF5A7D6F4D80}" type="pres">
      <dgm:prSet presAssocID="{2D98320B-14E5-4D0B-BE0A-939967137B17}" presName="aNode" presStyleLbl="fgAcc1" presStyleIdx="1" presStyleCnt="8">
        <dgm:presLayoutVars>
          <dgm:bulletEnabled val="1"/>
        </dgm:presLayoutVars>
      </dgm:prSet>
      <dgm:spPr/>
      <dgm:t>
        <a:bodyPr/>
        <a:lstStyle/>
        <a:p>
          <a:endParaRPr lang="en-IN"/>
        </a:p>
      </dgm:t>
    </dgm:pt>
    <dgm:pt modelId="{1AB672BD-0D52-41A8-9049-92CC6FEF1420}" type="pres">
      <dgm:prSet presAssocID="{2D98320B-14E5-4D0B-BE0A-939967137B17}" presName="aSpace" presStyleCnt="0"/>
      <dgm:spPr/>
    </dgm:pt>
    <dgm:pt modelId="{39E75433-4A89-47C8-8FCC-6AE3938C7EBD}" type="pres">
      <dgm:prSet presAssocID="{B72484A6-5039-403A-BF7D-B4EA69F97309}" presName="aNode" presStyleLbl="fgAcc1" presStyleIdx="2" presStyleCnt="8" custLinFactNeighborX="1812" custLinFactNeighborY="-22095">
        <dgm:presLayoutVars>
          <dgm:bulletEnabled val="1"/>
        </dgm:presLayoutVars>
      </dgm:prSet>
      <dgm:spPr/>
      <dgm:t>
        <a:bodyPr/>
        <a:lstStyle/>
        <a:p>
          <a:endParaRPr lang="en-IN"/>
        </a:p>
      </dgm:t>
    </dgm:pt>
    <dgm:pt modelId="{D870BBE6-B60D-4204-BFC9-810F317D53F5}" type="pres">
      <dgm:prSet presAssocID="{B72484A6-5039-403A-BF7D-B4EA69F97309}" presName="aSpace" presStyleCnt="0"/>
      <dgm:spPr/>
    </dgm:pt>
    <dgm:pt modelId="{58E6943B-6C77-48B2-A1B9-2B147C0798E1}" type="pres">
      <dgm:prSet presAssocID="{3A56FDCF-2A98-4E76-A50A-7127C01C574E}" presName="aNode" presStyleLbl="fgAcc1" presStyleIdx="3" presStyleCnt="8">
        <dgm:presLayoutVars>
          <dgm:bulletEnabled val="1"/>
        </dgm:presLayoutVars>
      </dgm:prSet>
      <dgm:spPr/>
      <dgm:t>
        <a:bodyPr/>
        <a:lstStyle/>
        <a:p>
          <a:endParaRPr lang="en-IN"/>
        </a:p>
      </dgm:t>
    </dgm:pt>
    <dgm:pt modelId="{7BC138E3-F250-4BD2-808C-B12AF19A8219}" type="pres">
      <dgm:prSet presAssocID="{3A56FDCF-2A98-4E76-A50A-7127C01C574E}" presName="aSpace" presStyleCnt="0"/>
      <dgm:spPr/>
    </dgm:pt>
    <dgm:pt modelId="{C7F9619C-42E1-4FD2-9374-68E1B989CDC8}" type="pres">
      <dgm:prSet presAssocID="{1EEE0B8E-E0A9-490B-98E3-A771E3E625D7}" presName="aNode" presStyleLbl="fgAcc1" presStyleIdx="4" presStyleCnt="8">
        <dgm:presLayoutVars>
          <dgm:bulletEnabled val="1"/>
        </dgm:presLayoutVars>
      </dgm:prSet>
      <dgm:spPr/>
      <dgm:t>
        <a:bodyPr/>
        <a:lstStyle/>
        <a:p>
          <a:endParaRPr lang="en-IN"/>
        </a:p>
      </dgm:t>
    </dgm:pt>
    <dgm:pt modelId="{1F87B5EA-498F-4A17-80D9-75F83A559F85}" type="pres">
      <dgm:prSet presAssocID="{1EEE0B8E-E0A9-490B-98E3-A771E3E625D7}" presName="aSpace" presStyleCnt="0"/>
      <dgm:spPr/>
    </dgm:pt>
    <dgm:pt modelId="{F6D58D0B-AC88-4B56-B395-39071C63809B}" type="pres">
      <dgm:prSet presAssocID="{3B4F2B8F-4855-47EC-91BC-D19E5A8AC2DA}" presName="aNode" presStyleLbl="fgAcc1" presStyleIdx="5" presStyleCnt="8">
        <dgm:presLayoutVars>
          <dgm:bulletEnabled val="1"/>
        </dgm:presLayoutVars>
      </dgm:prSet>
      <dgm:spPr/>
      <dgm:t>
        <a:bodyPr/>
        <a:lstStyle/>
        <a:p>
          <a:endParaRPr lang="en-IN"/>
        </a:p>
      </dgm:t>
    </dgm:pt>
    <dgm:pt modelId="{D503259C-7CB4-49AA-9C51-581D14715C5F}" type="pres">
      <dgm:prSet presAssocID="{3B4F2B8F-4855-47EC-91BC-D19E5A8AC2DA}" presName="aSpace" presStyleCnt="0"/>
      <dgm:spPr/>
    </dgm:pt>
    <dgm:pt modelId="{5138CA14-0704-4222-8497-BFE94B4CCBC5}" type="pres">
      <dgm:prSet presAssocID="{E5F42E23-62FA-4176-8A34-EBDFBD35ECF9}" presName="aNode" presStyleLbl="fgAcc1" presStyleIdx="6" presStyleCnt="8">
        <dgm:presLayoutVars>
          <dgm:bulletEnabled val="1"/>
        </dgm:presLayoutVars>
      </dgm:prSet>
      <dgm:spPr/>
      <dgm:t>
        <a:bodyPr/>
        <a:lstStyle/>
        <a:p>
          <a:endParaRPr lang="en-IN"/>
        </a:p>
      </dgm:t>
    </dgm:pt>
    <dgm:pt modelId="{6038ED7F-04DB-4B8A-A824-EFCB90F804EF}" type="pres">
      <dgm:prSet presAssocID="{E5F42E23-62FA-4176-8A34-EBDFBD35ECF9}" presName="aSpace" presStyleCnt="0"/>
      <dgm:spPr/>
    </dgm:pt>
    <dgm:pt modelId="{6814CE11-ACED-490C-AF21-2487F35482C7}" type="pres">
      <dgm:prSet presAssocID="{34DA63B1-0DF4-46CB-9EE2-32FDB317D6C0}" presName="aNode" presStyleLbl="fgAcc1" presStyleIdx="7" presStyleCnt="8">
        <dgm:presLayoutVars>
          <dgm:bulletEnabled val="1"/>
        </dgm:presLayoutVars>
      </dgm:prSet>
      <dgm:spPr/>
      <dgm:t>
        <a:bodyPr/>
        <a:lstStyle/>
        <a:p>
          <a:endParaRPr lang="en-IN"/>
        </a:p>
      </dgm:t>
    </dgm:pt>
    <dgm:pt modelId="{DBA5D902-2C5D-400C-BD1E-303DA60C4B12}" type="pres">
      <dgm:prSet presAssocID="{34DA63B1-0DF4-46CB-9EE2-32FDB317D6C0}" presName="aSpace" presStyleCnt="0"/>
      <dgm:spPr/>
    </dgm:pt>
  </dgm:ptLst>
  <dgm:cxnLst>
    <dgm:cxn modelId="{FFDF8F95-2783-4B7F-A530-C3EF1CC1F036}" srcId="{E5FA92F0-F9A0-40A9-BC55-EA60C1376F72}" destId="{1EEE0B8E-E0A9-490B-98E3-A771E3E625D7}" srcOrd="4" destOrd="0" parTransId="{1B05CFEC-816F-4AA2-AE1A-0C5680653FA6}" sibTransId="{05681B63-18B5-4016-A0BB-2527284A5858}"/>
    <dgm:cxn modelId="{66D88762-FD1E-499E-A4BB-2B634C43D01E}" srcId="{E5FA92F0-F9A0-40A9-BC55-EA60C1376F72}" destId="{A0934160-6470-4913-85C8-2E0A9EA643EF}" srcOrd="0" destOrd="0" parTransId="{399FF893-AAA2-4BD9-98A9-1D3BD26CA124}" sibTransId="{7DB34623-D0DA-4A4C-BD15-86FEB752A930}"/>
    <dgm:cxn modelId="{3BD83315-2BB4-4CC0-BE30-6337F20375B8}" type="presOf" srcId="{1EEE0B8E-E0A9-490B-98E3-A771E3E625D7}" destId="{C7F9619C-42E1-4FD2-9374-68E1B989CDC8}" srcOrd="0" destOrd="0" presId="urn:microsoft.com/office/officeart/2005/8/layout/pyramid2"/>
    <dgm:cxn modelId="{D59B943B-05F4-4E47-A41C-FFB8FB277645}" srcId="{E5FA92F0-F9A0-40A9-BC55-EA60C1376F72}" destId="{E5F42E23-62FA-4176-8A34-EBDFBD35ECF9}" srcOrd="6" destOrd="0" parTransId="{53A76A4A-5E60-4A19-A254-38F76135CEDA}" sibTransId="{308A43B6-93DF-4448-A985-BFA432988DC9}"/>
    <dgm:cxn modelId="{02DA505C-7489-4832-8DEE-48A54F8C952B}" srcId="{E5FA92F0-F9A0-40A9-BC55-EA60C1376F72}" destId="{3B4F2B8F-4855-47EC-91BC-D19E5A8AC2DA}" srcOrd="5" destOrd="0" parTransId="{84883848-2635-4EB9-AA99-494F038D8264}" sibTransId="{1684FDBC-9F10-4F34-B1E8-C04C6248B778}"/>
    <dgm:cxn modelId="{75E8431C-48AE-491E-B6AC-1B1C95D0CB8B}" type="presOf" srcId="{34DA63B1-0DF4-46CB-9EE2-32FDB317D6C0}" destId="{6814CE11-ACED-490C-AF21-2487F35482C7}" srcOrd="0" destOrd="0" presId="urn:microsoft.com/office/officeart/2005/8/layout/pyramid2"/>
    <dgm:cxn modelId="{18EB3696-2B1F-49F8-A9CB-0CC7759209F3}" type="presOf" srcId="{B72484A6-5039-403A-BF7D-B4EA69F97309}" destId="{39E75433-4A89-47C8-8FCC-6AE3938C7EBD}" srcOrd="0" destOrd="0" presId="urn:microsoft.com/office/officeart/2005/8/layout/pyramid2"/>
    <dgm:cxn modelId="{C0C63053-50AB-4245-AE0C-285BDB787D44}" type="presOf" srcId="{E5FA92F0-F9A0-40A9-BC55-EA60C1376F72}" destId="{B2C9CBFB-7889-4AA3-9AA2-74DFF9371F93}" srcOrd="0" destOrd="0" presId="urn:microsoft.com/office/officeart/2005/8/layout/pyramid2"/>
    <dgm:cxn modelId="{7B4DC563-DB57-4910-A0F6-16BEDEA1F1ED}" type="presOf" srcId="{E5F42E23-62FA-4176-8A34-EBDFBD35ECF9}" destId="{5138CA14-0704-4222-8497-BFE94B4CCBC5}" srcOrd="0" destOrd="0" presId="urn:microsoft.com/office/officeart/2005/8/layout/pyramid2"/>
    <dgm:cxn modelId="{7E40BECE-6BE0-4D17-8139-361B7003F8C5}" srcId="{E5FA92F0-F9A0-40A9-BC55-EA60C1376F72}" destId="{3A56FDCF-2A98-4E76-A50A-7127C01C574E}" srcOrd="3" destOrd="0" parTransId="{4189E3DF-5973-4B7E-A1AA-AD8859656D25}" sibTransId="{56F138C6-217C-4E85-AEFB-C2DBDFDFF7EB}"/>
    <dgm:cxn modelId="{8DD13BD9-41CD-4070-ACD9-0FDCE69ED665}" srcId="{E5FA92F0-F9A0-40A9-BC55-EA60C1376F72}" destId="{34DA63B1-0DF4-46CB-9EE2-32FDB317D6C0}" srcOrd="7" destOrd="0" parTransId="{C7A88A5E-0F04-4C9F-98B0-BE536E83324A}" sibTransId="{D91366C6-57D1-47B7-9155-E36A21A7271E}"/>
    <dgm:cxn modelId="{2860033D-3BE2-42BA-A3EB-64E55401F96E}" srcId="{E5FA92F0-F9A0-40A9-BC55-EA60C1376F72}" destId="{B72484A6-5039-403A-BF7D-B4EA69F97309}" srcOrd="2" destOrd="0" parTransId="{FF6997E1-D747-4EC3-BEF8-BA0C39BDB473}" sibTransId="{0CB0EB69-4A09-4EEA-8ECD-629B18ED3291}"/>
    <dgm:cxn modelId="{DDE8F9FE-C9ED-4FC2-A8D0-CCE73B8F350E}" srcId="{E5FA92F0-F9A0-40A9-BC55-EA60C1376F72}" destId="{2D98320B-14E5-4D0B-BE0A-939967137B17}" srcOrd="1" destOrd="0" parTransId="{A1E5F2B2-751D-47D6-BCCB-B360501F7162}" sibTransId="{D68572BF-C559-4002-960F-FD0F63414687}"/>
    <dgm:cxn modelId="{E771A324-D4DF-4B5E-8094-941C10A7481E}" type="presOf" srcId="{2D98320B-14E5-4D0B-BE0A-939967137B17}" destId="{9BBB3042-23CE-4702-8AF5-FF5A7D6F4D80}" srcOrd="0" destOrd="0" presId="urn:microsoft.com/office/officeart/2005/8/layout/pyramid2"/>
    <dgm:cxn modelId="{12AD7CD1-4499-4309-9AAE-7A27A0DDE75E}" type="presOf" srcId="{3B4F2B8F-4855-47EC-91BC-D19E5A8AC2DA}" destId="{F6D58D0B-AC88-4B56-B395-39071C63809B}" srcOrd="0" destOrd="0" presId="urn:microsoft.com/office/officeart/2005/8/layout/pyramid2"/>
    <dgm:cxn modelId="{E00B14BF-85FC-4CE6-A4FB-1F646A350A9A}" type="presOf" srcId="{A0934160-6470-4913-85C8-2E0A9EA643EF}" destId="{D4F9B518-BBEB-435E-911B-66FA215BDC4F}" srcOrd="0" destOrd="0" presId="urn:microsoft.com/office/officeart/2005/8/layout/pyramid2"/>
    <dgm:cxn modelId="{94B9E6A7-5553-4788-99EA-46030F79B51D}" type="presOf" srcId="{3A56FDCF-2A98-4E76-A50A-7127C01C574E}" destId="{58E6943B-6C77-48B2-A1B9-2B147C0798E1}" srcOrd="0" destOrd="0" presId="urn:microsoft.com/office/officeart/2005/8/layout/pyramid2"/>
    <dgm:cxn modelId="{BA0A6EF7-A4FB-4705-ABB9-F75FE471BAA5}" type="presParOf" srcId="{B2C9CBFB-7889-4AA3-9AA2-74DFF9371F93}" destId="{2240B435-BC5F-4237-9423-E46C1EC53A22}" srcOrd="0" destOrd="0" presId="urn:microsoft.com/office/officeart/2005/8/layout/pyramid2"/>
    <dgm:cxn modelId="{2B1204A0-FA8A-4077-A89D-A58D5BF9B06C}" type="presParOf" srcId="{B2C9CBFB-7889-4AA3-9AA2-74DFF9371F93}" destId="{1C95E757-3C94-498A-A017-2B652DB655EC}" srcOrd="1" destOrd="0" presId="urn:microsoft.com/office/officeart/2005/8/layout/pyramid2"/>
    <dgm:cxn modelId="{4A96222C-4B56-4553-80B8-1223858AD7C3}" type="presParOf" srcId="{1C95E757-3C94-498A-A017-2B652DB655EC}" destId="{D4F9B518-BBEB-435E-911B-66FA215BDC4F}" srcOrd="0" destOrd="0" presId="urn:microsoft.com/office/officeart/2005/8/layout/pyramid2"/>
    <dgm:cxn modelId="{836F098A-4F86-400D-9BCE-BECE0B445E02}" type="presParOf" srcId="{1C95E757-3C94-498A-A017-2B652DB655EC}" destId="{0B5345F9-CEF6-4E01-B174-186B1049CA4C}" srcOrd="1" destOrd="0" presId="urn:microsoft.com/office/officeart/2005/8/layout/pyramid2"/>
    <dgm:cxn modelId="{B411B6E8-838E-4943-9674-05402AED74FE}" type="presParOf" srcId="{1C95E757-3C94-498A-A017-2B652DB655EC}" destId="{9BBB3042-23CE-4702-8AF5-FF5A7D6F4D80}" srcOrd="2" destOrd="0" presId="urn:microsoft.com/office/officeart/2005/8/layout/pyramid2"/>
    <dgm:cxn modelId="{1148DA6B-86EF-49F8-9C21-A13A1D38AD69}" type="presParOf" srcId="{1C95E757-3C94-498A-A017-2B652DB655EC}" destId="{1AB672BD-0D52-41A8-9049-92CC6FEF1420}" srcOrd="3" destOrd="0" presId="urn:microsoft.com/office/officeart/2005/8/layout/pyramid2"/>
    <dgm:cxn modelId="{03C6392D-56B7-42AF-83E3-BAAC65B6B3B2}" type="presParOf" srcId="{1C95E757-3C94-498A-A017-2B652DB655EC}" destId="{39E75433-4A89-47C8-8FCC-6AE3938C7EBD}" srcOrd="4" destOrd="0" presId="urn:microsoft.com/office/officeart/2005/8/layout/pyramid2"/>
    <dgm:cxn modelId="{F592B272-0215-4842-80F0-A9AD8ACBE2B5}" type="presParOf" srcId="{1C95E757-3C94-498A-A017-2B652DB655EC}" destId="{D870BBE6-B60D-4204-BFC9-810F317D53F5}" srcOrd="5" destOrd="0" presId="urn:microsoft.com/office/officeart/2005/8/layout/pyramid2"/>
    <dgm:cxn modelId="{2234FC30-C3EB-4B89-8B42-EAC1638C7125}" type="presParOf" srcId="{1C95E757-3C94-498A-A017-2B652DB655EC}" destId="{58E6943B-6C77-48B2-A1B9-2B147C0798E1}" srcOrd="6" destOrd="0" presId="urn:microsoft.com/office/officeart/2005/8/layout/pyramid2"/>
    <dgm:cxn modelId="{F637DCAC-4FF5-4AA8-BF3C-895AA3B3AA5A}" type="presParOf" srcId="{1C95E757-3C94-498A-A017-2B652DB655EC}" destId="{7BC138E3-F250-4BD2-808C-B12AF19A8219}" srcOrd="7" destOrd="0" presId="urn:microsoft.com/office/officeart/2005/8/layout/pyramid2"/>
    <dgm:cxn modelId="{61E2B58C-B632-4BE4-ABF1-64029F43FA5D}" type="presParOf" srcId="{1C95E757-3C94-498A-A017-2B652DB655EC}" destId="{C7F9619C-42E1-4FD2-9374-68E1B989CDC8}" srcOrd="8" destOrd="0" presId="urn:microsoft.com/office/officeart/2005/8/layout/pyramid2"/>
    <dgm:cxn modelId="{727C7B04-CB32-496D-9893-3C7D2121B9E3}" type="presParOf" srcId="{1C95E757-3C94-498A-A017-2B652DB655EC}" destId="{1F87B5EA-498F-4A17-80D9-75F83A559F85}" srcOrd="9" destOrd="0" presId="urn:microsoft.com/office/officeart/2005/8/layout/pyramid2"/>
    <dgm:cxn modelId="{E7DE446C-2F57-4D29-A31F-B2343881D101}" type="presParOf" srcId="{1C95E757-3C94-498A-A017-2B652DB655EC}" destId="{F6D58D0B-AC88-4B56-B395-39071C63809B}" srcOrd="10" destOrd="0" presId="urn:microsoft.com/office/officeart/2005/8/layout/pyramid2"/>
    <dgm:cxn modelId="{F77D818B-AD00-4456-95E9-983C45DECE08}" type="presParOf" srcId="{1C95E757-3C94-498A-A017-2B652DB655EC}" destId="{D503259C-7CB4-49AA-9C51-581D14715C5F}" srcOrd="11" destOrd="0" presId="urn:microsoft.com/office/officeart/2005/8/layout/pyramid2"/>
    <dgm:cxn modelId="{91E76BDA-EAB7-4C9C-B04A-4732E7D95DA0}" type="presParOf" srcId="{1C95E757-3C94-498A-A017-2B652DB655EC}" destId="{5138CA14-0704-4222-8497-BFE94B4CCBC5}" srcOrd="12" destOrd="0" presId="urn:microsoft.com/office/officeart/2005/8/layout/pyramid2"/>
    <dgm:cxn modelId="{8E42A0B5-E83B-4AB9-BF98-F34FB5F421A8}" type="presParOf" srcId="{1C95E757-3C94-498A-A017-2B652DB655EC}" destId="{6038ED7F-04DB-4B8A-A824-EFCB90F804EF}" srcOrd="13" destOrd="0" presId="urn:microsoft.com/office/officeart/2005/8/layout/pyramid2"/>
    <dgm:cxn modelId="{CE2D5370-12B4-48F2-8469-9B26BE56A572}" type="presParOf" srcId="{1C95E757-3C94-498A-A017-2B652DB655EC}" destId="{6814CE11-ACED-490C-AF21-2487F35482C7}" srcOrd="14" destOrd="0" presId="urn:microsoft.com/office/officeart/2005/8/layout/pyramid2"/>
    <dgm:cxn modelId="{098980D6-9B93-4F7B-BC3D-C1D6A2C7B24A}" type="presParOf" srcId="{1C95E757-3C94-498A-A017-2B652DB655EC}" destId="{DBA5D902-2C5D-400C-BD1E-303DA60C4B12}"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C0C031-365B-4F50-8109-841035AFD6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92E6C5F-8FC9-42E0-91E2-A2BBE4D8B2EC}">
      <dgm:prSet/>
      <dgm:spPr>
        <a:solidFill>
          <a:srgbClr val="00B0F0"/>
        </a:solidFill>
      </dgm:spPr>
      <dgm:t>
        <a:bodyPr/>
        <a:lstStyle/>
        <a:p>
          <a:pPr rtl="0"/>
          <a:r>
            <a:rPr lang="en-IN" dirty="0" smtClean="0"/>
            <a:t>This project focuses on employing Long Short-Term Memory (LSTM) networks for stock price prediction, addressing the challenges inherent in traditional forecasting methods. Through the acquisition and pre-processing of historical stock price data, an LSTM neural network model will be developed using frameworks like Tensor Flow or </a:t>
          </a:r>
          <a:r>
            <a:rPr lang="en-IN" dirty="0" err="1" smtClean="0"/>
            <a:t>Py</a:t>
          </a:r>
          <a:r>
            <a:rPr lang="en-IN" dirty="0" smtClean="0"/>
            <a:t> Torch. This model will undergo rigorous training and evaluation, utilizing metrics such as Mean Absolute Error (MAE) and Mean Squared Error (MSE) to assess its performance. </a:t>
          </a:r>
          <a:endParaRPr lang="en-IN" dirty="0"/>
        </a:p>
      </dgm:t>
    </dgm:pt>
    <dgm:pt modelId="{6A96E3B2-5D06-47F3-837B-9F072F0A4BAB}" type="parTrans" cxnId="{9566A3FA-4C09-49C4-9C91-A042EE7F2504}">
      <dgm:prSet/>
      <dgm:spPr/>
      <dgm:t>
        <a:bodyPr/>
        <a:lstStyle/>
        <a:p>
          <a:endParaRPr lang="en-IN"/>
        </a:p>
      </dgm:t>
    </dgm:pt>
    <dgm:pt modelId="{36FF047D-06ED-489A-B6FB-A140E53B60B8}" type="sibTrans" cxnId="{9566A3FA-4C09-49C4-9C91-A042EE7F2504}">
      <dgm:prSet/>
      <dgm:spPr/>
      <dgm:t>
        <a:bodyPr/>
        <a:lstStyle/>
        <a:p>
          <a:endParaRPr lang="en-IN"/>
        </a:p>
      </dgm:t>
    </dgm:pt>
    <dgm:pt modelId="{872C864E-FF44-4D54-B8F9-95D584BB39F2}">
      <dgm:prSet/>
      <dgm:spPr>
        <a:solidFill>
          <a:srgbClr val="00B0F0"/>
        </a:solidFill>
      </dgm:spPr>
      <dgm:t>
        <a:bodyPr/>
        <a:lstStyle/>
        <a:p>
          <a:pPr rtl="0"/>
          <a:r>
            <a:rPr lang="en-IN" dirty="0" smtClean="0"/>
            <a:t>The project aims to deliver a robust LSTM model capable of accurately forecasting future stock prices, providing valuable insights for investors, traders, and financial analysts. Potential future enhancements include exploring  alternative architectures and deploying the model in real-time trading systems.</a:t>
          </a:r>
          <a:endParaRPr lang="en-IN" dirty="0"/>
        </a:p>
      </dgm:t>
    </dgm:pt>
    <dgm:pt modelId="{564BC7D1-5338-4FDA-9B5A-D5BE61B6BF28}" type="parTrans" cxnId="{7E20672A-2044-44FA-9A9D-264AC713CD46}">
      <dgm:prSet/>
      <dgm:spPr/>
      <dgm:t>
        <a:bodyPr/>
        <a:lstStyle/>
        <a:p>
          <a:endParaRPr lang="en-IN"/>
        </a:p>
      </dgm:t>
    </dgm:pt>
    <dgm:pt modelId="{09D6539D-A467-4110-BD6A-6D96B3235A36}" type="sibTrans" cxnId="{7E20672A-2044-44FA-9A9D-264AC713CD46}">
      <dgm:prSet/>
      <dgm:spPr/>
      <dgm:t>
        <a:bodyPr/>
        <a:lstStyle/>
        <a:p>
          <a:endParaRPr lang="en-IN"/>
        </a:p>
      </dgm:t>
    </dgm:pt>
    <dgm:pt modelId="{A3A30E5D-CDBB-4A95-B7C2-B6E803AC3B9B}">
      <dgm:prSet/>
      <dgm:spPr>
        <a:solidFill>
          <a:srgbClr val="00B0F0"/>
        </a:solidFill>
      </dgm:spPr>
      <dgm:t>
        <a:bodyPr/>
        <a:lstStyle/>
        <a:p>
          <a:r>
            <a:rPr lang="en-IN" dirty="0" smtClean="0"/>
            <a:t>This model will undergo rigorous training and evaluation, utilizing metrics such as </a:t>
          </a:r>
        </a:p>
        <a:p>
          <a:r>
            <a:rPr lang="en-IN" dirty="0" smtClean="0"/>
            <a:t>Mean Absolute Error (MAE) </a:t>
          </a:r>
        </a:p>
        <a:p>
          <a:r>
            <a:rPr lang="en-IN" dirty="0" smtClean="0"/>
            <a:t>and Mean Squared Error (MSE) to assess its performance</a:t>
          </a:r>
          <a:endParaRPr lang="en-IN" dirty="0"/>
        </a:p>
      </dgm:t>
    </dgm:pt>
    <dgm:pt modelId="{FE1FFE92-D85A-486E-A1DC-FF3952EB9366}" type="parTrans" cxnId="{67F193B3-8628-4606-A212-92DBDD2012B4}">
      <dgm:prSet/>
      <dgm:spPr/>
      <dgm:t>
        <a:bodyPr/>
        <a:lstStyle/>
        <a:p>
          <a:endParaRPr lang="en-IN"/>
        </a:p>
      </dgm:t>
    </dgm:pt>
    <dgm:pt modelId="{7C167A22-6E85-47CB-840A-123872E04E6C}" type="sibTrans" cxnId="{67F193B3-8628-4606-A212-92DBDD2012B4}">
      <dgm:prSet/>
      <dgm:spPr/>
      <dgm:t>
        <a:bodyPr/>
        <a:lstStyle/>
        <a:p>
          <a:endParaRPr lang="en-IN"/>
        </a:p>
      </dgm:t>
    </dgm:pt>
    <dgm:pt modelId="{0B3AA05A-56F1-4E20-BB0A-1D9C6AFA9876}" type="pres">
      <dgm:prSet presAssocID="{04C0C031-365B-4F50-8109-841035AFD6EA}" presName="linear" presStyleCnt="0">
        <dgm:presLayoutVars>
          <dgm:animLvl val="lvl"/>
          <dgm:resizeHandles val="exact"/>
        </dgm:presLayoutVars>
      </dgm:prSet>
      <dgm:spPr/>
      <dgm:t>
        <a:bodyPr/>
        <a:lstStyle/>
        <a:p>
          <a:endParaRPr lang="en-IN"/>
        </a:p>
      </dgm:t>
    </dgm:pt>
    <dgm:pt modelId="{E55FE9C8-BCD1-4C3F-BA5D-F1858F80D041}" type="pres">
      <dgm:prSet presAssocID="{692E6C5F-8FC9-42E0-91E2-A2BBE4D8B2EC}" presName="parentText" presStyleLbl="node1" presStyleIdx="0" presStyleCnt="3">
        <dgm:presLayoutVars>
          <dgm:chMax val="0"/>
          <dgm:bulletEnabled val="1"/>
        </dgm:presLayoutVars>
      </dgm:prSet>
      <dgm:spPr/>
      <dgm:t>
        <a:bodyPr/>
        <a:lstStyle/>
        <a:p>
          <a:endParaRPr lang="en-IN"/>
        </a:p>
      </dgm:t>
    </dgm:pt>
    <dgm:pt modelId="{CDC9EBE4-CCD6-475B-869D-124F000C4057}" type="pres">
      <dgm:prSet presAssocID="{36FF047D-06ED-489A-B6FB-A140E53B60B8}" presName="spacer" presStyleCnt="0"/>
      <dgm:spPr/>
    </dgm:pt>
    <dgm:pt modelId="{57DA3EDE-A37D-4533-9D86-8DF5930BA07C}" type="pres">
      <dgm:prSet presAssocID="{A3A30E5D-CDBB-4A95-B7C2-B6E803AC3B9B}" presName="parentText" presStyleLbl="node1" presStyleIdx="1" presStyleCnt="3">
        <dgm:presLayoutVars>
          <dgm:chMax val="0"/>
          <dgm:bulletEnabled val="1"/>
        </dgm:presLayoutVars>
      </dgm:prSet>
      <dgm:spPr/>
      <dgm:t>
        <a:bodyPr/>
        <a:lstStyle/>
        <a:p>
          <a:endParaRPr lang="en-IN"/>
        </a:p>
      </dgm:t>
    </dgm:pt>
    <dgm:pt modelId="{06EFBA5E-DAA9-4DF5-9B7B-F94297F2B5F6}" type="pres">
      <dgm:prSet presAssocID="{7C167A22-6E85-47CB-840A-123872E04E6C}" presName="spacer" presStyleCnt="0"/>
      <dgm:spPr/>
    </dgm:pt>
    <dgm:pt modelId="{FC32B08E-EFD9-4084-AC29-658B0D486775}" type="pres">
      <dgm:prSet presAssocID="{872C864E-FF44-4D54-B8F9-95D584BB39F2}" presName="parentText" presStyleLbl="node1" presStyleIdx="2" presStyleCnt="3">
        <dgm:presLayoutVars>
          <dgm:chMax val="0"/>
          <dgm:bulletEnabled val="1"/>
        </dgm:presLayoutVars>
      </dgm:prSet>
      <dgm:spPr/>
      <dgm:t>
        <a:bodyPr/>
        <a:lstStyle/>
        <a:p>
          <a:endParaRPr lang="en-IN"/>
        </a:p>
      </dgm:t>
    </dgm:pt>
  </dgm:ptLst>
  <dgm:cxnLst>
    <dgm:cxn modelId="{E8B88065-B2B2-4443-885E-72FF5CCB713A}" type="presOf" srcId="{A3A30E5D-CDBB-4A95-B7C2-B6E803AC3B9B}" destId="{57DA3EDE-A37D-4533-9D86-8DF5930BA07C}" srcOrd="0" destOrd="0" presId="urn:microsoft.com/office/officeart/2005/8/layout/vList2"/>
    <dgm:cxn modelId="{7E20672A-2044-44FA-9A9D-264AC713CD46}" srcId="{04C0C031-365B-4F50-8109-841035AFD6EA}" destId="{872C864E-FF44-4D54-B8F9-95D584BB39F2}" srcOrd="2" destOrd="0" parTransId="{564BC7D1-5338-4FDA-9B5A-D5BE61B6BF28}" sibTransId="{09D6539D-A467-4110-BD6A-6D96B3235A36}"/>
    <dgm:cxn modelId="{9566A3FA-4C09-49C4-9C91-A042EE7F2504}" srcId="{04C0C031-365B-4F50-8109-841035AFD6EA}" destId="{692E6C5F-8FC9-42E0-91E2-A2BBE4D8B2EC}" srcOrd="0" destOrd="0" parTransId="{6A96E3B2-5D06-47F3-837B-9F072F0A4BAB}" sibTransId="{36FF047D-06ED-489A-B6FB-A140E53B60B8}"/>
    <dgm:cxn modelId="{CB74687F-28F2-4DA0-A006-A01F8024E742}" type="presOf" srcId="{872C864E-FF44-4D54-B8F9-95D584BB39F2}" destId="{FC32B08E-EFD9-4084-AC29-658B0D486775}" srcOrd="0" destOrd="0" presId="urn:microsoft.com/office/officeart/2005/8/layout/vList2"/>
    <dgm:cxn modelId="{67F193B3-8628-4606-A212-92DBDD2012B4}" srcId="{04C0C031-365B-4F50-8109-841035AFD6EA}" destId="{A3A30E5D-CDBB-4A95-B7C2-B6E803AC3B9B}" srcOrd="1" destOrd="0" parTransId="{FE1FFE92-D85A-486E-A1DC-FF3952EB9366}" sibTransId="{7C167A22-6E85-47CB-840A-123872E04E6C}"/>
    <dgm:cxn modelId="{478917E0-7A2F-462E-A089-647E70B2D452}" type="presOf" srcId="{04C0C031-365B-4F50-8109-841035AFD6EA}" destId="{0B3AA05A-56F1-4E20-BB0A-1D9C6AFA9876}" srcOrd="0" destOrd="0" presId="urn:microsoft.com/office/officeart/2005/8/layout/vList2"/>
    <dgm:cxn modelId="{928CC290-9425-4B05-A04C-0EE5DFC497F4}" type="presOf" srcId="{692E6C5F-8FC9-42E0-91E2-A2BBE4D8B2EC}" destId="{E55FE9C8-BCD1-4C3F-BA5D-F1858F80D041}" srcOrd="0" destOrd="0" presId="urn:microsoft.com/office/officeart/2005/8/layout/vList2"/>
    <dgm:cxn modelId="{CCB8D11B-B4D9-4EFE-83EF-B024985E2A74}" type="presParOf" srcId="{0B3AA05A-56F1-4E20-BB0A-1D9C6AFA9876}" destId="{E55FE9C8-BCD1-4C3F-BA5D-F1858F80D041}" srcOrd="0" destOrd="0" presId="urn:microsoft.com/office/officeart/2005/8/layout/vList2"/>
    <dgm:cxn modelId="{6935CC04-7D6E-41BD-9B7A-4E4FA2EBE9E3}" type="presParOf" srcId="{0B3AA05A-56F1-4E20-BB0A-1D9C6AFA9876}" destId="{CDC9EBE4-CCD6-475B-869D-124F000C4057}" srcOrd="1" destOrd="0" presId="urn:microsoft.com/office/officeart/2005/8/layout/vList2"/>
    <dgm:cxn modelId="{5DB0BC09-97F7-4B61-A797-2280A115352F}" type="presParOf" srcId="{0B3AA05A-56F1-4E20-BB0A-1D9C6AFA9876}" destId="{57DA3EDE-A37D-4533-9D86-8DF5930BA07C}" srcOrd="2" destOrd="0" presId="urn:microsoft.com/office/officeart/2005/8/layout/vList2"/>
    <dgm:cxn modelId="{32323236-3A3C-49E4-885C-9DBB90BDE862}" type="presParOf" srcId="{0B3AA05A-56F1-4E20-BB0A-1D9C6AFA9876}" destId="{06EFBA5E-DAA9-4DF5-9B7B-F94297F2B5F6}" srcOrd="3" destOrd="0" presId="urn:microsoft.com/office/officeart/2005/8/layout/vList2"/>
    <dgm:cxn modelId="{96B8A9D8-FB87-4218-B975-FE9D5C197D64}" type="presParOf" srcId="{0B3AA05A-56F1-4E20-BB0A-1D9C6AFA9876}" destId="{FC32B08E-EFD9-4084-AC29-658B0D48677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CA9E49-B441-45FD-B4DB-C9A48CD2614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CA68DA0D-4821-4A57-9699-EA543713D837}">
      <dgm:prSet/>
      <dgm:spPr/>
      <dgm:t>
        <a:bodyPr/>
        <a:lstStyle/>
        <a:p>
          <a:pPr rtl="0"/>
          <a:r>
            <a:rPr lang="en-IN" dirty="0" smtClean="0"/>
            <a:t>Through rigorous training, evaluation, and potential future enhancements, the project seeks to contribute to the advancement of predictive analytics in financial forecasting.</a:t>
          </a:r>
          <a:endParaRPr lang="en-IN" dirty="0"/>
        </a:p>
      </dgm:t>
    </dgm:pt>
    <dgm:pt modelId="{719DEB6D-5A87-459D-94CD-E1DE87904C8E}" type="parTrans" cxnId="{5F4F67C6-4C9E-431D-9F65-C3628C0B9604}">
      <dgm:prSet/>
      <dgm:spPr/>
      <dgm:t>
        <a:bodyPr/>
        <a:lstStyle/>
        <a:p>
          <a:endParaRPr lang="en-IN"/>
        </a:p>
      </dgm:t>
    </dgm:pt>
    <dgm:pt modelId="{9A3B9DBC-5625-4DCC-AEEE-B3EE2F74D66F}" type="sibTrans" cxnId="{5F4F67C6-4C9E-431D-9F65-C3628C0B9604}">
      <dgm:prSet/>
      <dgm:spPr/>
      <dgm:t>
        <a:bodyPr/>
        <a:lstStyle/>
        <a:p>
          <a:endParaRPr lang="en-IN"/>
        </a:p>
      </dgm:t>
    </dgm:pt>
    <dgm:pt modelId="{DFB172A7-B1A6-4621-972A-92D56F971684}">
      <dgm:prSet/>
      <dgm:spPr/>
      <dgm:t>
        <a:bodyPr/>
        <a:lstStyle/>
        <a:p>
          <a:pPr rtl="0"/>
          <a:r>
            <a:rPr lang="en-IN" dirty="0" smtClean="0"/>
            <a:t>The purpose of this project is to develop a Long Short-Term Memory (LSTM) neural network model for stock price prediction. By leveraging historical stock price data and advanced deep learning techniques, the project aims to accurately forecast future price movements. </a:t>
          </a:r>
          <a:endParaRPr lang="en-IN" dirty="0"/>
        </a:p>
      </dgm:t>
    </dgm:pt>
    <dgm:pt modelId="{B59B25B3-3838-4D8F-BEF6-83CEF85E4AF7}" type="parTrans" cxnId="{C9B08CE6-D277-4A91-81EB-236259EEE573}">
      <dgm:prSet/>
      <dgm:spPr/>
      <dgm:t>
        <a:bodyPr/>
        <a:lstStyle/>
        <a:p>
          <a:endParaRPr lang="en-IN"/>
        </a:p>
      </dgm:t>
    </dgm:pt>
    <dgm:pt modelId="{F83CA234-3F97-41AB-BC21-E9C6498A6485}" type="sibTrans" cxnId="{C9B08CE6-D277-4A91-81EB-236259EEE573}">
      <dgm:prSet/>
      <dgm:spPr/>
      <dgm:t>
        <a:bodyPr/>
        <a:lstStyle/>
        <a:p>
          <a:endParaRPr lang="en-IN"/>
        </a:p>
      </dgm:t>
    </dgm:pt>
    <dgm:pt modelId="{7E51BD53-7AAD-43CC-91A4-AD29CCC5C9C9}">
      <dgm:prSet/>
      <dgm:spPr/>
      <dgm:t>
        <a:bodyPr/>
        <a:lstStyle/>
        <a:p>
          <a:r>
            <a:rPr lang="en-IN" smtClean="0"/>
            <a:t>The primary objective is to provide investors, traders, and financial analysts with a reliable tool for making informed decisions in the stock market. </a:t>
          </a:r>
          <a:endParaRPr lang="en-IN"/>
        </a:p>
      </dgm:t>
    </dgm:pt>
    <dgm:pt modelId="{5E801201-20C7-4D44-8918-94F941A5A1B8}" type="parTrans" cxnId="{40F1D419-F6AF-48FE-890F-15675C7E789C}">
      <dgm:prSet/>
      <dgm:spPr/>
      <dgm:t>
        <a:bodyPr/>
        <a:lstStyle/>
        <a:p>
          <a:endParaRPr lang="en-IN"/>
        </a:p>
      </dgm:t>
    </dgm:pt>
    <dgm:pt modelId="{44499405-F8B9-4833-A70E-8A2CDB25BB61}" type="sibTrans" cxnId="{40F1D419-F6AF-48FE-890F-15675C7E789C}">
      <dgm:prSet/>
      <dgm:spPr/>
      <dgm:t>
        <a:bodyPr/>
        <a:lstStyle/>
        <a:p>
          <a:endParaRPr lang="en-IN"/>
        </a:p>
      </dgm:t>
    </dgm:pt>
    <dgm:pt modelId="{A69BDD33-79AD-4D74-ABE6-53060AC1E27F}" type="pres">
      <dgm:prSet presAssocID="{A2CA9E49-B441-45FD-B4DB-C9A48CD2614C}" presName="Name0" presStyleCnt="0">
        <dgm:presLayoutVars>
          <dgm:dir/>
          <dgm:resizeHandles val="exact"/>
        </dgm:presLayoutVars>
      </dgm:prSet>
      <dgm:spPr/>
      <dgm:t>
        <a:bodyPr/>
        <a:lstStyle/>
        <a:p>
          <a:endParaRPr lang="en-IN"/>
        </a:p>
      </dgm:t>
    </dgm:pt>
    <dgm:pt modelId="{7330A5EB-87CE-4C4F-AC70-4B4F63B702D7}" type="pres">
      <dgm:prSet presAssocID="{DFB172A7-B1A6-4621-972A-92D56F971684}" presName="node" presStyleLbl="node1" presStyleIdx="0" presStyleCnt="3">
        <dgm:presLayoutVars>
          <dgm:bulletEnabled val="1"/>
        </dgm:presLayoutVars>
      </dgm:prSet>
      <dgm:spPr/>
      <dgm:t>
        <a:bodyPr/>
        <a:lstStyle/>
        <a:p>
          <a:endParaRPr lang="en-IN"/>
        </a:p>
      </dgm:t>
    </dgm:pt>
    <dgm:pt modelId="{8FE7CBDE-1377-4B1E-BCF0-EB68E244E424}" type="pres">
      <dgm:prSet presAssocID="{F83CA234-3F97-41AB-BC21-E9C6498A6485}" presName="sibTrans" presStyleLbl="sibTrans2D1" presStyleIdx="0" presStyleCnt="2"/>
      <dgm:spPr/>
      <dgm:t>
        <a:bodyPr/>
        <a:lstStyle/>
        <a:p>
          <a:endParaRPr lang="en-IN"/>
        </a:p>
      </dgm:t>
    </dgm:pt>
    <dgm:pt modelId="{6A8A81DD-CE37-4E9E-A39F-96FADC68F017}" type="pres">
      <dgm:prSet presAssocID="{F83CA234-3F97-41AB-BC21-E9C6498A6485}" presName="connectorText" presStyleLbl="sibTrans2D1" presStyleIdx="0" presStyleCnt="2"/>
      <dgm:spPr/>
      <dgm:t>
        <a:bodyPr/>
        <a:lstStyle/>
        <a:p>
          <a:endParaRPr lang="en-IN"/>
        </a:p>
      </dgm:t>
    </dgm:pt>
    <dgm:pt modelId="{2E85F510-ACA2-4E8E-81ED-A95C02CB8DA0}" type="pres">
      <dgm:prSet presAssocID="{7E51BD53-7AAD-43CC-91A4-AD29CCC5C9C9}" presName="node" presStyleLbl="node1" presStyleIdx="1" presStyleCnt="3" custLinFactNeighborX="3944" custLinFactNeighborY="774">
        <dgm:presLayoutVars>
          <dgm:bulletEnabled val="1"/>
        </dgm:presLayoutVars>
      </dgm:prSet>
      <dgm:spPr/>
      <dgm:t>
        <a:bodyPr/>
        <a:lstStyle/>
        <a:p>
          <a:endParaRPr lang="en-IN"/>
        </a:p>
      </dgm:t>
    </dgm:pt>
    <dgm:pt modelId="{B3DE67DD-D405-45C6-9094-5522B3625F44}" type="pres">
      <dgm:prSet presAssocID="{44499405-F8B9-4833-A70E-8A2CDB25BB61}" presName="sibTrans" presStyleLbl="sibTrans2D1" presStyleIdx="1" presStyleCnt="2"/>
      <dgm:spPr/>
      <dgm:t>
        <a:bodyPr/>
        <a:lstStyle/>
        <a:p>
          <a:endParaRPr lang="en-IN"/>
        </a:p>
      </dgm:t>
    </dgm:pt>
    <dgm:pt modelId="{FBDB7700-AFB5-4B78-AADD-23B7BC007586}" type="pres">
      <dgm:prSet presAssocID="{44499405-F8B9-4833-A70E-8A2CDB25BB61}" presName="connectorText" presStyleLbl="sibTrans2D1" presStyleIdx="1" presStyleCnt="2"/>
      <dgm:spPr/>
      <dgm:t>
        <a:bodyPr/>
        <a:lstStyle/>
        <a:p>
          <a:endParaRPr lang="en-IN"/>
        </a:p>
      </dgm:t>
    </dgm:pt>
    <dgm:pt modelId="{6D04FFC0-9E0B-41A8-B0AA-B208137E7876}" type="pres">
      <dgm:prSet presAssocID="{CA68DA0D-4821-4A57-9699-EA543713D837}" presName="node" presStyleLbl="node1" presStyleIdx="2" presStyleCnt="3">
        <dgm:presLayoutVars>
          <dgm:bulletEnabled val="1"/>
        </dgm:presLayoutVars>
      </dgm:prSet>
      <dgm:spPr/>
      <dgm:t>
        <a:bodyPr/>
        <a:lstStyle/>
        <a:p>
          <a:endParaRPr lang="en-IN"/>
        </a:p>
      </dgm:t>
    </dgm:pt>
  </dgm:ptLst>
  <dgm:cxnLst>
    <dgm:cxn modelId="{901AD60F-F9D0-4ADD-ADC4-4743E41B4E2E}" type="presOf" srcId="{CA68DA0D-4821-4A57-9699-EA543713D837}" destId="{6D04FFC0-9E0B-41A8-B0AA-B208137E7876}" srcOrd="0" destOrd="0" presId="urn:microsoft.com/office/officeart/2005/8/layout/process1"/>
    <dgm:cxn modelId="{40F1D419-F6AF-48FE-890F-15675C7E789C}" srcId="{A2CA9E49-B441-45FD-B4DB-C9A48CD2614C}" destId="{7E51BD53-7AAD-43CC-91A4-AD29CCC5C9C9}" srcOrd="1" destOrd="0" parTransId="{5E801201-20C7-4D44-8918-94F941A5A1B8}" sibTransId="{44499405-F8B9-4833-A70E-8A2CDB25BB61}"/>
    <dgm:cxn modelId="{A0A68F39-66F9-4029-8A99-C1D4617BA46C}" type="presOf" srcId="{F83CA234-3F97-41AB-BC21-E9C6498A6485}" destId="{6A8A81DD-CE37-4E9E-A39F-96FADC68F017}" srcOrd="1" destOrd="0" presId="urn:microsoft.com/office/officeart/2005/8/layout/process1"/>
    <dgm:cxn modelId="{7961E1E5-6639-41FF-BDAC-95A9DDA925AD}" type="presOf" srcId="{A2CA9E49-B441-45FD-B4DB-C9A48CD2614C}" destId="{A69BDD33-79AD-4D74-ABE6-53060AC1E27F}" srcOrd="0" destOrd="0" presId="urn:microsoft.com/office/officeart/2005/8/layout/process1"/>
    <dgm:cxn modelId="{862A382C-576A-47CA-B575-4E3421CE1E2A}" type="presOf" srcId="{44499405-F8B9-4833-A70E-8A2CDB25BB61}" destId="{FBDB7700-AFB5-4B78-AADD-23B7BC007586}" srcOrd="1" destOrd="0" presId="urn:microsoft.com/office/officeart/2005/8/layout/process1"/>
    <dgm:cxn modelId="{88C19A7F-13D4-4E3E-8D54-9DBDD6ED9D65}" type="presOf" srcId="{F83CA234-3F97-41AB-BC21-E9C6498A6485}" destId="{8FE7CBDE-1377-4B1E-BCF0-EB68E244E424}" srcOrd="0" destOrd="0" presId="urn:microsoft.com/office/officeart/2005/8/layout/process1"/>
    <dgm:cxn modelId="{5F4F67C6-4C9E-431D-9F65-C3628C0B9604}" srcId="{A2CA9E49-B441-45FD-B4DB-C9A48CD2614C}" destId="{CA68DA0D-4821-4A57-9699-EA543713D837}" srcOrd="2" destOrd="0" parTransId="{719DEB6D-5A87-459D-94CD-E1DE87904C8E}" sibTransId="{9A3B9DBC-5625-4DCC-AEEE-B3EE2F74D66F}"/>
    <dgm:cxn modelId="{657F23B4-6971-44D9-A790-D0A190D04106}" type="presOf" srcId="{7E51BD53-7AAD-43CC-91A4-AD29CCC5C9C9}" destId="{2E85F510-ACA2-4E8E-81ED-A95C02CB8DA0}" srcOrd="0" destOrd="0" presId="urn:microsoft.com/office/officeart/2005/8/layout/process1"/>
    <dgm:cxn modelId="{723A854A-17D1-4CBB-95F8-2A3C9D5A32BE}" type="presOf" srcId="{44499405-F8B9-4833-A70E-8A2CDB25BB61}" destId="{B3DE67DD-D405-45C6-9094-5522B3625F44}" srcOrd="0" destOrd="0" presId="urn:microsoft.com/office/officeart/2005/8/layout/process1"/>
    <dgm:cxn modelId="{C9B08CE6-D277-4A91-81EB-236259EEE573}" srcId="{A2CA9E49-B441-45FD-B4DB-C9A48CD2614C}" destId="{DFB172A7-B1A6-4621-972A-92D56F971684}" srcOrd="0" destOrd="0" parTransId="{B59B25B3-3838-4D8F-BEF6-83CEF85E4AF7}" sibTransId="{F83CA234-3F97-41AB-BC21-E9C6498A6485}"/>
    <dgm:cxn modelId="{08D63682-7BD3-4A05-B001-C8A8BA4860DF}" type="presOf" srcId="{DFB172A7-B1A6-4621-972A-92D56F971684}" destId="{7330A5EB-87CE-4C4F-AC70-4B4F63B702D7}" srcOrd="0" destOrd="0" presId="urn:microsoft.com/office/officeart/2005/8/layout/process1"/>
    <dgm:cxn modelId="{144F310A-2FBA-4B0A-98CB-C23F236619C9}" type="presParOf" srcId="{A69BDD33-79AD-4D74-ABE6-53060AC1E27F}" destId="{7330A5EB-87CE-4C4F-AC70-4B4F63B702D7}" srcOrd="0" destOrd="0" presId="urn:microsoft.com/office/officeart/2005/8/layout/process1"/>
    <dgm:cxn modelId="{0A08A221-DD3B-4684-B3B7-2C2E4E6B22ED}" type="presParOf" srcId="{A69BDD33-79AD-4D74-ABE6-53060AC1E27F}" destId="{8FE7CBDE-1377-4B1E-BCF0-EB68E244E424}" srcOrd="1" destOrd="0" presId="urn:microsoft.com/office/officeart/2005/8/layout/process1"/>
    <dgm:cxn modelId="{7E25A5B5-84DD-4DFB-82A9-95133B36D88B}" type="presParOf" srcId="{8FE7CBDE-1377-4B1E-BCF0-EB68E244E424}" destId="{6A8A81DD-CE37-4E9E-A39F-96FADC68F017}" srcOrd="0" destOrd="0" presId="urn:microsoft.com/office/officeart/2005/8/layout/process1"/>
    <dgm:cxn modelId="{AAA95047-7D1D-41FE-B7FB-79C6389FEFB6}" type="presParOf" srcId="{A69BDD33-79AD-4D74-ABE6-53060AC1E27F}" destId="{2E85F510-ACA2-4E8E-81ED-A95C02CB8DA0}" srcOrd="2" destOrd="0" presId="urn:microsoft.com/office/officeart/2005/8/layout/process1"/>
    <dgm:cxn modelId="{29FB0972-2F2A-4215-8594-A12149A8F135}" type="presParOf" srcId="{A69BDD33-79AD-4D74-ABE6-53060AC1E27F}" destId="{B3DE67DD-D405-45C6-9094-5522B3625F44}" srcOrd="3" destOrd="0" presId="urn:microsoft.com/office/officeart/2005/8/layout/process1"/>
    <dgm:cxn modelId="{CC51F516-2CF7-4637-9B09-3B73EA51ED2A}" type="presParOf" srcId="{B3DE67DD-D405-45C6-9094-5522B3625F44}" destId="{FBDB7700-AFB5-4B78-AADD-23B7BC007586}" srcOrd="0" destOrd="0" presId="urn:microsoft.com/office/officeart/2005/8/layout/process1"/>
    <dgm:cxn modelId="{0A0EE2BA-7C69-4A65-B302-65F94AF76850}" type="presParOf" srcId="{A69BDD33-79AD-4D74-ABE6-53060AC1E27F}" destId="{6D04FFC0-9E0B-41A8-B0AA-B208137E787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03B9F4-EE56-46D8-B434-8AC88A39A94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B6EC7CF-DA52-468B-982C-608877007B07}">
      <dgm:prSet/>
      <dgm:spPr/>
      <dgm:t>
        <a:bodyPr/>
        <a:lstStyle/>
        <a:p>
          <a:pPr rtl="0"/>
          <a:r>
            <a:rPr lang="en-IN" b="1" i="1" smtClean="0"/>
            <a:t>Data Acquisition and Pre-processing:</a:t>
          </a:r>
          <a:endParaRPr lang="en-IN"/>
        </a:p>
      </dgm:t>
    </dgm:pt>
    <dgm:pt modelId="{A9F159C7-9C87-49D6-88DF-BB81839F6AB6}" type="parTrans" cxnId="{6FF980EC-15E1-4505-B200-AD3EFBD487F6}">
      <dgm:prSet/>
      <dgm:spPr/>
      <dgm:t>
        <a:bodyPr/>
        <a:lstStyle/>
        <a:p>
          <a:endParaRPr lang="en-IN"/>
        </a:p>
      </dgm:t>
    </dgm:pt>
    <dgm:pt modelId="{EFBC119F-CE3A-45D1-A8E7-A005866EB9F2}" type="sibTrans" cxnId="{6FF980EC-15E1-4505-B200-AD3EFBD487F6}">
      <dgm:prSet/>
      <dgm:spPr/>
      <dgm:t>
        <a:bodyPr/>
        <a:lstStyle/>
        <a:p>
          <a:endParaRPr lang="en-IN"/>
        </a:p>
      </dgm:t>
    </dgm:pt>
    <dgm:pt modelId="{D09F594A-921F-4D2A-B3DF-67BAFC15E59B}">
      <dgm:prSet/>
      <dgm:spPr>
        <a:solidFill>
          <a:srgbClr val="0070C0">
            <a:alpha val="90000"/>
          </a:srgbClr>
        </a:solidFill>
      </dgm:spPr>
      <dgm:t>
        <a:bodyPr/>
        <a:lstStyle/>
        <a:p>
          <a:pPr rtl="0"/>
          <a:r>
            <a:rPr lang="en-IN" dirty="0" smtClean="0"/>
            <a:t>Identify and collect historical stock price data from reliable sources such as financial databases or APIs. Pre-process the data to handle missing values, normalize the features, and create sequential input sequences suitable for LSTM training. </a:t>
          </a:r>
          <a:endParaRPr lang="en-IN" dirty="0"/>
        </a:p>
      </dgm:t>
    </dgm:pt>
    <dgm:pt modelId="{3BE58C61-58BD-468B-8B7F-E73F9CACFDF8}" type="parTrans" cxnId="{FE1D08A8-027F-40C9-BA74-E193891EC2D0}">
      <dgm:prSet/>
      <dgm:spPr/>
      <dgm:t>
        <a:bodyPr/>
        <a:lstStyle/>
        <a:p>
          <a:endParaRPr lang="en-IN"/>
        </a:p>
      </dgm:t>
    </dgm:pt>
    <dgm:pt modelId="{CB114EA0-7B50-4624-ABF9-E7FBFCBE3BD6}" type="sibTrans" cxnId="{FE1D08A8-027F-40C9-BA74-E193891EC2D0}">
      <dgm:prSet/>
      <dgm:spPr/>
      <dgm:t>
        <a:bodyPr/>
        <a:lstStyle/>
        <a:p>
          <a:endParaRPr lang="en-IN"/>
        </a:p>
      </dgm:t>
    </dgm:pt>
    <dgm:pt modelId="{CB09B144-1487-48DF-88E4-E11AFF27399C}">
      <dgm:prSet/>
      <dgm:spPr>
        <a:solidFill>
          <a:srgbClr val="0070C0">
            <a:alpha val="90000"/>
          </a:srgbClr>
        </a:solidFill>
      </dgm:spPr>
      <dgm:t>
        <a:bodyPr/>
        <a:lstStyle/>
        <a:p>
          <a:pPr rtl="0"/>
          <a:r>
            <a:rPr lang="en-IN" dirty="0" smtClean="0"/>
            <a:t>Explore techniques for incorporating additional data sources such as market sentiment, economic indicators, and news sentiment analysis to enrich the dataset.</a:t>
          </a:r>
          <a:endParaRPr lang="en-IN" dirty="0"/>
        </a:p>
      </dgm:t>
    </dgm:pt>
    <dgm:pt modelId="{B8151355-E988-4CD3-B594-8AA2E58C1295}" type="parTrans" cxnId="{BC2C6181-56F2-410D-924C-B9F1EFBEC0BC}">
      <dgm:prSet/>
      <dgm:spPr/>
      <dgm:t>
        <a:bodyPr/>
        <a:lstStyle/>
        <a:p>
          <a:endParaRPr lang="en-IN"/>
        </a:p>
      </dgm:t>
    </dgm:pt>
    <dgm:pt modelId="{86B11016-ABB6-459A-8FE3-D844434B967B}" type="sibTrans" cxnId="{BC2C6181-56F2-410D-924C-B9F1EFBEC0BC}">
      <dgm:prSet/>
      <dgm:spPr/>
      <dgm:t>
        <a:bodyPr/>
        <a:lstStyle/>
        <a:p>
          <a:endParaRPr lang="en-IN"/>
        </a:p>
      </dgm:t>
    </dgm:pt>
    <dgm:pt modelId="{13F3FED7-1D40-4336-8331-D630564310D2}" type="pres">
      <dgm:prSet presAssocID="{2103B9F4-EE56-46D8-B434-8AC88A39A942}" presName="Name0" presStyleCnt="0">
        <dgm:presLayoutVars>
          <dgm:chPref val="3"/>
          <dgm:dir/>
          <dgm:animLvl val="lvl"/>
          <dgm:resizeHandles/>
        </dgm:presLayoutVars>
      </dgm:prSet>
      <dgm:spPr/>
      <dgm:t>
        <a:bodyPr/>
        <a:lstStyle/>
        <a:p>
          <a:endParaRPr lang="en-IN"/>
        </a:p>
      </dgm:t>
    </dgm:pt>
    <dgm:pt modelId="{C8DDA140-D3C1-43D7-A9BE-00D3130D5F7A}" type="pres">
      <dgm:prSet presAssocID="{FB6EC7CF-DA52-468B-982C-608877007B07}" presName="horFlow" presStyleCnt="0"/>
      <dgm:spPr/>
    </dgm:pt>
    <dgm:pt modelId="{2B9F6DD0-EA47-48AB-BE9B-70B2485159CB}" type="pres">
      <dgm:prSet presAssocID="{FB6EC7CF-DA52-468B-982C-608877007B07}" presName="bigChev" presStyleLbl="node1" presStyleIdx="0" presStyleCnt="1"/>
      <dgm:spPr/>
      <dgm:t>
        <a:bodyPr/>
        <a:lstStyle/>
        <a:p>
          <a:endParaRPr lang="en-IN"/>
        </a:p>
      </dgm:t>
    </dgm:pt>
    <dgm:pt modelId="{EF19256E-5F5C-42E6-9494-7EEF573890A7}" type="pres">
      <dgm:prSet presAssocID="{3BE58C61-58BD-468B-8B7F-E73F9CACFDF8}" presName="parTrans" presStyleCnt="0"/>
      <dgm:spPr/>
    </dgm:pt>
    <dgm:pt modelId="{CBE5B41E-1D07-43B2-922C-FA7D4A3E17CD}" type="pres">
      <dgm:prSet presAssocID="{D09F594A-921F-4D2A-B3DF-67BAFC15E59B}" presName="node" presStyleLbl="alignAccFollowNode1" presStyleIdx="0" presStyleCnt="2">
        <dgm:presLayoutVars>
          <dgm:bulletEnabled val="1"/>
        </dgm:presLayoutVars>
      </dgm:prSet>
      <dgm:spPr/>
      <dgm:t>
        <a:bodyPr/>
        <a:lstStyle/>
        <a:p>
          <a:endParaRPr lang="en-IN"/>
        </a:p>
      </dgm:t>
    </dgm:pt>
    <dgm:pt modelId="{89980B4D-0CCF-436A-9552-8D4B7721630D}" type="pres">
      <dgm:prSet presAssocID="{CB114EA0-7B50-4624-ABF9-E7FBFCBE3BD6}" presName="sibTrans" presStyleCnt="0"/>
      <dgm:spPr/>
    </dgm:pt>
    <dgm:pt modelId="{D2944EE9-8C4C-4ED7-B526-E60FA13DEB62}" type="pres">
      <dgm:prSet presAssocID="{CB09B144-1487-48DF-88E4-E11AFF27399C}" presName="node" presStyleLbl="alignAccFollowNode1" presStyleIdx="1" presStyleCnt="2">
        <dgm:presLayoutVars>
          <dgm:bulletEnabled val="1"/>
        </dgm:presLayoutVars>
      </dgm:prSet>
      <dgm:spPr/>
      <dgm:t>
        <a:bodyPr/>
        <a:lstStyle/>
        <a:p>
          <a:endParaRPr lang="en-IN"/>
        </a:p>
      </dgm:t>
    </dgm:pt>
  </dgm:ptLst>
  <dgm:cxnLst>
    <dgm:cxn modelId="{C97211ED-8B28-415B-B827-DEA3ECDAF741}" type="presOf" srcId="{D09F594A-921F-4D2A-B3DF-67BAFC15E59B}" destId="{CBE5B41E-1D07-43B2-922C-FA7D4A3E17CD}" srcOrd="0" destOrd="0" presId="urn:microsoft.com/office/officeart/2005/8/layout/lProcess3"/>
    <dgm:cxn modelId="{5D1589BE-0D05-4F44-8082-08097B60ABF7}" type="presOf" srcId="{CB09B144-1487-48DF-88E4-E11AFF27399C}" destId="{D2944EE9-8C4C-4ED7-B526-E60FA13DEB62}" srcOrd="0" destOrd="0" presId="urn:microsoft.com/office/officeart/2005/8/layout/lProcess3"/>
    <dgm:cxn modelId="{6A745FA1-1A46-4631-A70C-F06A20D9127A}" type="presOf" srcId="{FB6EC7CF-DA52-468B-982C-608877007B07}" destId="{2B9F6DD0-EA47-48AB-BE9B-70B2485159CB}" srcOrd="0" destOrd="0" presId="urn:microsoft.com/office/officeart/2005/8/layout/lProcess3"/>
    <dgm:cxn modelId="{6FF980EC-15E1-4505-B200-AD3EFBD487F6}" srcId="{2103B9F4-EE56-46D8-B434-8AC88A39A942}" destId="{FB6EC7CF-DA52-468B-982C-608877007B07}" srcOrd="0" destOrd="0" parTransId="{A9F159C7-9C87-49D6-88DF-BB81839F6AB6}" sibTransId="{EFBC119F-CE3A-45D1-A8E7-A005866EB9F2}"/>
    <dgm:cxn modelId="{BC2C6181-56F2-410D-924C-B9F1EFBEC0BC}" srcId="{FB6EC7CF-DA52-468B-982C-608877007B07}" destId="{CB09B144-1487-48DF-88E4-E11AFF27399C}" srcOrd="1" destOrd="0" parTransId="{B8151355-E988-4CD3-B594-8AA2E58C1295}" sibTransId="{86B11016-ABB6-459A-8FE3-D844434B967B}"/>
    <dgm:cxn modelId="{FE1D08A8-027F-40C9-BA74-E193891EC2D0}" srcId="{FB6EC7CF-DA52-468B-982C-608877007B07}" destId="{D09F594A-921F-4D2A-B3DF-67BAFC15E59B}" srcOrd="0" destOrd="0" parTransId="{3BE58C61-58BD-468B-8B7F-E73F9CACFDF8}" sibTransId="{CB114EA0-7B50-4624-ABF9-E7FBFCBE3BD6}"/>
    <dgm:cxn modelId="{13628C60-4DF5-45CD-8FC1-0F5A3F93628E}" type="presOf" srcId="{2103B9F4-EE56-46D8-B434-8AC88A39A942}" destId="{13F3FED7-1D40-4336-8331-D630564310D2}" srcOrd="0" destOrd="0" presId="urn:microsoft.com/office/officeart/2005/8/layout/lProcess3"/>
    <dgm:cxn modelId="{FE254BE0-B912-44A2-B43E-C15809D2F2E7}" type="presParOf" srcId="{13F3FED7-1D40-4336-8331-D630564310D2}" destId="{C8DDA140-D3C1-43D7-A9BE-00D3130D5F7A}" srcOrd="0" destOrd="0" presId="urn:microsoft.com/office/officeart/2005/8/layout/lProcess3"/>
    <dgm:cxn modelId="{1F9B26C9-1B3F-4E3C-94C3-7887C1DE276D}" type="presParOf" srcId="{C8DDA140-D3C1-43D7-A9BE-00D3130D5F7A}" destId="{2B9F6DD0-EA47-48AB-BE9B-70B2485159CB}" srcOrd="0" destOrd="0" presId="urn:microsoft.com/office/officeart/2005/8/layout/lProcess3"/>
    <dgm:cxn modelId="{2044BA60-A2C1-4356-8E9F-1E4BDA38A683}" type="presParOf" srcId="{C8DDA140-D3C1-43D7-A9BE-00D3130D5F7A}" destId="{EF19256E-5F5C-42E6-9494-7EEF573890A7}" srcOrd="1" destOrd="0" presId="urn:microsoft.com/office/officeart/2005/8/layout/lProcess3"/>
    <dgm:cxn modelId="{FC704A43-9B59-4ECE-BDB6-874463F9C232}" type="presParOf" srcId="{C8DDA140-D3C1-43D7-A9BE-00D3130D5F7A}" destId="{CBE5B41E-1D07-43B2-922C-FA7D4A3E17CD}" srcOrd="2" destOrd="0" presId="urn:microsoft.com/office/officeart/2005/8/layout/lProcess3"/>
    <dgm:cxn modelId="{EC3C208D-DDFA-4350-8C12-32184C29F16C}" type="presParOf" srcId="{C8DDA140-D3C1-43D7-A9BE-00D3130D5F7A}" destId="{89980B4D-0CCF-436A-9552-8D4B7721630D}" srcOrd="3" destOrd="0" presId="urn:microsoft.com/office/officeart/2005/8/layout/lProcess3"/>
    <dgm:cxn modelId="{677A5D58-6973-475F-A10A-BB64819E02FF}" type="presParOf" srcId="{C8DDA140-D3C1-43D7-A9BE-00D3130D5F7A}" destId="{D2944EE9-8C4C-4ED7-B526-E60FA13DEB62}"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651E5C-FA9E-4852-B6B7-7F7C4682F8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7D5BAA6-0E01-4C43-B3EE-48679118305E}">
      <dgm:prSet/>
      <dgm:spPr/>
      <dgm:t>
        <a:bodyPr/>
        <a:lstStyle/>
        <a:p>
          <a:pPr algn="ctr" rtl="0"/>
          <a:r>
            <a:rPr lang="en-IN" smtClean="0"/>
            <a:t>SOURCE CODE </a:t>
          </a:r>
          <a:endParaRPr lang="en-IN"/>
        </a:p>
      </dgm:t>
    </dgm:pt>
    <dgm:pt modelId="{D3ADFD7F-F7F7-49B7-AC4C-94CFDE7781F7}" type="parTrans" cxnId="{D15272DD-276C-45E9-A904-8BC34A4053A7}">
      <dgm:prSet/>
      <dgm:spPr/>
      <dgm:t>
        <a:bodyPr/>
        <a:lstStyle/>
        <a:p>
          <a:endParaRPr lang="en-IN"/>
        </a:p>
      </dgm:t>
    </dgm:pt>
    <dgm:pt modelId="{EBC1E1F0-7F3D-4979-88C7-EC68F54F932B}" type="sibTrans" cxnId="{D15272DD-276C-45E9-A904-8BC34A4053A7}">
      <dgm:prSet/>
      <dgm:spPr/>
      <dgm:t>
        <a:bodyPr/>
        <a:lstStyle/>
        <a:p>
          <a:endParaRPr lang="en-IN"/>
        </a:p>
      </dgm:t>
    </dgm:pt>
    <dgm:pt modelId="{7C9D98FD-A63D-4F9D-84A8-2E9C27F39321}">
      <dgm:prSet/>
      <dgm:spPr/>
      <dgm:t>
        <a:bodyPr/>
        <a:lstStyle/>
        <a:p>
          <a:pPr rtl="0"/>
          <a:r>
            <a:rPr lang="en-IN" smtClean="0"/>
            <a:t>https://github.com/Isaachrjrj/IBM_AI-PROJECT</a:t>
          </a:r>
          <a:endParaRPr lang="en-IN"/>
        </a:p>
      </dgm:t>
    </dgm:pt>
    <dgm:pt modelId="{1D1D9946-F164-48A9-9DC8-043642271C5A}" type="parTrans" cxnId="{ECD634EA-1C1C-4D91-B8FD-8E400AB79B25}">
      <dgm:prSet/>
      <dgm:spPr/>
      <dgm:t>
        <a:bodyPr/>
        <a:lstStyle/>
        <a:p>
          <a:endParaRPr lang="en-IN"/>
        </a:p>
      </dgm:t>
    </dgm:pt>
    <dgm:pt modelId="{D4D78E3B-F09A-4E00-88F9-0AC7F30FFB8E}" type="sibTrans" cxnId="{ECD634EA-1C1C-4D91-B8FD-8E400AB79B25}">
      <dgm:prSet/>
      <dgm:spPr/>
      <dgm:t>
        <a:bodyPr/>
        <a:lstStyle/>
        <a:p>
          <a:endParaRPr lang="en-IN"/>
        </a:p>
      </dgm:t>
    </dgm:pt>
    <dgm:pt modelId="{5D8C215E-328D-4416-A4CE-93F10FECAF27}" type="pres">
      <dgm:prSet presAssocID="{D8651E5C-FA9E-4852-B6B7-7F7C4682F89A}" presName="linear" presStyleCnt="0">
        <dgm:presLayoutVars>
          <dgm:animLvl val="lvl"/>
          <dgm:resizeHandles val="exact"/>
        </dgm:presLayoutVars>
      </dgm:prSet>
      <dgm:spPr/>
      <dgm:t>
        <a:bodyPr/>
        <a:lstStyle/>
        <a:p>
          <a:endParaRPr lang="en-IN"/>
        </a:p>
      </dgm:t>
    </dgm:pt>
    <dgm:pt modelId="{F226B328-6DF2-4E94-9E90-AD5E37F22B3F}" type="pres">
      <dgm:prSet presAssocID="{B7D5BAA6-0E01-4C43-B3EE-48679118305E}" presName="parentText" presStyleLbl="node1" presStyleIdx="0" presStyleCnt="2">
        <dgm:presLayoutVars>
          <dgm:chMax val="0"/>
          <dgm:bulletEnabled val="1"/>
        </dgm:presLayoutVars>
      </dgm:prSet>
      <dgm:spPr/>
      <dgm:t>
        <a:bodyPr/>
        <a:lstStyle/>
        <a:p>
          <a:endParaRPr lang="en-IN"/>
        </a:p>
      </dgm:t>
    </dgm:pt>
    <dgm:pt modelId="{84900260-134D-42A5-B28C-7896CF5AAE88}" type="pres">
      <dgm:prSet presAssocID="{EBC1E1F0-7F3D-4979-88C7-EC68F54F932B}" presName="spacer" presStyleCnt="0"/>
      <dgm:spPr/>
    </dgm:pt>
    <dgm:pt modelId="{37D13FE9-254C-4257-B28C-ECCD9DD16AE2}" type="pres">
      <dgm:prSet presAssocID="{7C9D98FD-A63D-4F9D-84A8-2E9C27F39321}" presName="parentText" presStyleLbl="node1" presStyleIdx="1" presStyleCnt="2">
        <dgm:presLayoutVars>
          <dgm:chMax val="0"/>
          <dgm:bulletEnabled val="1"/>
        </dgm:presLayoutVars>
      </dgm:prSet>
      <dgm:spPr/>
      <dgm:t>
        <a:bodyPr/>
        <a:lstStyle/>
        <a:p>
          <a:endParaRPr lang="en-IN"/>
        </a:p>
      </dgm:t>
    </dgm:pt>
  </dgm:ptLst>
  <dgm:cxnLst>
    <dgm:cxn modelId="{D15272DD-276C-45E9-A904-8BC34A4053A7}" srcId="{D8651E5C-FA9E-4852-B6B7-7F7C4682F89A}" destId="{B7D5BAA6-0E01-4C43-B3EE-48679118305E}" srcOrd="0" destOrd="0" parTransId="{D3ADFD7F-F7F7-49B7-AC4C-94CFDE7781F7}" sibTransId="{EBC1E1F0-7F3D-4979-88C7-EC68F54F932B}"/>
    <dgm:cxn modelId="{ECD634EA-1C1C-4D91-B8FD-8E400AB79B25}" srcId="{D8651E5C-FA9E-4852-B6B7-7F7C4682F89A}" destId="{7C9D98FD-A63D-4F9D-84A8-2E9C27F39321}" srcOrd="1" destOrd="0" parTransId="{1D1D9946-F164-48A9-9DC8-043642271C5A}" sibTransId="{D4D78E3B-F09A-4E00-88F9-0AC7F30FFB8E}"/>
    <dgm:cxn modelId="{ADC2A979-5371-402E-AE9B-7C2409CDDC2F}" type="presOf" srcId="{B7D5BAA6-0E01-4C43-B3EE-48679118305E}" destId="{F226B328-6DF2-4E94-9E90-AD5E37F22B3F}" srcOrd="0" destOrd="0" presId="urn:microsoft.com/office/officeart/2005/8/layout/vList2"/>
    <dgm:cxn modelId="{3C52DA27-8531-46BA-927A-C61BFB518052}" type="presOf" srcId="{7C9D98FD-A63D-4F9D-84A8-2E9C27F39321}" destId="{37D13FE9-254C-4257-B28C-ECCD9DD16AE2}" srcOrd="0" destOrd="0" presId="urn:microsoft.com/office/officeart/2005/8/layout/vList2"/>
    <dgm:cxn modelId="{B6EF96E5-FCAC-4306-AE83-F1CBCEBD5EE6}" type="presOf" srcId="{D8651E5C-FA9E-4852-B6B7-7F7C4682F89A}" destId="{5D8C215E-328D-4416-A4CE-93F10FECAF27}" srcOrd="0" destOrd="0" presId="urn:microsoft.com/office/officeart/2005/8/layout/vList2"/>
    <dgm:cxn modelId="{3E248C5C-8281-4225-8683-C70C4B87B9B3}" type="presParOf" srcId="{5D8C215E-328D-4416-A4CE-93F10FECAF27}" destId="{F226B328-6DF2-4E94-9E90-AD5E37F22B3F}" srcOrd="0" destOrd="0" presId="urn:microsoft.com/office/officeart/2005/8/layout/vList2"/>
    <dgm:cxn modelId="{FF5DDC34-2946-463E-BFE3-D29A29A4167F}" type="presParOf" srcId="{5D8C215E-328D-4416-A4CE-93F10FECAF27}" destId="{84900260-134D-42A5-B28C-7896CF5AAE88}" srcOrd="1" destOrd="0" presId="urn:microsoft.com/office/officeart/2005/8/layout/vList2"/>
    <dgm:cxn modelId="{6331297F-5932-47E2-98FC-81AD1D60C565}" type="presParOf" srcId="{5D8C215E-328D-4416-A4CE-93F10FECAF27}" destId="{37D13FE9-254C-4257-B28C-ECCD9DD16AE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48520-4B6B-4A99-BFCE-3AD49817702D}">
      <dsp:nvSpPr>
        <dsp:cNvPr id="0" name=""/>
        <dsp:cNvSpPr/>
      </dsp:nvSpPr>
      <dsp:spPr>
        <a:xfrm>
          <a:off x="644750" y="0"/>
          <a:ext cx="7307167" cy="388077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BDB6B-B082-40A9-9F40-D0348074902F}">
      <dsp:nvSpPr>
        <dsp:cNvPr id="0" name=""/>
        <dsp:cNvSpPr/>
      </dsp:nvSpPr>
      <dsp:spPr>
        <a:xfrm>
          <a:off x="0" y="1176107"/>
          <a:ext cx="2767052"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IN" sz="2900" kern="1200" dirty="0" smtClean="0"/>
            <a:t>TITLE </a:t>
          </a:r>
          <a:endParaRPr lang="en-IN" sz="2900" kern="1200" dirty="0"/>
        </a:p>
      </dsp:txBody>
      <dsp:txXfrm>
        <a:off x="75777" y="1251884"/>
        <a:ext cx="2615498" cy="1400755"/>
      </dsp:txXfrm>
    </dsp:sp>
    <dsp:sp modelId="{4EE3D6B9-D7AD-4E3E-9EDF-1A3F4AAA7A0C}">
      <dsp:nvSpPr>
        <dsp:cNvPr id="0" name=""/>
        <dsp:cNvSpPr/>
      </dsp:nvSpPr>
      <dsp:spPr>
        <a:xfrm>
          <a:off x="2914807" y="1164231"/>
          <a:ext cx="2767052"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IN" sz="2900" kern="1200" smtClean="0"/>
            <a:t>STOCK PRICE PREDICTION USING LSTM</a:t>
          </a:r>
          <a:endParaRPr lang="en-IN" sz="2900" kern="1200"/>
        </a:p>
      </dsp:txBody>
      <dsp:txXfrm>
        <a:off x="2990584" y="1240008"/>
        <a:ext cx="2615498" cy="1400755"/>
      </dsp:txXfrm>
    </dsp:sp>
    <dsp:sp modelId="{ECAB5847-7828-49CC-94B7-083FAAD67E4F}">
      <dsp:nvSpPr>
        <dsp:cNvPr id="0" name=""/>
        <dsp:cNvSpPr/>
      </dsp:nvSpPr>
      <dsp:spPr>
        <a:xfrm>
          <a:off x="5820380" y="1164231"/>
          <a:ext cx="2767052"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(Long Short Term Memory Networks)</a:t>
          </a:r>
          <a:endParaRPr lang="en-IN" sz="2900" kern="1200"/>
        </a:p>
      </dsp:txBody>
      <dsp:txXfrm>
        <a:off x="5896157" y="1240008"/>
        <a:ext cx="2615498" cy="1400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0B435-BC5F-4237-9423-E46C1EC53A22}">
      <dsp:nvSpPr>
        <dsp:cNvPr id="0" name=""/>
        <dsp:cNvSpPr/>
      </dsp:nvSpPr>
      <dsp:spPr>
        <a:xfrm>
          <a:off x="2051638" y="0"/>
          <a:ext cx="3880773" cy="3880773"/>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9B518-BBEB-435E-911B-66FA215BDC4F}">
      <dsp:nvSpPr>
        <dsp:cNvPr id="0" name=""/>
        <dsp:cNvSpPr/>
      </dsp:nvSpPr>
      <dsp:spPr>
        <a:xfrm>
          <a:off x="4007276" y="38845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PROJECT OVER VIEW</a:t>
          </a:r>
          <a:endParaRPr lang="en-IN" sz="1400" kern="1200" dirty="0">
            <a:latin typeface="Times New Roman" panose="02020603050405020304" pitchFamily="18" charset="0"/>
            <a:cs typeface="Times New Roman" panose="02020603050405020304" pitchFamily="18" charset="0"/>
          </a:endParaRPr>
        </a:p>
      </dsp:txBody>
      <dsp:txXfrm>
        <a:off x="4024111" y="405291"/>
        <a:ext cx="2488832" cy="311203"/>
      </dsp:txXfrm>
    </dsp:sp>
    <dsp:sp modelId="{9BBB3042-23CE-4702-8AF5-FF5A7D6F4D80}">
      <dsp:nvSpPr>
        <dsp:cNvPr id="0" name=""/>
        <dsp:cNvSpPr/>
      </dsp:nvSpPr>
      <dsp:spPr>
        <a:xfrm>
          <a:off x="4007276" y="776438"/>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PURPOSE OF THE PROJECT</a:t>
          </a:r>
          <a:endParaRPr lang="en-IN" sz="1400" kern="1200" dirty="0">
            <a:latin typeface="Times New Roman" panose="02020603050405020304" pitchFamily="18" charset="0"/>
            <a:cs typeface="Times New Roman" panose="02020603050405020304" pitchFamily="18" charset="0"/>
          </a:endParaRPr>
        </a:p>
      </dsp:txBody>
      <dsp:txXfrm>
        <a:off x="4024111" y="793273"/>
        <a:ext cx="2488832" cy="311203"/>
      </dsp:txXfrm>
    </dsp:sp>
    <dsp:sp modelId="{39E75433-4A89-47C8-8FCC-6AE3938C7EBD}">
      <dsp:nvSpPr>
        <dsp:cNvPr id="0" name=""/>
        <dsp:cNvSpPr/>
      </dsp:nvSpPr>
      <dsp:spPr>
        <a:xfrm>
          <a:off x="4052983" y="115489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IDEATION AND BRAINSTORMING</a:t>
          </a:r>
          <a:endParaRPr lang="en-IN" sz="1400" i="1" kern="1200" dirty="0">
            <a:latin typeface="Times New Roman" panose="02020603050405020304" pitchFamily="18" charset="0"/>
            <a:cs typeface="Times New Roman" panose="02020603050405020304" pitchFamily="18" charset="0"/>
          </a:endParaRPr>
        </a:p>
      </dsp:txBody>
      <dsp:txXfrm>
        <a:off x="4069818" y="1171731"/>
        <a:ext cx="2488832" cy="311203"/>
      </dsp:txXfrm>
    </dsp:sp>
    <dsp:sp modelId="{58E6943B-6C77-48B2-A1B9-2B147C0798E1}">
      <dsp:nvSpPr>
        <dsp:cNvPr id="0" name=""/>
        <dsp:cNvSpPr/>
      </dsp:nvSpPr>
      <dsp:spPr>
        <a:xfrm>
          <a:off x="4007276" y="1552403"/>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MODEL ARCHITECTURE DESIGN</a:t>
          </a:r>
          <a:endParaRPr lang="en-IN" sz="1400" kern="1200" dirty="0">
            <a:latin typeface="Times New Roman" panose="02020603050405020304" pitchFamily="18" charset="0"/>
            <a:cs typeface="Times New Roman" panose="02020603050405020304" pitchFamily="18" charset="0"/>
          </a:endParaRPr>
        </a:p>
      </dsp:txBody>
      <dsp:txXfrm>
        <a:off x="4024111" y="1569238"/>
        <a:ext cx="2488832" cy="311203"/>
      </dsp:txXfrm>
    </dsp:sp>
    <dsp:sp modelId="{C7F9619C-42E1-4FD2-9374-68E1B989CDC8}">
      <dsp:nvSpPr>
        <dsp:cNvPr id="0" name=""/>
        <dsp:cNvSpPr/>
      </dsp:nvSpPr>
      <dsp:spPr>
        <a:xfrm>
          <a:off x="4007276" y="194038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PROPOSED SOLUTION</a:t>
          </a:r>
          <a:endParaRPr lang="en-IN" sz="1400" i="1" kern="1200" dirty="0">
            <a:latin typeface="Times New Roman" panose="02020603050405020304" pitchFamily="18" charset="0"/>
            <a:cs typeface="Times New Roman" panose="02020603050405020304" pitchFamily="18" charset="0"/>
          </a:endParaRPr>
        </a:p>
      </dsp:txBody>
      <dsp:txXfrm>
        <a:off x="4024111" y="1957221"/>
        <a:ext cx="2488832" cy="311203"/>
      </dsp:txXfrm>
    </dsp:sp>
    <dsp:sp modelId="{F6D58D0B-AC88-4B56-B395-39071C63809B}">
      <dsp:nvSpPr>
        <dsp:cNvPr id="0" name=""/>
        <dsp:cNvSpPr/>
      </dsp:nvSpPr>
      <dsp:spPr>
        <a:xfrm>
          <a:off x="4007276" y="2328369"/>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PROJECT DESIGN</a:t>
          </a:r>
          <a:endParaRPr lang="en-IN" sz="1400" i="1" kern="1200" dirty="0">
            <a:latin typeface="Times New Roman" panose="02020603050405020304" pitchFamily="18" charset="0"/>
            <a:cs typeface="Times New Roman" panose="02020603050405020304" pitchFamily="18" charset="0"/>
          </a:endParaRPr>
        </a:p>
      </dsp:txBody>
      <dsp:txXfrm>
        <a:off x="4024111" y="2345204"/>
        <a:ext cx="2488832" cy="311203"/>
      </dsp:txXfrm>
    </dsp:sp>
    <dsp:sp modelId="{5138CA14-0704-4222-8497-BFE94B4CCBC5}">
      <dsp:nvSpPr>
        <dsp:cNvPr id="0" name=""/>
        <dsp:cNvSpPr/>
      </dsp:nvSpPr>
      <dsp:spPr>
        <a:xfrm>
          <a:off x="4007276" y="2716351"/>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b="1" i="1" u="none" kern="1200" dirty="0" smtClean="0">
              <a:latin typeface="Times New Roman" panose="02020603050405020304" pitchFamily="18" charset="0"/>
              <a:cs typeface="Times New Roman" panose="02020603050405020304" pitchFamily="18" charset="0"/>
            </a:rPr>
            <a:t>RESULTS</a:t>
          </a:r>
          <a:endParaRPr lang="en-IN" sz="1600" i="1" u="none" kern="1200" dirty="0">
            <a:latin typeface="Times New Roman" panose="02020603050405020304" pitchFamily="18" charset="0"/>
            <a:cs typeface="Times New Roman" panose="02020603050405020304" pitchFamily="18" charset="0"/>
          </a:endParaRPr>
        </a:p>
      </dsp:txBody>
      <dsp:txXfrm>
        <a:off x="4024111" y="2733186"/>
        <a:ext cx="2488832" cy="311203"/>
      </dsp:txXfrm>
    </dsp:sp>
    <dsp:sp modelId="{6814CE11-ACED-490C-AF21-2487F35482C7}">
      <dsp:nvSpPr>
        <dsp:cNvPr id="0" name=""/>
        <dsp:cNvSpPr/>
      </dsp:nvSpPr>
      <dsp:spPr>
        <a:xfrm>
          <a:off x="4007276" y="3104334"/>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u="none" kern="1200" dirty="0" smtClean="0">
              <a:latin typeface="Times New Roman" panose="02020603050405020304" pitchFamily="18" charset="0"/>
              <a:cs typeface="Times New Roman" panose="02020603050405020304" pitchFamily="18" charset="0"/>
            </a:rPr>
            <a:t>FUTURE SCOPE</a:t>
          </a:r>
          <a:endParaRPr lang="en-IN" sz="1400" i="1" u="none" kern="1200" dirty="0">
            <a:latin typeface="Times New Roman" panose="02020603050405020304" pitchFamily="18" charset="0"/>
            <a:cs typeface="Times New Roman" panose="02020603050405020304" pitchFamily="18" charset="0"/>
          </a:endParaRPr>
        </a:p>
      </dsp:txBody>
      <dsp:txXfrm>
        <a:off x="4024111" y="3121169"/>
        <a:ext cx="2488832" cy="3112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FE9C8-BCD1-4C3F-BA5D-F1858F80D041}">
      <dsp:nvSpPr>
        <dsp:cNvPr id="0" name=""/>
        <dsp:cNvSpPr/>
      </dsp:nvSpPr>
      <dsp:spPr>
        <a:xfrm>
          <a:off x="0" y="260266"/>
          <a:ext cx="8596668" cy="1095120"/>
        </a:xfrm>
        <a:prstGeom prst="round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IN" sz="1300" kern="1200" dirty="0" smtClean="0"/>
            <a:t>This project focuses on employing Long Short-Term Memory (LSTM) networks for stock price prediction, addressing the challenges inherent in traditional forecasting methods. Through the acquisition and pre-processing of historical stock price data, an LSTM neural network model will be developed using frameworks like Tensor Flow or </a:t>
          </a:r>
          <a:r>
            <a:rPr lang="en-IN" sz="1300" kern="1200" dirty="0" err="1" smtClean="0"/>
            <a:t>Py</a:t>
          </a:r>
          <a:r>
            <a:rPr lang="en-IN" sz="1300" kern="1200" dirty="0" smtClean="0"/>
            <a:t> Torch. This model will undergo rigorous training and evaluation, utilizing metrics such as Mean Absolute Error (MAE) and Mean Squared Error (MSE) to assess its performance. </a:t>
          </a:r>
          <a:endParaRPr lang="en-IN" sz="1300" kern="1200" dirty="0"/>
        </a:p>
      </dsp:txBody>
      <dsp:txXfrm>
        <a:off x="53459" y="313725"/>
        <a:ext cx="8489750" cy="988202"/>
      </dsp:txXfrm>
    </dsp:sp>
    <dsp:sp modelId="{57DA3EDE-A37D-4533-9D86-8DF5930BA07C}">
      <dsp:nvSpPr>
        <dsp:cNvPr id="0" name=""/>
        <dsp:cNvSpPr/>
      </dsp:nvSpPr>
      <dsp:spPr>
        <a:xfrm>
          <a:off x="0" y="1392826"/>
          <a:ext cx="8596668" cy="1095120"/>
        </a:xfrm>
        <a:prstGeom prst="round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IN" sz="1300" kern="1200" dirty="0" smtClean="0"/>
            <a:t>This model will undergo rigorous training and evaluation, utilizing metrics such as </a:t>
          </a:r>
        </a:p>
        <a:p>
          <a:pPr lvl="0" algn="l" defTabSz="577850">
            <a:lnSpc>
              <a:spcPct val="90000"/>
            </a:lnSpc>
            <a:spcBef>
              <a:spcPct val="0"/>
            </a:spcBef>
            <a:spcAft>
              <a:spcPct val="35000"/>
            </a:spcAft>
          </a:pPr>
          <a:r>
            <a:rPr lang="en-IN" sz="1300" kern="1200" dirty="0" smtClean="0"/>
            <a:t>Mean Absolute Error (MAE) </a:t>
          </a:r>
        </a:p>
        <a:p>
          <a:pPr lvl="0" algn="l" defTabSz="577850">
            <a:lnSpc>
              <a:spcPct val="90000"/>
            </a:lnSpc>
            <a:spcBef>
              <a:spcPct val="0"/>
            </a:spcBef>
            <a:spcAft>
              <a:spcPct val="35000"/>
            </a:spcAft>
          </a:pPr>
          <a:r>
            <a:rPr lang="en-IN" sz="1300" kern="1200" dirty="0" smtClean="0"/>
            <a:t>and Mean Squared Error (MSE) to assess its performance</a:t>
          </a:r>
          <a:endParaRPr lang="en-IN" sz="1300" kern="1200" dirty="0"/>
        </a:p>
      </dsp:txBody>
      <dsp:txXfrm>
        <a:off x="53459" y="1446285"/>
        <a:ext cx="8489750" cy="988202"/>
      </dsp:txXfrm>
    </dsp:sp>
    <dsp:sp modelId="{FC32B08E-EFD9-4084-AC29-658B0D486775}">
      <dsp:nvSpPr>
        <dsp:cNvPr id="0" name=""/>
        <dsp:cNvSpPr/>
      </dsp:nvSpPr>
      <dsp:spPr>
        <a:xfrm>
          <a:off x="0" y="2525386"/>
          <a:ext cx="8596668" cy="1095120"/>
        </a:xfrm>
        <a:prstGeom prst="round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IN" sz="1300" kern="1200" dirty="0" smtClean="0"/>
            <a:t>The project aims to deliver a robust LSTM model capable of accurately forecasting future stock prices, providing valuable insights for investors, traders, and financial analysts. Potential future enhancements include exploring  alternative architectures and deploying the model in real-time trading systems.</a:t>
          </a:r>
          <a:endParaRPr lang="en-IN" sz="1300" kern="1200" dirty="0"/>
        </a:p>
      </dsp:txBody>
      <dsp:txXfrm>
        <a:off x="53459" y="2578845"/>
        <a:ext cx="8489750" cy="988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0A5EB-87CE-4C4F-AC70-4B4F63B702D7}">
      <dsp:nvSpPr>
        <dsp:cNvPr id="0" name=""/>
        <dsp:cNvSpPr/>
      </dsp:nvSpPr>
      <dsp:spPr>
        <a:xfrm>
          <a:off x="7555" y="405445"/>
          <a:ext cx="2258304" cy="30698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IN" sz="1500" kern="1200" dirty="0" smtClean="0"/>
            <a:t>The purpose of this project is to develop a Long Short-Term Memory (LSTM) neural network model for stock price prediction. By leveraging historical stock price data and advanced deep learning techniques, the project aims to accurately forecast future price movements. </a:t>
          </a:r>
          <a:endParaRPr lang="en-IN" sz="1500" kern="1200" dirty="0"/>
        </a:p>
      </dsp:txBody>
      <dsp:txXfrm>
        <a:off x="73698" y="471588"/>
        <a:ext cx="2126018" cy="2937596"/>
      </dsp:txXfrm>
    </dsp:sp>
    <dsp:sp modelId="{8FE7CBDE-1377-4B1E-BCF0-EB68E244E424}">
      <dsp:nvSpPr>
        <dsp:cNvPr id="0" name=""/>
        <dsp:cNvSpPr/>
      </dsp:nvSpPr>
      <dsp:spPr>
        <a:xfrm rot="25548">
          <a:off x="2500590" y="1672341"/>
          <a:ext cx="497656" cy="560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2500592" y="1783798"/>
        <a:ext cx="348359" cy="336035"/>
      </dsp:txXfrm>
    </dsp:sp>
    <dsp:sp modelId="{2E85F510-ACA2-4E8E-81ED-A95C02CB8DA0}">
      <dsp:nvSpPr>
        <dsp:cNvPr id="0" name=""/>
        <dsp:cNvSpPr/>
      </dsp:nvSpPr>
      <dsp:spPr>
        <a:xfrm>
          <a:off x="3204808" y="429206"/>
          <a:ext cx="2258304" cy="30698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smtClean="0"/>
            <a:t>The primary objective is to provide investors, traders, and financial analysts with a reliable tool for making informed decisions in the stock market. </a:t>
          </a:r>
          <a:endParaRPr lang="en-IN" sz="1500" kern="1200"/>
        </a:p>
      </dsp:txBody>
      <dsp:txXfrm>
        <a:off x="3270951" y="495349"/>
        <a:ext cx="2126018" cy="2937596"/>
      </dsp:txXfrm>
    </dsp:sp>
    <dsp:sp modelId="{B3DE67DD-D405-45C6-9094-5522B3625F44}">
      <dsp:nvSpPr>
        <dsp:cNvPr id="0" name=""/>
        <dsp:cNvSpPr/>
      </dsp:nvSpPr>
      <dsp:spPr>
        <a:xfrm rot="21573870">
          <a:off x="5680030" y="1672138"/>
          <a:ext cx="459891" cy="560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5680032" y="1784674"/>
        <a:ext cx="321924" cy="336035"/>
      </dsp:txXfrm>
    </dsp:sp>
    <dsp:sp modelId="{6D04FFC0-9E0B-41A8-B0AA-B208137E7876}">
      <dsp:nvSpPr>
        <dsp:cNvPr id="0" name=""/>
        <dsp:cNvSpPr/>
      </dsp:nvSpPr>
      <dsp:spPr>
        <a:xfrm>
          <a:off x="6330807" y="405445"/>
          <a:ext cx="2258304" cy="30698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IN" sz="1500" kern="1200" dirty="0" smtClean="0"/>
            <a:t>Through rigorous training, evaluation, and potential future enhancements, the project seeks to contribute to the advancement of predictive analytics in financial forecasting.</a:t>
          </a:r>
          <a:endParaRPr lang="en-IN" sz="1500" kern="1200" dirty="0"/>
        </a:p>
      </dsp:txBody>
      <dsp:txXfrm>
        <a:off x="6396950" y="471588"/>
        <a:ext cx="2126018" cy="29375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F6DD0-EA47-48AB-BE9B-70B2485159CB}">
      <dsp:nvSpPr>
        <dsp:cNvPr id="0" name=""/>
        <dsp:cNvSpPr/>
      </dsp:nvSpPr>
      <dsp:spPr>
        <a:xfrm>
          <a:off x="2303" y="1228474"/>
          <a:ext cx="3559557" cy="142382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IN" sz="2600" b="1" i="1" kern="1200" smtClean="0"/>
            <a:t>Data Acquisition and Pre-processing:</a:t>
          </a:r>
          <a:endParaRPr lang="en-IN" sz="2600" kern="1200"/>
        </a:p>
      </dsp:txBody>
      <dsp:txXfrm>
        <a:off x="714215" y="1228474"/>
        <a:ext cx="2135734" cy="1423823"/>
      </dsp:txXfrm>
    </dsp:sp>
    <dsp:sp modelId="{CBE5B41E-1D07-43B2-922C-FA7D4A3E17CD}">
      <dsp:nvSpPr>
        <dsp:cNvPr id="0" name=""/>
        <dsp:cNvSpPr/>
      </dsp:nvSpPr>
      <dsp:spPr>
        <a:xfrm>
          <a:off x="3099118" y="1349499"/>
          <a:ext cx="2954433" cy="1181773"/>
        </a:xfrm>
        <a:prstGeom prst="chevron">
          <a:avLst/>
        </a:prstGeom>
        <a:solidFill>
          <a:srgbClr val="0070C0">
            <a:alpha val="90000"/>
          </a:srgb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rtl="0">
            <a:lnSpc>
              <a:spcPct val="90000"/>
            </a:lnSpc>
            <a:spcBef>
              <a:spcPct val="0"/>
            </a:spcBef>
            <a:spcAft>
              <a:spcPct val="35000"/>
            </a:spcAft>
          </a:pPr>
          <a:r>
            <a:rPr lang="en-IN" sz="900" kern="1200" dirty="0" smtClean="0"/>
            <a:t>Identify and collect historical stock price data from reliable sources such as financial databases or APIs. Pre-process the data to handle missing values, normalize the features, and create sequential input sequences suitable for LSTM training. </a:t>
          </a:r>
          <a:endParaRPr lang="en-IN" sz="900" kern="1200" dirty="0"/>
        </a:p>
      </dsp:txBody>
      <dsp:txXfrm>
        <a:off x="3690005" y="1349499"/>
        <a:ext cx="1772660" cy="1181773"/>
      </dsp:txXfrm>
    </dsp:sp>
    <dsp:sp modelId="{D2944EE9-8C4C-4ED7-B526-E60FA13DEB62}">
      <dsp:nvSpPr>
        <dsp:cNvPr id="0" name=""/>
        <dsp:cNvSpPr/>
      </dsp:nvSpPr>
      <dsp:spPr>
        <a:xfrm>
          <a:off x="5639931" y="1349499"/>
          <a:ext cx="2954433" cy="1181773"/>
        </a:xfrm>
        <a:prstGeom prst="chevron">
          <a:avLst/>
        </a:prstGeom>
        <a:solidFill>
          <a:srgbClr val="0070C0">
            <a:alpha val="90000"/>
          </a:srgb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rtl="0">
            <a:lnSpc>
              <a:spcPct val="90000"/>
            </a:lnSpc>
            <a:spcBef>
              <a:spcPct val="0"/>
            </a:spcBef>
            <a:spcAft>
              <a:spcPct val="35000"/>
            </a:spcAft>
          </a:pPr>
          <a:r>
            <a:rPr lang="en-IN" sz="900" kern="1200" dirty="0" smtClean="0"/>
            <a:t>Explore techniques for incorporating additional data sources such as market sentiment, economic indicators, and news sentiment analysis to enrich the dataset.</a:t>
          </a:r>
          <a:endParaRPr lang="en-IN" sz="900" kern="1200" dirty="0"/>
        </a:p>
      </dsp:txBody>
      <dsp:txXfrm>
        <a:off x="6230818" y="1349499"/>
        <a:ext cx="1772660" cy="11817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6B328-6DF2-4E94-9E90-AD5E37F22B3F}">
      <dsp:nvSpPr>
        <dsp:cNvPr id="0" name=""/>
        <dsp:cNvSpPr/>
      </dsp:nvSpPr>
      <dsp:spPr>
        <a:xfrm>
          <a:off x="0" y="519646"/>
          <a:ext cx="8596668" cy="13689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IN" sz="3600" kern="1200" smtClean="0"/>
            <a:t>SOURCE CODE </a:t>
          </a:r>
          <a:endParaRPr lang="en-IN" sz="3600" kern="1200"/>
        </a:p>
      </dsp:txBody>
      <dsp:txXfrm>
        <a:off x="66824" y="586470"/>
        <a:ext cx="8463020" cy="1235252"/>
      </dsp:txXfrm>
    </dsp:sp>
    <dsp:sp modelId="{37D13FE9-254C-4257-B28C-ECCD9DD16AE2}">
      <dsp:nvSpPr>
        <dsp:cNvPr id="0" name=""/>
        <dsp:cNvSpPr/>
      </dsp:nvSpPr>
      <dsp:spPr>
        <a:xfrm>
          <a:off x="0" y="1992226"/>
          <a:ext cx="8596668" cy="13689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IN" sz="3600" kern="1200" smtClean="0"/>
            <a:t>https://github.com/Isaachrjrj/IBM_AI-PROJECT</a:t>
          </a:r>
          <a:endParaRPr lang="en-IN" sz="3600" kern="1200"/>
        </a:p>
      </dsp:txBody>
      <dsp:txXfrm>
        <a:off x="66824" y="2059050"/>
        <a:ext cx="8463020" cy="12352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u="sng" dirty="0" smtClean="0">
                <a:solidFill>
                  <a:srgbClr val="C00000"/>
                </a:solidFill>
                <a:latin typeface="Times New Roman" panose="02020603050405020304" pitchFamily="18" charset="0"/>
                <a:cs typeface="Times New Roman" panose="02020603050405020304" pitchFamily="18" charset="0"/>
              </a:rPr>
              <a:t>STOCK PRICE PREDICTION USING LSTM</a:t>
            </a:r>
            <a:r>
              <a:rPr lang="en-IN" sz="2800" dirty="0" smtClean="0">
                <a:solidFill>
                  <a:srgbClr val="C00000"/>
                </a:solidFill>
                <a:latin typeface="Times New Roman" panose="02020603050405020304" pitchFamily="18" charset="0"/>
                <a:cs typeface="Times New Roman" panose="02020603050405020304" pitchFamily="18" charset="0"/>
              </a:rPr>
              <a:t>			</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a:solidFill>
            <a:schemeClr val="accent1"/>
          </a:solidFill>
        </p:spPr>
        <p:txBody>
          <a:bodyPr>
            <a:noAutofit/>
          </a:bodyPr>
          <a:lstStyle/>
          <a:p>
            <a:r>
              <a:rPr lang="en-IN" dirty="0" smtClean="0">
                <a:solidFill>
                  <a:schemeClr val="accent5">
                    <a:lumMod val="75000"/>
                  </a:schemeClr>
                </a:solidFill>
                <a:latin typeface="Times New Roman" panose="02020603050405020304" pitchFamily="18" charset="0"/>
                <a:cs typeface="Times New Roman" panose="02020603050405020304" pitchFamily="18" charset="0"/>
              </a:rPr>
              <a:t>Name: ISAAC SAMUEL.J</a:t>
            </a:r>
          </a:p>
          <a:p>
            <a:r>
              <a:rPr lang="en-IN" dirty="0" smtClean="0">
                <a:solidFill>
                  <a:schemeClr val="accent5">
                    <a:lumMod val="75000"/>
                  </a:schemeClr>
                </a:solidFill>
                <a:latin typeface="Times New Roman" panose="02020603050405020304" pitchFamily="18" charset="0"/>
                <a:cs typeface="Times New Roman" panose="02020603050405020304" pitchFamily="18" charset="0"/>
              </a:rPr>
              <a:t>Register Number: 311521104018</a:t>
            </a:r>
          </a:p>
          <a:p>
            <a:r>
              <a:rPr lang="en-IN" dirty="0" smtClean="0">
                <a:solidFill>
                  <a:schemeClr val="accent5">
                    <a:lumMod val="75000"/>
                  </a:schemeClr>
                </a:solidFill>
                <a:latin typeface="Times New Roman" panose="02020603050405020304" pitchFamily="18" charset="0"/>
                <a:cs typeface="Times New Roman" panose="02020603050405020304" pitchFamily="18" charset="0"/>
              </a:rPr>
              <a:t>Department: CSE</a:t>
            </a:r>
          </a:p>
          <a:p>
            <a:r>
              <a:rPr lang="en-IN" dirty="0" smtClean="0">
                <a:solidFill>
                  <a:schemeClr val="accent5">
                    <a:lumMod val="75000"/>
                  </a:schemeClr>
                </a:solidFill>
                <a:latin typeface="Times New Roman" panose="02020603050405020304" pitchFamily="18" charset="0"/>
                <a:cs typeface="Times New Roman" panose="02020603050405020304" pitchFamily="18" charset="0"/>
              </a:rPr>
              <a:t>College: </a:t>
            </a:r>
            <a:r>
              <a:rPr lang="en-IN" dirty="0" err="1" smtClean="0">
                <a:solidFill>
                  <a:schemeClr val="accent5">
                    <a:lumMod val="75000"/>
                  </a:schemeClr>
                </a:solidFill>
                <a:latin typeface="Times New Roman" panose="02020603050405020304" pitchFamily="18" charset="0"/>
                <a:cs typeface="Times New Roman" panose="02020603050405020304" pitchFamily="18" charset="0"/>
              </a:rPr>
              <a:t>Meenakshi</a:t>
            </a:r>
            <a:r>
              <a:rPr lang="en-IN" dirty="0" smtClean="0">
                <a:solidFill>
                  <a:schemeClr val="accent5">
                    <a:lumMod val="75000"/>
                  </a:schemeClr>
                </a:solidFill>
                <a:latin typeface="Times New Roman" panose="02020603050405020304" pitchFamily="18" charset="0"/>
                <a:cs typeface="Times New Roman" panose="02020603050405020304" pitchFamily="18" charset="0"/>
              </a:rPr>
              <a:t> </a:t>
            </a:r>
            <a:r>
              <a:rPr lang="en-IN" dirty="0" err="1" smtClean="0">
                <a:solidFill>
                  <a:schemeClr val="accent5">
                    <a:lumMod val="75000"/>
                  </a:schemeClr>
                </a:solidFill>
                <a:latin typeface="Times New Roman" panose="02020603050405020304" pitchFamily="18" charset="0"/>
                <a:cs typeface="Times New Roman" panose="02020603050405020304" pitchFamily="18" charset="0"/>
              </a:rPr>
              <a:t>Sundararajan</a:t>
            </a:r>
            <a:r>
              <a:rPr lang="en-IN" dirty="0" smtClean="0">
                <a:solidFill>
                  <a:schemeClr val="accent5">
                    <a:lumMod val="75000"/>
                  </a:schemeClr>
                </a:solidFill>
                <a:latin typeface="Times New Roman" panose="02020603050405020304" pitchFamily="18" charset="0"/>
                <a:cs typeface="Times New Roman" panose="02020603050405020304" pitchFamily="18" charset="0"/>
              </a:rPr>
              <a:t> Engineering College</a:t>
            </a:r>
          </a:p>
          <a:p>
            <a:r>
              <a:rPr lang="en-IN" dirty="0" err="1" smtClean="0">
                <a:solidFill>
                  <a:schemeClr val="accent5">
                    <a:lumMod val="75000"/>
                  </a:schemeClr>
                </a:solidFill>
                <a:latin typeface="Times New Roman" panose="02020603050405020304" pitchFamily="18" charset="0"/>
                <a:cs typeface="Times New Roman" panose="02020603050405020304" pitchFamily="18" charset="0"/>
              </a:rPr>
              <a:t>Naan</a:t>
            </a:r>
            <a:r>
              <a:rPr lang="en-IN" dirty="0" smtClean="0">
                <a:solidFill>
                  <a:schemeClr val="accent5">
                    <a:lumMod val="75000"/>
                  </a:schemeClr>
                </a:solidFill>
                <a:latin typeface="Times New Roman" panose="02020603050405020304" pitchFamily="18" charset="0"/>
                <a:cs typeface="Times New Roman" panose="02020603050405020304" pitchFamily="18" charset="0"/>
              </a:rPr>
              <a:t> </a:t>
            </a:r>
            <a:r>
              <a:rPr lang="en-IN" dirty="0" err="1" smtClean="0">
                <a:solidFill>
                  <a:schemeClr val="accent5">
                    <a:lumMod val="75000"/>
                  </a:schemeClr>
                </a:solidFill>
                <a:latin typeface="Times New Roman" panose="02020603050405020304" pitchFamily="18" charset="0"/>
                <a:cs typeface="Times New Roman" panose="02020603050405020304" pitchFamily="18" charset="0"/>
              </a:rPr>
              <a:t>Mudhalvan</a:t>
            </a:r>
            <a:r>
              <a:rPr lang="en-IN" dirty="0" smtClean="0">
                <a:solidFill>
                  <a:schemeClr val="accent5">
                    <a:lumMod val="75000"/>
                  </a:schemeClr>
                </a:solidFill>
                <a:latin typeface="Times New Roman" panose="02020603050405020304" pitchFamily="18" charset="0"/>
                <a:cs typeface="Times New Roman" panose="02020603050405020304" pitchFamily="18" charset="0"/>
              </a:rPr>
              <a:t> ID</a:t>
            </a:r>
            <a:r>
              <a:rPr lang="en-IN" dirty="0">
                <a:solidFill>
                  <a:schemeClr val="accent5">
                    <a:lumMod val="75000"/>
                  </a:schemeClr>
                </a:solidFill>
                <a:latin typeface="Times New Roman" panose="02020603050405020304" pitchFamily="18" charset="0"/>
                <a:cs typeface="Times New Roman" panose="02020603050405020304" pitchFamily="18" charset="0"/>
              </a:rPr>
              <a:t>: </a:t>
            </a:r>
            <a:r>
              <a:rPr lang="en-IN" dirty="0" smtClean="0">
                <a:solidFill>
                  <a:schemeClr val="accent5">
                    <a:lumMod val="75000"/>
                  </a:schemeClr>
                </a:solidFill>
                <a:latin typeface="Times New Roman" panose="02020603050405020304" pitchFamily="18" charset="0"/>
                <a:cs typeface="Times New Roman" panose="02020603050405020304" pitchFamily="18" charset="0"/>
              </a:rPr>
              <a:t>au311521104018</a:t>
            </a:r>
          </a:p>
          <a:p>
            <a:r>
              <a:rPr lang="en-IN" dirty="0" smtClean="0">
                <a:solidFill>
                  <a:schemeClr val="accent5">
                    <a:lumMod val="75000"/>
                  </a:schemeClr>
                </a:solidFill>
                <a:latin typeface="Times New Roman" panose="02020603050405020304" pitchFamily="18" charset="0"/>
                <a:cs typeface="Times New Roman" panose="02020603050405020304" pitchFamily="18" charset="0"/>
              </a:rPr>
              <a:t>Gmail ID: isaacsamuel.j2004@gmail.com</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986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RESULT</a:t>
            </a:r>
            <a:endParaRPr lang="en-IN" dirty="0">
              <a:solidFill>
                <a:srgbClr val="C00000"/>
              </a:solidFill>
            </a:endParaRPr>
          </a:p>
        </p:txBody>
      </p:sp>
      <p:sp>
        <p:nvSpPr>
          <p:cNvPr id="3" name="Content Placeholder 2"/>
          <p:cNvSpPr>
            <a:spLocks noGrp="1"/>
          </p:cNvSpPr>
          <p:nvPr>
            <p:ph idx="1"/>
          </p:nvPr>
        </p:nvSpPr>
        <p:spPr>
          <a:solidFill>
            <a:schemeClr val="accent5">
              <a:lumMod val="40000"/>
              <a:lumOff val="60000"/>
            </a:schemeClr>
          </a:solidFill>
        </p:spPr>
        <p:txBody>
          <a:bodyPr>
            <a:normAutofit fontScale="92500" lnSpcReduction="10000"/>
          </a:bodyPr>
          <a:lstStyle/>
          <a:p>
            <a:r>
              <a:rPr lang="en-IN" sz="1700" dirty="0">
                <a:solidFill>
                  <a:schemeClr val="tx1"/>
                </a:solidFill>
                <a:latin typeface="Times New Roman" panose="02020603050405020304" pitchFamily="18" charset="0"/>
                <a:cs typeface="Times New Roman" panose="02020603050405020304" pitchFamily="18" charset="0"/>
              </a:rPr>
              <a:t>In the results phase, the performance of the LSTM-based generative model for stock price trajectory generation is evaluated and validated. This entails assessing the fidelity and quality of generated stock price trajectories using statistical measures such as Mean Absolute Error (MAE), Mean Squared Error (MSE), and qualitative assessments</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r>
              <a:rPr lang="en-IN" sz="1700" dirty="0">
                <a:solidFill>
                  <a:schemeClr val="tx1"/>
                </a:solidFill>
                <a:latin typeface="Times New Roman" panose="02020603050405020304" pitchFamily="18" charset="0"/>
                <a:cs typeface="Times New Roman" panose="02020603050405020304" pitchFamily="18" charset="0"/>
              </a:rPr>
              <a:t>Additionally, visualization techniques are employed to depict the generated stock price trajectories and compare them against real market data, ensuring accuracy and realism. Through performance analysis, the effectiveness of LSTM-based generative</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r>
              <a:rPr lang="en-IN" sz="1700" dirty="0">
                <a:solidFill>
                  <a:schemeClr val="tx1"/>
                </a:solidFill>
                <a:latin typeface="Times New Roman" panose="02020603050405020304" pitchFamily="18" charset="0"/>
                <a:cs typeface="Times New Roman" panose="02020603050405020304" pitchFamily="18" charset="0"/>
              </a:rPr>
              <a:t> AI models for stock price trajectory generation is thoroughly examined, drawing conclusions based on the evaluation metrics and visualization outcomes. This comprehensive evaluation process provides insights into the model's performance and its potential implications for financial forecasting and decision-making.</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695106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i="1" dirty="0" smtClean="0">
                <a:solidFill>
                  <a:srgbClr val="C00000"/>
                </a:solidFill>
                <a:latin typeface="Times New Roman" panose="02020603050405020304" pitchFamily="18" charset="0"/>
                <a:cs typeface="Times New Roman" panose="02020603050405020304" pitchFamily="18" charset="0"/>
              </a:rPr>
              <a:t/>
            </a:r>
            <a:br>
              <a:rPr lang="en-IN" sz="4000" i="1" dirty="0" smtClean="0">
                <a:solidFill>
                  <a:srgbClr val="C00000"/>
                </a:solidFill>
                <a:latin typeface="Times New Roman" panose="02020603050405020304" pitchFamily="18" charset="0"/>
                <a:cs typeface="Times New Roman" panose="02020603050405020304" pitchFamily="18" charset="0"/>
              </a:rPr>
            </a:br>
            <a:r>
              <a:rPr lang="en-IN" sz="4000" dirty="0" smtClean="0">
                <a:solidFill>
                  <a:srgbClr val="C00000"/>
                </a:solidFill>
                <a:latin typeface="Times New Roman" panose="02020603050405020304" pitchFamily="18" charset="0"/>
                <a:cs typeface="Times New Roman" panose="02020603050405020304" pitchFamily="18" charset="0"/>
              </a:rPr>
              <a:t>FUTURE SCOPE</a:t>
            </a:r>
            <a:endParaRPr lang="en-IN" sz="4000" dirty="0"/>
          </a:p>
        </p:txBody>
      </p:sp>
      <p:sp>
        <p:nvSpPr>
          <p:cNvPr id="3" name="Content Placeholder 2"/>
          <p:cNvSpPr>
            <a:spLocks noGrp="1"/>
          </p:cNvSpPr>
          <p:nvPr>
            <p:ph idx="1"/>
          </p:nvPr>
        </p:nvSpPr>
        <p:spPr>
          <a:solidFill>
            <a:schemeClr val="accent2">
              <a:lumMod val="60000"/>
              <a:lumOff val="40000"/>
            </a:schemeClr>
          </a:solidFill>
        </p:spPr>
        <p:txBody>
          <a:bodyPr>
            <a:normAutofit fontScale="77500" lnSpcReduction="20000"/>
          </a:bodyPr>
          <a:lstStyle/>
          <a:p>
            <a:r>
              <a:rPr lang="en-IN" sz="2500" b="1" i="1" u="sng" dirty="0">
                <a:solidFill>
                  <a:schemeClr val="tx1"/>
                </a:solidFill>
                <a:latin typeface="Times New Roman" panose="02020603050405020304" pitchFamily="18" charset="0"/>
                <a:cs typeface="Times New Roman" panose="02020603050405020304" pitchFamily="18" charset="0"/>
              </a:rPr>
              <a:t>Enhanced Model Architectures</a:t>
            </a:r>
            <a:r>
              <a:rPr lang="en-IN" sz="2500" dirty="0">
                <a:solidFill>
                  <a:schemeClr val="tx2"/>
                </a:solidFill>
                <a:latin typeface="Times New Roman" panose="02020603050405020304" pitchFamily="18" charset="0"/>
                <a:cs typeface="Times New Roman" panose="02020603050405020304" pitchFamily="18" charset="0"/>
              </a:rPr>
              <a:t>: </a:t>
            </a:r>
            <a:r>
              <a:rPr lang="en-IN" sz="2500" dirty="0">
                <a:solidFill>
                  <a:schemeClr val="tx1"/>
                </a:solidFill>
                <a:latin typeface="Times New Roman" panose="02020603050405020304" pitchFamily="18" charset="0"/>
                <a:cs typeface="Times New Roman" panose="02020603050405020304" pitchFamily="18" charset="0"/>
              </a:rPr>
              <a:t>Further exploration of advanced LSTM architectures, such as attention-based mechanisms, memory-augmented networks, and transformer models, to improve the generative capabilities and performance of AI models in capturing complex market dynamics.</a:t>
            </a:r>
          </a:p>
          <a:p>
            <a:r>
              <a:rPr lang="en-IN" sz="2500" dirty="0">
                <a:solidFill>
                  <a:schemeClr val="tx1"/>
                </a:solidFill>
                <a:latin typeface="Times New Roman" panose="02020603050405020304" pitchFamily="18" charset="0"/>
                <a:cs typeface="Times New Roman" panose="02020603050405020304" pitchFamily="18" charset="0"/>
              </a:rPr>
              <a:t> </a:t>
            </a:r>
          </a:p>
          <a:p>
            <a:r>
              <a:rPr lang="en-IN" sz="2500" b="1" i="1" u="sng" dirty="0">
                <a:solidFill>
                  <a:schemeClr val="tx1"/>
                </a:solidFill>
                <a:latin typeface="Times New Roman" panose="02020603050405020304" pitchFamily="18" charset="0"/>
                <a:cs typeface="Times New Roman" panose="02020603050405020304" pitchFamily="18" charset="0"/>
              </a:rPr>
              <a:t>Incorporation of External Factors</a:t>
            </a:r>
            <a:r>
              <a:rPr lang="en-IN" sz="2500" u="sng" dirty="0">
                <a:solidFill>
                  <a:schemeClr val="tx1"/>
                </a:solidFill>
                <a:latin typeface="Times New Roman" panose="02020603050405020304" pitchFamily="18" charset="0"/>
                <a:cs typeface="Times New Roman" panose="02020603050405020304" pitchFamily="18" charset="0"/>
              </a:rPr>
              <a:t>: </a:t>
            </a:r>
            <a:r>
              <a:rPr lang="en-IN" sz="2500" dirty="0">
                <a:solidFill>
                  <a:schemeClr val="tx1"/>
                </a:solidFill>
                <a:latin typeface="Times New Roman" panose="02020603050405020304" pitchFamily="18" charset="0"/>
                <a:cs typeface="Times New Roman" panose="02020603050405020304" pitchFamily="18" charset="0"/>
              </a:rPr>
              <a:t>Integration of additional external factors, such as macroeconomic indicators, industry news sentiment, and geopolitical events, into LSTM-based generative AI models to enhance the accuracy and relevance of generated stock price trajectories.</a:t>
            </a:r>
          </a:p>
          <a:p>
            <a:r>
              <a:rPr lang="en-IN" sz="2500" dirty="0">
                <a:solidFill>
                  <a:schemeClr val="tx1"/>
                </a:solidFill>
                <a:latin typeface="Times New Roman" panose="02020603050405020304" pitchFamily="18" charset="0"/>
                <a:cs typeface="Times New Roman" panose="02020603050405020304" pitchFamily="18" charset="0"/>
              </a:rPr>
              <a:t> </a:t>
            </a:r>
          </a:p>
          <a:p>
            <a:r>
              <a:rPr lang="en-IN" sz="2500" b="1" i="1" u="sng" dirty="0">
                <a:solidFill>
                  <a:schemeClr val="tx1"/>
                </a:solidFill>
                <a:latin typeface="Times New Roman" panose="02020603050405020304" pitchFamily="18" charset="0"/>
                <a:cs typeface="Times New Roman" panose="02020603050405020304" pitchFamily="18" charset="0"/>
              </a:rPr>
              <a:t>Multi-Modal Data Fusion</a:t>
            </a:r>
            <a:r>
              <a:rPr lang="en-IN" sz="2500" b="1" i="1" dirty="0">
                <a:solidFill>
                  <a:schemeClr val="tx1"/>
                </a:solidFill>
                <a:latin typeface="Times New Roman" panose="02020603050405020304" pitchFamily="18" charset="0"/>
                <a:cs typeface="Times New Roman" panose="02020603050405020304" pitchFamily="18" charset="0"/>
              </a:rPr>
              <a:t>:</a:t>
            </a:r>
            <a:r>
              <a:rPr lang="en-IN" sz="2500" dirty="0">
                <a:solidFill>
                  <a:schemeClr val="tx1"/>
                </a:solidFill>
                <a:latin typeface="Times New Roman" panose="02020603050405020304" pitchFamily="18" charset="0"/>
                <a:cs typeface="Times New Roman" panose="02020603050405020304" pitchFamily="18" charset="0"/>
              </a:rPr>
              <a:t> Investigation of multi-modal data fusion techniques to incorporate diverse data sources, including textual data, image data, and social media signals, into generative AI models for a more comprehensive understanding of market </a:t>
            </a:r>
            <a:r>
              <a:rPr lang="en-IN" sz="2500" dirty="0" err="1">
                <a:solidFill>
                  <a:schemeClr val="tx1"/>
                </a:solidFill>
                <a:latin typeface="Times New Roman" panose="02020603050405020304" pitchFamily="18" charset="0"/>
                <a:cs typeface="Times New Roman" panose="02020603050405020304" pitchFamily="18" charset="0"/>
              </a:rPr>
              <a:t>behavior</a:t>
            </a:r>
            <a:r>
              <a:rPr lang="en-IN" sz="2500" dirty="0">
                <a:solidFill>
                  <a:schemeClr val="tx1"/>
                </a:solidFill>
                <a:latin typeface="Times New Roman" panose="02020603050405020304" pitchFamily="18" charset="0"/>
                <a:cs typeface="Times New Roman" panose="02020603050405020304" pitchFamily="18" charset="0"/>
              </a:rPr>
              <a:t> and sentiment.</a:t>
            </a:r>
          </a:p>
          <a:p>
            <a:pPr marL="0" indent="0" algn="ctr">
              <a:buNone/>
            </a:pPr>
            <a:endParaRPr lang="en-IN" sz="3600" i="1" dirty="0" smtClean="0">
              <a:solidFill>
                <a:srgbClr val="C00000"/>
              </a:solidFill>
              <a:latin typeface="Times New Roman" panose="02020603050405020304" pitchFamily="18" charset="0"/>
              <a:cs typeface="Times New Roman" panose="02020603050405020304" pitchFamily="18" charset="0"/>
            </a:endParaRPr>
          </a:p>
          <a:p>
            <a:pPr marL="0" indent="0" algn="ctr">
              <a:buNone/>
            </a:pPr>
            <a:endParaRPr lang="en-IN" sz="3600" i="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451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THANK YOU</a:t>
            </a:r>
            <a:endParaRPr lang="en-IN"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2905290"/>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6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PROJECT TITLE</a:t>
            </a:r>
            <a:endParaRPr lang="en-IN"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14062903"/>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038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AGENDA </a:t>
            </a:r>
            <a:endParaRPr lang="en-IN"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95654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849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41120"/>
          </a:xfrm>
        </p:spPr>
        <p:txBody>
          <a:bodyPr>
            <a:norm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PROJECT OVER </a:t>
            </a:r>
            <a:r>
              <a:rPr lang="en-IN" sz="3200" b="1" dirty="0" smtClean="0">
                <a:solidFill>
                  <a:srgbClr val="C00000"/>
                </a:solidFill>
                <a:latin typeface="Times New Roman" panose="02020603050405020304" pitchFamily="18" charset="0"/>
                <a:cs typeface="Times New Roman" panose="02020603050405020304" pitchFamily="18" charset="0"/>
              </a:rPr>
              <a:t>VIEW</a:t>
            </a:r>
            <a:r>
              <a:rPr lang="en-IN" sz="3200" dirty="0">
                <a:solidFill>
                  <a:srgbClr val="C00000"/>
                </a:solidFill>
                <a:latin typeface="Times New Roman" panose="02020603050405020304" pitchFamily="18" charset="0"/>
                <a:cs typeface="Times New Roman" panose="02020603050405020304" pitchFamily="18" charset="0"/>
              </a:rPr>
              <a:t/>
            </a:r>
            <a:br>
              <a:rPr lang="en-IN" sz="3200" dirty="0">
                <a:solidFill>
                  <a:srgbClr val="C00000"/>
                </a:solidFill>
                <a:latin typeface="Times New Roman" panose="02020603050405020304" pitchFamily="18" charset="0"/>
                <a:cs typeface="Times New Roman" panose="02020603050405020304" pitchFamily="18" charset="0"/>
              </a:rPr>
            </a:br>
            <a:endParaRPr lang="en-IN" sz="3200"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491335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3523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C00000"/>
                </a:solidFill>
                <a:latin typeface="Times New Roman" panose="02020603050405020304" pitchFamily="18" charset="0"/>
                <a:cs typeface="Times New Roman" panose="02020603050405020304" pitchFamily="18" charset="0"/>
              </a:rPr>
              <a:t>PURPOSE OF THE </a:t>
            </a:r>
            <a:r>
              <a:rPr lang="en-IN" b="1" dirty="0" smtClean="0">
                <a:solidFill>
                  <a:srgbClr val="C00000"/>
                </a:solidFill>
                <a:latin typeface="Times New Roman" panose="02020603050405020304" pitchFamily="18" charset="0"/>
                <a:cs typeface="Times New Roman" panose="02020603050405020304" pitchFamily="18" charset="0"/>
              </a:rPr>
              <a:t>PROJECT</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r>
              <a:rPr lang="en-IN" b="1" dirty="0">
                <a:solidFill>
                  <a:srgbClr val="C00000"/>
                </a:solidFill>
                <a:latin typeface="Times New Roman" panose="02020603050405020304" pitchFamily="18" charset="0"/>
                <a:cs typeface="Times New Roman" panose="02020603050405020304" pitchFamily="18" charset="0"/>
              </a:rPr>
              <a:t> </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8849932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35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IDEATION AND BRAINSTORMING</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4518678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558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MODEL ARCHITECTURE DESIGN</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a:solidFill>
            <a:srgbClr val="FFFF00"/>
          </a:solidFill>
        </p:spPr>
        <p:txBody>
          <a:bodyPr/>
          <a:lstStyle/>
          <a:p>
            <a:r>
              <a:rPr lang="en-IN" dirty="0"/>
              <a:t>Design the architecture of the LSTM-based generative AI model, considering factors such as the number of layers, hidden units, activation functions, and input features. Investigate techniques for enhancing model capacity and capturing complex temporal dependencies in stock price data, such as attention mechanisms, residual connections, and gated recurrent units (GRUs). </a:t>
            </a:r>
          </a:p>
          <a:p>
            <a:pPr marL="0" indent="0">
              <a:buNone/>
            </a:pPr>
            <a:r>
              <a:rPr lang="en-IN" dirty="0"/>
              <a:t> </a:t>
            </a:r>
          </a:p>
          <a:p>
            <a:r>
              <a:rPr lang="en-IN" dirty="0"/>
              <a:t>Experiment with variations of LSTM architectures, including stacked LSTMs, bidirectional LSTMs, and attention-based LSTMs, to determine the most effective configuration for generating high-quality price trajectories.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641997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PROPOSED SOLUTION</a:t>
            </a:r>
            <a:endParaRPr lang="en-IN" dirty="0">
              <a:solidFill>
                <a:srgbClr val="C00000"/>
              </a:solidFill>
            </a:endParaRPr>
          </a:p>
        </p:txBody>
      </p:sp>
      <p:sp>
        <p:nvSpPr>
          <p:cNvPr id="3" name="Content Placeholder 2"/>
          <p:cNvSpPr>
            <a:spLocks noGrp="1"/>
          </p:cNvSpPr>
          <p:nvPr>
            <p:ph idx="1"/>
          </p:nvPr>
        </p:nvSpPr>
        <p:spPr>
          <a:solidFill>
            <a:srgbClr val="00B0F0"/>
          </a:solidFill>
        </p:spPr>
        <p:txBody>
          <a:bodyPr>
            <a:normAutofit lnSpcReduction="10000"/>
          </a:bodyPr>
          <a:lstStyle/>
          <a:p>
            <a:r>
              <a:rPr lang="en-IN" dirty="0"/>
              <a:t>The project will involve the development of an LSTM-based neural network model for stock price prediction. Initially, historical stock price data will be collected and pre-processed to handle missing values and normalize features. The LSTM model architecture will be designed and implemented using Tensor Flow or </a:t>
            </a:r>
            <a:r>
              <a:rPr lang="en-IN" dirty="0" err="1" smtClean="0"/>
              <a:t>Py</a:t>
            </a:r>
            <a:r>
              <a:rPr lang="en-IN" dirty="0" smtClean="0"/>
              <a:t> Torch</a:t>
            </a:r>
            <a:r>
              <a:rPr lang="en-IN" dirty="0"/>
              <a:t>, with configurable parameters such as the number of layers and units. </a:t>
            </a:r>
          </a:p>
          <a:p>
            <a:r>
              <a:rPr lang="en-IN" dirty="0" smtClean="0"/>
              <a:t>Training </a:t>
            </a:r>
            <a:r>
              <a:rPr lang="en-IN" dirty="0"/>
              <a:t>will involve optimizing the model parameters using techniques like stochastic gradient descent and learning rate scheduling. The trained model will then be evaluated using metrics such as Mean Absolute Error and Mean Squared Error to assess its predictive performance. </a:t>
            </a:r>
          </a:p>
          <a:p>
            <a:r>
              <a:rPr lang="en-IN" dirty="0"/>
              <a:t> </a:t>
            </a:r>
            <a:r>
              <a:rPr lang="en-IN" dirty="0" smtClean="0"/>
              <a:t>Ultimately</a:t>
            </a:r>
            <a:r>
              <a:rPr lang="en-IN" dirty="0"/>
              <a:t>, the goal is to provide accurate forecasts of future stock prices to aid investors, traders, and financial analysts in their decision-making processes.</a:t>
            </a:r>
          </a:p>
          <a:p>
            <a:pPr marL="0" indent="0">
              <a:buNone/>
            </a:pPr>
            <a:endParaRPr lang="en-IN" dirty="0"/>
          </a:p>
        </p:txBody>
      </p:sp>
    </p:spTree>
    <p:extLst>
      <p:ext uri="{BB962C8B-B14F-4D97-AF65-F5344CB8AC3E}">
        <p14:creationId xmlns:p14="http://schemas.microsoft.com/office/powerpoint/2010/main" val="1654746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PROJECT DESIGN</a:t>
            </a:r>
            <a:endParaRPr lang="en-IN" dirty="0">
              <a:solidFill>
                <a:srgbClr val="C00000"/>
              </a:solidFill>
            </a:endParaRPr>
          </a:p>
        </p:txBody>
      </p:sp>
      <p:sp>
        <p:nvSpPr>
          <p:cNvPr id="3" name="Content Placeholder 2"/>
          <p:cNvSpPr>
            <a:spLocks noGrp="1"/>
          </p:cNvSpPr>
          <p:nvPr>
            <p:ph idx="1"/>
          </p:nvPr>
        </p:nvSpPr>
        <p:spPr>
          <a:solidFill>
            <a:srgbClr val="FFC000"/>
          </a:solidFill>
        </p:spPr>
        <p:txBody>
          <a:bodyPr>
            <a:normAutofit/>
          </a:bodyPr>
          <a:lstStyle/>
          <a:p>
            <a:r>
              <a:rPr lang="en-IN" b="1" i="1" u="sng" dirty="0"/>
              <a:t>Briefing:</a:t>
            </a:r>
            <a:endParaRPr lang="en-IN" dirty="0"/>
          </a:p>
          <a:p>
            <a:pPr marL="0" indent="0">
              <a:buNone/>
            </a:pPr>
            <a:r>
              <a:rPr lang="en-IN" b="1" dirty="0"/>
              <a:t> </a:t>
            </a:r>
            <a:r>
              <a:rPr lang="en-IN" dirty="0" smtClean="0"/>
              <a:t>The </a:t>
            </a:r>
            <a:r>
              <a:rPr lang="en-IN" dirty="0"/>
              <a:t>project aims to implement Long Short-Term Memory (LSTM) based Generative AI models to generate high-resolution stock price trajectories. This project design outlines the objectives, methodologies, and key milestones for achieving this goal.</a:t>
            </a:r>
          </a:p>
          <a:p>
            <a:pPr marL="0" indent="0">
              <a:buNone/>
            </a:pPr>
            <a:endParaRPr lang="en-IN" dirty="0"/>
          </a:p>
          <a:p>
            <a:r>
              <a:rPr lang="en-IN" b="1" i="1" u="sng" dirty="0"/>
              <a:t>Solution:</a:t>
            </a:r>
            <a:endParaRPr lang="en-IN" dirty="0"/>
          </a:p>
          <a:p>
            <a:pPr marL="0" indent="0">
              <a:buNone/>
            </a:pPr>
            <a:r>
              <a:rPr lang="en-IN" dirty="0" smtClean="0"/>
              <a:t>The </a:t>
            </a:r>
            <a:r>
              <a:rPr lang="en-IN" dirty="0"/>
              <a:t>solution involves the implementation of LSTM-based Generative AI models to generate high-resolution stock price trajectories using historical market data.</a:t>
            </a:r>
          </a:p>
          <a:p>
            <a:pPr marL="0" indent="0">
              <a:buNone/>
            </a:pPr>
            <a:endParaRPr lang="en-IN" dirty="0"/>
          </a:p>
        </p:txBody>
      </p:sp>
    </p:spTree>
    <p:extLst>
      <p:ext uri="{BB962C8B-B14F-4D97-AF65-F5344CB8AC3E}">
        <p14:creationId xmlns:p14="http://schemas.microsoft.com/office/powerpoint/2010/main" val="2875833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678</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STOCK PRICE PREDICTION USING LSTM   </vt:lpstr>
      <vt:lpstr>PROJECT TITLE</vt:lpstr>
      <vt:lpstr>AGENDA </vt:lpstr>
      <vt:lpstr>PROJECT OVER VIEW </vt:lpstr>
      <vt:lpstr>PURPOSE OF THE PROJECT   </vt:lpstr>
      <vt:lpstr>IDEATION AND BRAINSTORMING </vt:lpstr>
      <vt:lpstr>MODEL ARCHITECTURE DESIGN </vt:lpstr>
      <vt:lpstr>PROPOSED SOLUTION</vt:lpstr>
      <vt:lpstr>PROJECT DESIGN</vt:lpstr>
      <vt:lpstr>RESULT</vt:lpstr>
      <vt:lpstr> 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dc:title>
  <dc:creator>shanthi raja</dc:creator>
  <cp:lastModifiedBy>shanthi raja</cp:lastModifiedBy>
  <cp:revision>21</cp:revision>
  <dcterms:created xsi:type="dcterms:W3CDTF">2024-04-01T14:05:10Z</dcterms:created>
  <dcterms:modified xsi:type="dcterms:W3CDTF">2024-04-09T06:32:46Z</dcterms:modified>
</cp:coreProperties>
</file>