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5" d="100"/>
          <a:sy n="245" d="100"/>
        </p:scale>
        <p:origin x="4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3A019-4F10-4EBD-9E7E-96A5BAA7215D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E26BF-DC97-4DB6-BB6B-AD597D30980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115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K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Imagine listening to a podcast and you hear this interesting speaker that you want hear more from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K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K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do that... this is where Tell me more! Comes in.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26BF-DC97-4DB6-BB6B-AD597D30980A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100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 me more! Works by transcribing audio into text segments.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then diarizes segments into different speakers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it will combine speaker recognition with voice biometrics into a database of speakers.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26BF-DC97-4DB6-BB6B-AD597D30980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217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hear an interesting passage which you can then click on to look up the speaker in the database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then show other podcast episodes featuring this speaker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if the speaker is already known, a name will be shown.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analysis will show sentiment and topic </a:t>
            </a:r>
            <a:r>
              <a:rPr lang="en-DK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extration</a:t>
            </a:r>
            <a:endParaRPr lang="en-D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26BF-DC97-4DB6-BB6B-AD597D30980A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307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Databricks brings almost all the needed tools.</a:t>
            </a:r>
          </a:p>
          <a:p>
            <a:endParaRPr lang="en-DK" dirty="0"/>
          </a:p>
          <a:p>
            <a:r>
              <a:rPr lang="en-DK" dirty="0"/>
              <a:t>I did not manage to combine it into a complete solution. And my workspace will show different proof of concept pieces of the final solution, which will hopefully also run </a:t>
            </a:r>
            <a:r>
              <a:rPr lang="en-DK" dirty="0" err="1"/>
              <a:t>withou</a:t>
            </a:r>
            <a:r>
              <a:rPr lang="da-DK" dirty="0"/>
              <a:t>t</a:t>
            </a:r>
            <a:r>
              <a:rPr lang="en-DK" dirty="0"/>
              <a:t> the trial limitation in serving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26BF-DC97-4DB6-BB6B-AD597D30980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81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0F07-3880-5423-E907-586C467E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CE220-2F87-4A9F-0858-FF13AE33A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4075-B656-AE5E-634D-4F3C0F15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8933-C2FF-85CB-5D38-2E403F5C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50ED-18DC-B47E-D70A-94480F61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927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E460-4484-CC1D-6F0C-3EC13F39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F5F3E-2A2C-50AD-2C77-706070DF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CD62-0F00-5BD8-3ED1-9CA712FB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5694-932F-222B-18F6-B09F302E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550B-596E-F218-68C7-3C9F0431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02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169CD-C120-9EBB-5145-277BDDDD2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B770A-42EA-3307-5B18-42D6E93B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5B28-6152-5A2E-F022-6AFBF6A3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21B69-2B45-5B36-A2CB-6C6F4D14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1B36-D4AF-2D27-70EE-46FBC953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41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31C8-5CA5-4464-8DE4-8DAB0E03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B331-3CB8-D3E1-63FF-FC679469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6A2E-18D2-1847-57BD-671860E1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9A60-D348-D926-24E7-21096F65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00C3-C7E7-3D2F-EB71-45A6C04B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174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CDB3-8CD5-A316-CCE3-FDD21863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581B-7BFD-802E-78FF-699A00EA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E1DA-3C75-AFD3-D692-9C141BA3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C0AC-DAF8-AA82-1D56-A6B54545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76EF-1AA5-99F9-87EB-0D368736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99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0B2A-920F-7AC2-FC0B-F5DDBABC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70CB-2601-0EF4-2254-E82B74115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9FA66-2145-B119-DE62-DB6658A94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DF349-4EF8-31C1-E432-F8EA4129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46EC-A3C9-8F9F-6EDC-9AB1CDB8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9D83B-BB92-FDB4-3D7B-0087F70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014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522F-21D8-38D7-50A4-F23D2940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147E-0F71-087C-9274-BA5F2668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F5100-2862-CE65-4FDE-CBAD2718E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41C14-3EC2-5859-01C4-FA0BD130E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DD4D-A553-17D0-5093-9F2A7C41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815C7-3082-55CF-D6C9-D0BAB469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CC223-BFB2-219B-D5BE-1F89262A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FB6A1-2DCC-906D-16CD-0B4405ED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882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63F9-27B4-9CC4-2C16-ECB3590A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EF016-C50F-034E-DE13-FA6249A4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25F90-393E-21C6-72DC-85708086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D8BB8-A1FC-C91C-59FB-AC01E83D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70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D14D7-6D79-1F5A-B354-8EA599CE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7B0F7-DDF8-5128-4782-F376652D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4EDA-5770-744C-8312-096A0A48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41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091C-DDAB-595E-4621-1091369C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0718-6DE0-FF32-39DB-CE2E1AE3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2C5F2-24E0-E8B1-E16C-B1C0E9043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B8DF-DA1B-35D0-4F78-D6D8A10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875A4-323C-0973-611E-CCC57BB8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A794B-C1E8-7442-671D-5E336ACE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134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BCCE-14F9-9ECB-E0F9-6DF452F2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DA2EA-DAF9-443E-C898-9BFE0F98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87931-44D5-114E-D159-D5183320B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D5FDF-BCFD-3A2A-8161-A3B4ED73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BC98-4BCE-E48E-7AB3-7EAE8EDA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BFBDA-989C-60B2-9609-E9309E9F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99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D8D91-2F31-34B9-29B2-6508739A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AD824-AC78-BB7D-6EE9-2634B928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1D81-B84E-F1E1-7D72-A40705B5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9019-E896-477E-8FC2-868AC68F67E9}" type="datetimeFigureOut">
              <a:rPr lang="en-DK" smtClean="0"/>
              <a:t>07/05/2024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1957-5F43-D098-2191-D522BD50A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3031-6962-9161-04C4-9A0FD0B77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5EF1-548F-4C89-A7CC-3B55DA327D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53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8A0A2-4335-38C7-2689-7D67B19FB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147A3-DDFB-8547-11BD-C7FF19A7B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5334000" cy="1490597"/>
          </a:xfrm>
        </p:spPr>
        <p:txBody>
          <a:bodyPr/>
          <a:lstStyle/>
          <a:p>
            <a:r>
              <a:rPr lang="en-DK" dirty="0">
                <a:latin typeface="Bahnschrift SemiBold" panose="020B0502040204020203" pitchFamily="34" charset="0"/>
              </a:rPr>
              <a:t>Tell me more!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85FAA-8225-D08C-3FFA-8DFD3EEF9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22718"/>
            <a:ext cx="5334000" cy="1010091"/>
          </a:xfrm>
        </p:spPr>
        <p:txBody>
          <a:bodyPr/>
          <a:lstStyle/>
          <a:p>
            <a:r>
              <a:rPr lang="en-DK" sz="2800" dirty="0"/>
              <a:t>A Podcast player</a:t>
            </a:r>
            <a:br>
              <a:rPr lang="en-DK" sz="2800" dirty="0"/>
            </a:br>
            <a:r>
              <a:rPr lang="en-DK" dirty="0"/>
              <a:t>powered by AI</a:t>
            </a:r>
          </a:p>
        </p:txBody>
      </p:sp>
    </p:spTree>
    <p:extLst>
      <p:ext uri="{BB962C8B-B14F-4D97-AF65-F5344CB8AC3E}">
        <p14:creationId xmlns:p14="http://schemas.microsoft.com/office/powerpoint/2010/main" val="279336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F54342-F309-6C69-F440-0042E295A4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24705" y="4752210"/>
            <a:ext cx="1875335" cy="93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EF958F-6558-2398-2032-C0BB88B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K" dirty="0"/>
              <a:t>How does it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090C6-C4C3-55D2-73AA-5F52C08DFE0E}"/>
              </a:ext>
            </a:extLst>
          </p:cNvPr>
          <p:cNvSpPr txBox="1"/>
          <p:nvPr/>
        </p:nvSpPr>
        <p:spPr>
          <a:xfrm>
            <a:off x="4626235" y="1946478"/>
            <a:ext cx="1198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DK" dirty="0"/>
              <a:t>Podcast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513-C8E2-1CEE-4155-9E945A65D9C5}"/>
              </a:ext>
            </a:extLst>
          </p:cNvPr>
          <p:cNvSpPr txBox="1"/>
          <p:nvPr/>
        </p:nvSpPr>
        <p:spPr>
          <a:xfrm>
            <a:off x="6037219" y="1945005"/>
            <a:ext cx="1198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DK" dirty="0"/>
              <a:t>Podcast #2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7FA9CE-F0F0-89EE-34E3-AC23A9369258}"/>
              </a:ext>
            </a:extLst>
          </p:cNvPr>
          <p:cNvGrpSpPr/>
          <p:nvPr/>
        </p:nvGrpSpPr>
        <p:grpSpPr>
          <a:xfrm>
            <a:off x="2917860" y="4854391"/>
            <a:ext cx="6054282" cy="1207604"/>
            <a:chOff x="1510604" y="4830787"/>
            <a:chExt cx="6054282" cy="12076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AB9FDE-A68D-AE7B-D3C7-7078CD32AAB8}"/>
                </a:ext>
              </a:extLst>
            </p:cNvPr>
            <p:cNvSpPr txBox="1"/>
            <p:nvPr/>
          </p:nvSpPr>
          <p:spPr>
            <a:xfrm>
              <a:off x="1510604" y="5662358"/>
              <a:ext cx="1198277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DK" dirty="0"/>
                <a:t>Podcast #1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539CD9-B263-4661-657E-6BAAB29B6055}"/>
                </a:ext>
              </a:extLst>
            </p:cNvPr>
            <p:cNvSpPr txBox="1"/>
            <p:nvPr/>
          </p:nvSpPr>
          <p:spPr>
            <a:xfrm>
              <a:off x="2056596" y="5354581"/>
              <a:ext cx="9098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B5DCD5-DD79-4EFE-CED7-5B9833779D66}"/>
                </a:ext>
              </a:extLst>
            </p:cNvPr>
            <p:cNvSpPr txBox="1"/>
            <p:nvPr/>
          </p:nvSpPr>
          <p:spPr>
            <a:xfrm>
              <a:off x="4292784" y="5677787"/>
              <a:ext cx="9098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C6FBD9-DE59-D10B-AFD8-EF8DBBCDDFFB}"/>
                </a:ext>
              </a:extLst>
            </p:cNvPr>
            <p:cNvSpPr txBox="1"/>
            <p:nvPr/>
          </p:nvSpPr>
          <p:spPr>
            <a:xfrm>
              <a:off x="4292784" y="5370010"/>
              <a:ext cx="9098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353189-707E-7D14-FEE5-E53683F80F34}"/>
                </a:ext>
              </a:extLst>
            </p:cNvPr>
            <p:cNvSpPr txBox="1"/>
            <p:nvPr/>
          </p:nvSpPr>
          <p:spPr>
            <a:xfrm>
              <a:off x="5723053" y="4830787"/>
              <a:ext cx="18418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A =&gt; Person #1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ECF27F-91C4-1541-88B8-19176F6240C3}"/>
                </a:ext>
              </a:extLst>
            </p:cNvPr>
            <p:cNvSpPr txBox="1"/>
            <p:nvPr/>
          </p:nvSpPr>
          <p:spPr>
            <a:xfrm>
              <a:off x="5723053" y="5136179"/>
              <a:ext cx="18418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K" sz="1400" dirty="0"/>
                <a:t>Voice B =&gt; Person #2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0634C-FCCC-2612-62BE-F55A0E325833}"/>
                </a:ext>
              </a:extLst>
            </p:cNvPr>
            <p:cNvSpPr txBox="1"/>
            <p:nvPr/>
          </p:nvSpPr>
          <p:spPr>
            <a:xfrm>
              <a:off x="3094507" y="5669059"/>
              <a:ext cx="1198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DK" dirty="0"/>
                <a:t>Podcast #2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EDDDBC-1D32-1325-B7EE-52FE7C0D3FC6}"/>
              </a:ext>
            </a:extLst>
          </p:cNvPr>
          <p:cNvSpPr txBox="1"/>
          <p:nvPr/>
        </p:nvSpPr>
        <p:spPr>
          <a:xfrm>
            <a:off x="9179839" y="6534928"/>
            <a:ext cx="2893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* TBD: </a:t>
            </a:r>
            <a:r>
              <a:rPr lang="da-DK" sz="1200" dirty="0"/>
              <a:t>https://picovoice.ai/</a:t>
            </a:r>
            <a:r>
              <a:rPr lang="en-DK" sz="1200" dirty="0"/>
              <a:t>platform/</a:t>
            </a:r>
            <a:r>
              <a:rPr lang="da-DK" sz="1200" dirty="0" err="1"/>
              <a:t>eagle</a:t>
            </a:r>
            <a:r>
              <a:rPr lang="da-DK" sz="1200" dirty="0"/>
              <a:t>/</a:t>
            </a:r>
            <a:endParaRPr lang="en-DK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5DD6CB-5AE9-E54E-B4BB-11498FB7B3DE}"/>
              </a:ext>
            </a:extLst>
          </p:cNvPr>
          <p:cNvGrpSpPr/>
          <p:nvPr/>
        </p:nvGrpSpPr>
        <p:grpSpPr>
          <a:xfrm>
            <a:off x="4193445" y="2745910"/>
            <a:ext cx="3693777" cy="835068"/>
            <a:chOff x="1354465" y="2390090"/>
            <a:chExt cx="3693777" cy="835068"/>
          </a:xfrm>
        </p:grpSpPr>
        <p:sp>
          <p:nvSpPr>
            <p:cNvPr id="17" name="Callout: Down Arrow 16">
              <a:extLst>
                <a:ext uri="{FF2B5EF4-FFF2-40B4-BE49-F238E27FC236}">
                  <a16:creationId xmlns:a16="http://schemas.microsoft.com/office/drawing/2014/main" id="{2B313D88-BA3D-FFDA-D3C8-CC5D68BE9EC2}"/>
                </a:ext>
              </a:extLst>
            </p:cNvPr>
            <p:cNvSpPr/>
            <p:nvPr/>
          </p:nvSpPr>
          <p:spPr>
            <a:xfrm>
              <a:off x="2481809" y="2390090"/>
              <a:ext cx="1248427" cy="835068"/>
            </a:xfrm>
            <a:prstGeom prst="down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Speaker transcribing</a:t>
              </a:r>
            </a:p>
          </p:txBody>
        </p:sp>
        <p:sp>
          <p:nvSpPr>
            <p:cNvPr id="18" name="Arrow: Striped Right 17">
              <a:extLst>
                <a:ext uri="{FF2B5EF4-FFF2-40B4-BE49-F238E27FC236}">
                  <a16:creationId xmlns:a16="http://schemas.microsoft.com/office/drawing/2014/main" id="{4143E97A-BB45-DB36-E21D-D8CBF9DF5179}"/>
                </a:ext>
              </a:extLst>
            </p:cNvPr>
            <p:cNvSpPr/>
            <p:nvPr/>
          </p:nvSpPr>
          <p:spPr>
            <a:xfrm>
              <a:off x="1354465" y="2431551"/>
              <a:ext cx="1248427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Whisper</a:t>
              </a:r>
            </a:p>
          </p:txBody>
        </p:sp>
        <p:sp>
          <p:nvSpPr>
            <p:cNvPr id="20" name="Scroll: Horizontal 19">
              <a:extLst>
                <a:ext uri="{FF2B5EF4-FFF2-40B4-BE49-F238E27FC236}">
                  <a16:creationId xmlns:a16="http://schemas.microsoft.com/office/drawing/2014/main" id="{20179647-15E5-D144-4270-AF0682836BDC}"/>
                </a:ext>
              </a:extLst>
            </p:cNvPr>
            <p:cNvSpPr/>
            <p:nvPr/>
          </p:nvSpPr>
          <p:spPr>
            <a:xfrm>
              <a:off x="3705618" y="2441367"/>
              <a:ext cx="1342624" cy="369332"/>
            </a:xfrm>
            <a:prstGeom prst="horizontalScroll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chemeClr val="tx1"/>
                  </a:solidFill>
                </a:rPr>
                <a:t>T</a:t>
              </a:r>
              <a:r>
                <a:rPr lang="en-DK" sz="1400" dirty="0" err="1">
                  <a:solidFill>
                    <a:schemeClr val="tx1"/>
                  </a:solidFill>
                </a:rPr>
                <a:t>ext</a:t>
              </a:r>
              <a:r>
                <a:rPr lang="en-DK" sz="1400" dirty="0">
                  <a:solidFill>
                    <a:schemeClr val="tx1"/>
                  </a:solidFill>
                </a:rPr>
                <a:t> segments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B647CC-590F-A8FC-22E3-9A52D5309C84}"/>
              </a:ext>
            </a:extLst>
          </p:cNvPr>
          <p:cNvGrpSpPr/>
          <p:nvPr/>
        </p:nvGrpSpPr>
        <p:grpSpPr>
          <a:xfrm>
            <a:off x="2057206" y="3917142"/>
            <a:ext cx="3519056" cy="835068"/>
            <a:chOff x="4514163" y="2996520"/>
            <a:chExt cx="3519056" cy="835068"/>
          </a:xfrm>
        </p:grpSpPr>
        <p:sp>
          <p:nvSpPr>
            <p:cNvPr id="9" name="Callout: Down Arrow 8">
              <a:extLst>
                <a:ext uri="{FF2B5EF4-FFF2-40B4-BE49-F238E27FC236}">
                  <a16:creationId xmlns:a16="http://schemas.microsoft.com/office/drawing/2014/main" id="{2F22A5BB-4A1E-470B-A9E8-15A2B0C4A5FB}"/>
                </a:ext>
              </a:extLst>
            </p:cNvPr>
            <p:cNvSpPr/>
            <p:nvPr/>
          </p:nvSpPr>
          <p:spPr>
            <a:xfrm>
              <a:off x="5657448" y="2996520"/>
              <a:ext cx="1248427" cy="835068"/>
            </a:xfrm>
            <a:prstGeom prst="down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Speaker </a:t>
              </a:r>
              <a:r>
                <a:rPr lang="en-DK" sz="1600" dirty="0" err="1"/>
                <a:t>diarization</a:t>
              </a:r>
              <a:endParaRPr lang="en-DK" sz="1600" dirty="0"/>
            </a:p>
          </p:txBody>
        </p:sp>
        <p:sp>
          <p:nvSpPr>
            <p:cNvPr id="11" name="Arrow: Striped Right 10">
              <a:extLst>
                <a:ext uri="{FF2B5EF4-FFF2-40B4-BE49-F238E27FC236}">
                  <a16:creationId xmlns:a16="http://schemas.microsoft.com/office/drawing/2014/main" id="{B6B9120D-1D2B-EB18-610E-80C050ED80B0}"/>
                </a:ext>
              </a:extLst>
            </p:cNvPr>
            <p:cNvSpPr/>
            <p:nvPr/>
          </p:nvSpPr>
          <p:spPr>
            <a:xfrm>
              <a:off x="4514163" y="3016620"/>
              <a:ext cx="1248427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 err="1"/>
                <a:t>Pyannote</a:t>
              </a:r>
              <a:endParaRPr lang="en-DK" sz="1600" dirty="0"/>
            </a:p>
          </p:txBody>
        </p:sp>
        <p:sp>
          <p:nvSpPr>
            <p:cNvPr id="21" name="Scroll: Horizontal 20">
              <a:extLst>
                <a:ext uri="{FF2B5EF4-FFF2-40B4-BE49-F238E27FC236}">
                  <a16:creationId xmlns:a16="http://schemas.microsoft.com/office/drawing/2014/main" id="{6D3FA2B6-F1D9-9EE1-256D-B77FC6EE907E}"/>
                </a:ext>
              </a:extLst>
            </p:cNvPr>
            <p:cNvSpPr/>
            <p:nvPr/>
          </p:nvSpPr>
          <p:spPr>
            <a:xfrm>
              <a:off x="6890219" y="3079223"/>
              <a:ext cx="1143000" cy="369332"/>
            </a:xfrm>
            <a:prstGeom prst="horizontalScroll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>
                  <a:solidFill>
                    <a:schemeClr val="tx1"/>
                  </a:solidFill>
                </a:rPr>
                <a:t>speakers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478BA3-D22A-984A-13C7-F7A6D55FCFC5}"/>
              </a:ext>
            </a:extLst>
          </p:cNvPr>
          <p:cNvGrpSpPr/>
          <p:nvPr/>
        </p:nvGrpSpPr>
        <p:grpSpPr>
          <a:xfrm>
            <a:off x="6313741" y="3914689"/>
            <a:ext cx="4000799" cy="835068"/>
            <a:chOff x="6385752" y="4025648"/>
            <a:chExt cx="4000799" cy="835068"/>
          </a:xfrm>
        </p:grpSpPr>
        <p:sp>
          <p:nvSpPr>
            <p:cNvPr id="10" name="Callout: Down Arrow 9">
              <a:extLst>
                <a:ext uri="{FF2B5EF4-FFF2-40B4-BE49-F238E27FC236}">
                  <a16:creationId xmlns:a16="http://schemas.microsoft.com/office/drawing/2014/main" id="{3570AFA8-84AC-92A8-65F6-C0402753E3AC}"/>
                </a:ext>
              </a:extLst>
            </p:cNvPr>
            <p:cNvSpPr/>
            <p:nvPr/>
          </p:nvSpPr>
          <p:spPr>
            <a:xfrm>
              <a:off x="7511620" y="4025648"/>
              <a:ext cx="1248427" cy="835068"/>
            </a:xfrm>
            <a:prstGeom prst="down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Speaker recognition</a:t>
              </a:r>
            </a:p>
          </p:txBody>
        </p:sp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24447F1E-1788-004A-C472-7376D4F01050}"/>
                </a:ext>
              </a:extLst>
            </p:cNvPr>
            <p:cNvSpPr/>
            <p:nvPr/>
          </p:nvSpPr>
          <p:spPr>
            <a:xfrm>
              <a:off x="6385752" y="4050701"/>
              <a:ext cx="1248427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600" dirty="0"/>
                <a:t>PV Eagle*</a:t>
              </a:r>
            </a:p>
          </p:txBody>
        </p:sp>
        <p:sp>
          <p:nvSpPr>
            <p:cNvPr id="22" name="Scroll: Horizontal 21">
              <a:extLst>
                <a:ext uri="{FF2B5EF4-FFF2-40B4-BE49-F238E27FC236}">
                  <a16:creationId xmlns:a16="http://schemas.microsoft.com/office/drawing/2014/main" id="{1E48F687-AFBD-7B54-0CD1-4A3AEF02651C}"/>
                </a:ext>
              </a:extLst>
            </p:cNvPr>
            <p:cNvSpPr/>
            <p:nvPr/>
          </p:nvSpPr>
          <p:spPr>
            <a:xfrm>
              <a:off x="8724597" y="4108351"/>
              <a:ext cx="1661954" cy="369332"/>
            </a:xfrm>
            <a:prstGeom prst="horizontalScroll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chemeClr val="tx1"/>
                  </a:solidFill>
                </a:rPr>
                <a:t>S</a:t>
              </a:r>
              <a:r>
                <a:rPr lang="en-DK" sz="1400" dirty="0" err="1">
                  <a:solidFill>
                    <a:schemeClr val="tx1"/>
                  </a:solidFill>
                </a:rPr>
                <a:t>peaker</a:t>
              </a:r>
              <a:r>
                <a:rPr lang="en-DK" sz="1400" dirty="0">
                  <a:solidFill>
                    <a:schemeClr val="tx1"/>
                  </a:solidFill>
                </a:rPr>
                <a:t> biometrics</a:t>
              </a: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CBBF2EF-8161-4860-672A-3576D0CB66BB}"/>
              </a:ext>
            </a:extLst>
          </p:cNvPr>
          <p:cNvSpPr/>
          <p:nvPr/>
        </p:nvSpPr>
        <p:spPr>
          <a:xfrm>
            <a:off x="5762297" y="4068645"/>
            <a:ext cx="365409" cy="18099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9FB739-F77A-337F-63C7-7BFF3FD9FB8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3824705" y="4752210"/>
            <a:ext cx="94079" cy="62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51CB4F-D820-742D-D939-15759212883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824705" y="4752210"/>
            <a:ext cx="2330267" cy="64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C943DA-DA5C-CE8A-BB10-2FC2E14635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6439383" y="4052507"/>
            <a:ext cx="742707" cy="3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41DDC-FC18-8492-1A27-60E1D3590E24}"/>
              </a:ext>
            </a:extLst>
          </p:cNvPr>
          <p:cNvSpPr txBox="1"/>
          <p:nvPr/>
        </p:nvSpPr>
        <p:spPr>
          <a:xfrm>
            <a:off x="4638378" y="4220784"/>
            <a:ext cx="18010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John Doe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B485E-07DE-1724-90F3-DCBCEB82452A}"/>
              </a:ext>
            </a:extLst>
          </p:cNvPr>
          <p:cNvSpPr txBox="1"/>
          <p:nvPr/>
        </p:nvSpPr>
        <p:spPr>
          <a:xfrm>
            <a:off x="1120243" y="3718434"/>
            <a:ext cx="29661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Podcast: History of species</a:t>
            </a:r>
            <a:br>
              <a:rPr lang="en-DK" dirty="0"/>
            </a:br>
            <a:r>
              <a:rPr lang="en-DK" sz="1400" i="1" dirty="0"/>
              <a:t>Featuring: John Doe</a:t>
            </a:r>
            <a:endParaRPr lang="en-DK" sz="14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6D780EE-7D5F-722D-4818-7ACCC2015878}"/>
              </a:ext>
            </a:extLst>
          </p:cNvPr>
          <p:cNvSpPr/>
          <p:nvPr/>
        </p:nvSpPr>
        <p:spPr>
          <a:xfrm>
            <a:off x="1307940" y="1108343"/>
            <a:ext cx="3512916" cy="2320657"/>
          </a:xfrm>
          <a:prstGeom prst="wedgeEllipse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n-DK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egment</a:t>
            </a:r>
            <a:r>
              <a:rPr lang="en-DK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05:01 – 05:35</a:t>
            </a:r>
            <a:br>
              <a:rPr lang="en-DK" sz="1400" dirty="0"/>
            </a:br>
            <a:r>
              <a:rPr lang="en-DK" b="1" dirty="0">
                <a:solidFill>
                  <a:schemeClr val="tx2">
                    <a:lumMod val="50000"/>
                  </a:schemeClr>
                </a:solidFill>
              </a:rPr>
              <a:t>Person #1</a:t>
            </a:r>
            <a:r>
              <a:rPr lang="en-DK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en-DK" dirty="0"/>
            </a:br>
            <a:r>
              <a:rPr lang="en-DK" dirty="0"/>
              <a:t>“</a:t>
            </a:r>
            <a:r>
              <a:rPr lang="en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da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DK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istorically</a:t>
            </a:r>
            <a:r>
              <a:rPr lang="en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it has always been known that we originated from ...</a:t>
            </a:r>
            <a:r>
              <a:rPr lang="en-DK" dirty="0"/>
              <a:t>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E22A8F-63FB-F2DE-28D4-39870B6ACAB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283350" y="4405450"/>
            <a:ext cx="1355028" cy="6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>
            <a:extLst>
              <a:ext uri="{FF2B5EF4-FFF2-40B4-BE49-F238E27FC236}">
                <a16:creationId xmlns:a16="http://schemas.microsoft.com/office/drawing/2014/main" id="{637AAF65-095E-7ED4-E2B4-B2A7EB24703A}"/>
              </a:ext>
            </a:extLst>
          </p:cNvPr>
          <p:cNvSpPr/>
          <p:nvPr/>
        </p:nvSpPr>
        <p:spPr>
          <a:xfrm>
            <a:off x="5100971" y="3388809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E209C-44C6-59FF-B32E-889509E4455D}"/>
              </a:ext>
            </a:extLst>
          </p:cNvPr>
          <p:cNvSpPr txBox="1"/>
          <p:nvPr/>
        </p:nvSpPr>
        <p:spPr>
          <a:xfrm>
            <a:off x="7182090" y="4807560"/>
            <a:ext cx="32119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Podcast #2: Humans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70C0BD-4DFF-E380-B6A1-7C78855368CB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6439383" y="2832442"/>
            <a:ext cx="742708" cy="157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8A5A2A-5F94-981F-7FFC-5FD1A036F079}"/>
              </a:ext>
            </a:extLst>
          </p:cNvPr>
          <p:cNvSpPr txBox="1"/>
          <p:nvPr/>
        </p:nvSpPr>
        <p:spPr>
          <a:xfrm>
            <a:off x="9031160" y="3377749"/>
            <a:ext cx="2166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Extraction: Politics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7AB23-A8EC-36C4-C6C5-FEBF08E92915}"/>
              </a:ext>
            </a:extLst>
          </p:cNvPr>
          <p:cNvSpPr txBox="1"/>
          <p:nvPr/>
        </p:nvSpPr>
        <p:spPr>
          <a:xfrm>
            <a:off x="9031160" y="3019196"/>
            <a:ext cx="21663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Sentiment: Negative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96596-197D-6D89-F45F-6A253E338FBC}"/>
              </a:ext>
            </a:extLst>
          </p:cNvPr>
          <p:cNvSpPr txBox="1"/>
          <p:nvPr/>
        </p:nvSpPr>
        <p:spPr>
          <a:xfrm>
            <a:off x="9043684" y="4237173"/>
            <a:ext cx="216639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Sentiment: Positive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1BEB7-DE77-74DA-FF11-1F4BB6EF5469}"/>
              </a:ext>
            </a:extLst>
          </p:cNvPr>
          <p:cNvSpPr txBox="1"/>
          <p:nvPr/>
        </p:nvSpPr>
        <p:spPr>
          <a:xfrm>
            <a:off x="9043684" y="5176892"/>
            <a:ext cx="21663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Sentiment: Neutral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07C163-96B2-0C85-8767-2ABE1E1B0E3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6439383" y="4405450"/>
            <a:ext cx="742707" cy="58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50EBA3-BFAB-2558-EF89-0FD1DD799EEA}"/>
              </a:ext>
            </a:extLst>
          </p:cNvPr>
          <p:cNvSpPr txBox="1"/>
          <p:nvPr/>
        </p:nvSpPr>
        <p:spPr>
          <a:xfrm>
            <a:off x="7182091" y="2647776"/>
            <a:ext cx="32119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Podcast #1: History of species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E2881-6137-CB49-7A66-8131434AAC6A}"/>
              </a:ext>
            </a:extLst>
          </p:cNvPr>
          <p:cNvSpPr txBox="1"/>
          <p:nvPr/>
        </p:nvSpPr>
        <p:spPr>
          <a:xfrm>
            <a:off x="7182090" y="3867841"/>
            <a:ext cx="32119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dirty="0"/>
              <a:t>Podcast #2: Humans</a:t>
            </a:r>
          </a:p>
        </p:txBody>
      </p:sp>
      <p:pic>
        <p:nvPicPr>
          <p:cNvPr id="43" name="Graphic 42" descr="Voice">
            <a:extLst>
              <a:ext uri="{FF2B5EF4-FFF2-40B4-BE49-F238E27FC236}">
                <a16:creationId xmlns:a16="http://schemas.microsoft.com/office/drawing/2014/main" id="{45AEE779-487B-B6D7-6A68-016CA719E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8951" y="4621457"/>
            <a:ext cx="914400" cy="9144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933C3F-E4B6-1DE5-BF73-482BCA548F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03340" y="4303209"/>
            <a:ext cx="128069" cy="50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186A29-9CC6-50C9-AD9E-3639C8A81FCA}"/>
              </a:ext>
            </a:extLst>
          </p:cNvPr>
          <p:cNvSpPr txBox="1"/>
          <p:nvPr/>
        </p:nvSpPr>
        <p:spPr>
          <a:xfrm>
            <a:off x="2013995" y="5263323"/>
            <a:ext cx="17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Voice biometrics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670C8-28D2-182F-AB09-EAD679F9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DK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189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59675BE-E452-7211-AB63-A9D1A17A304C}"/>
              </a:ext>
            </a:extLst>
          </p:cNvPr>
          <p:cNvSpPr txBox="1">
            <a:spLocks/>
          </p:cNvSpPr>
          <p:nvPr/>
        </p:nvSpPr>
        <p:spPr>
          <a:xfrm>
            <a:off x="701458" y="2555309"/>
            <a:ext cx="9160702" cy="10146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DK" sz="3200" dirty="0" err="1"/>
              <a:t>Retrival</a:t>
            </a:r>
            <a:r>
              <a:rPr lang="en-DK" sz="3200" dirty="0"/>
              <a:t> Augmented Generation(RAG)</a:t>
            </a:r>
            <a:br>
              <a:rPr lang="en-DK" sz="3200" dirty="0"/>
            </a:br>
            <a:r>
              <a:rPr lang="en-DK" sz="2400" dirty="0"/>
              <a:t>With data streamed into Vector DB for updated searches</a:t>
            </a:r>
            <a:br>
              <a:rPr lang="en-DK" sz="2400" dirty="0"/>
            </a:br>
            <a:endParaRPr lang="en-DK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K" sz="3200" dirty="0"/>
              <a:t>LLM models</a:t>
            </a:r>
            <a:br>
              <a:rPr lang="en-DK" sz="3200" dirty="0"/>
            </a:br>
            <a:r>
              <a:rPr lang="en-DK" sz="2400" dirty="0"/>
              <a:t>BGE</a:t>
            </a:r>
            <a:br>
              <a:rPr lang="en-DK" sz="2400" dirty="0"/>
            </a:br>
            <a:endParaRPr lang="en-DK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K" sz="3200" dirty="0"/>
              <a:t>SQL AI Analysis</a:t>
            </a:r>
            <a:br>
              <a:rPr lang="en-DK" sz="3200" dirty="0"/>
            </a:br>
            <a:r>
              <a:rPr lang="en-DK" sz="2400" dirty="0"/>
              <a:t>Sentiment, Extraction, Classification, Summarize</a:t>
            </a:r>
            <a:endParaRPr lang="en-DK" sz="3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9C0FF3-6180-F3A9-90A0-8F6DB89A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22" y="416099"/>
            <a:ext cx="3046956" cy="159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349</Words>
  <Application>Microsoft Office PowerPoint</Application>
  <PresentationFormat>Widescreen</PresentationFormat>
  <Paragraphs>59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Cascadia Code</vt:lpstr>
      <vt:lpstr>Office Theme</vt:lpstr>
      <vt:lpstr>Tell me more!</vt:lpstr>
      <vt:lpstr>How does it work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 me more!</dc:title>
  <dc:creator>Isaack Rasmussen</dc:creator>
  <cp:lastModifiedBy>Isaack Rasmussen</cp:lastModifiedBy>
  <cp:revision>8</cp:revision>
  <dcterms:created xsi:type="dcterms:W3CDTF">2024-05-06T19:39:53Z</dcterms:created>
  <dcterms:modified xsi:type="dcterms:W3CDTF">2024-05-07T14:31:34Z</dcterms:modified>
</cp:coreProperties>
</file>