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2" d="100"/>
          <a:sy n="242" d="100"/>
        </p:scale>
        <p:origin x="5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15F8-FE68-5761-8D30-0210E026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76D2A-8CFB-1C89-BA6B-941627BF8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7308-7D2A-B170-4A1E-FE81C7FE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19A7-4619-5BF3-7575-8CDE0A67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D490-C980-7339-6EA3-0F3FC651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80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286F-4C70-7398-530F-2F6F8EED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B081-0A66-320A-CE1B-A2A701F42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878F-F6CC-8208-7083-AC5F36E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7C88-717A-1BAB-2385-E9D9D882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32F8-8F04-8131-7976-2CA9052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72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6517D-FC54-7729-B2B1-543818C6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2FA8D-1115-67F7-F9DA-743A7F63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7516-12E9-B906-8F5E-02959DCF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2F68-4733-834B-320A-CDA5A91A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8DBF-12A7-D039-7FA2-026FB13E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28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0A2A-D64F-ABDF-63E0-BD9F4D8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1F3B-EED3-4462-78B4-31EFAE17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B3A5-97D9-A3D6-D5BC-20E51DB9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52F4-4D7F-F04F-C343-CF21C18A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8667-CF98-AE5E-5AB6-DE40480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1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7B74-E96A-CF99-F329-7C5AF8FF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9E4BD-C100-E415-779D-7F8B137DD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D893-18AB-339A-8020-D434BECD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F55DE-2C2F-2E88-6723-584CFDDD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DACF-1089-AFFB-3F20-FEE7B8EA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386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06A0-933D-7F06-55D5-A90A14E0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6626-E35E-B5D7-81A2-5199B5DA4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A566-59B8-2C69-E9EA-40D37AAB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F73E-A81C-5E21-2AE2-EB346A5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E120B-F239-0FFC-9D8E-E701959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7AD98-6931-6797-96C1-D6972DD2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24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8C3E-CA49-0E35-D6E4-C00CAD7C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0B17-C402-1538-1C47-47A4382B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4FA1-1FC7-42EE-8FF4-3607739E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3601B-1795-B3F1-60AB-A80179431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6A0C6-805A-7F62-501A-A3FA67E46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1114D-021F-6EDC-ED64-8FDE2CA5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D9EA0-73AE-9528-5905-E009CB60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07B7C-57B8-A7C9-0D7C-8B060A66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590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8471-8228-4E84-1F2B-2A252093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07013-C6AA-96A9-8A6F-45C8132A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7833-3E47-D3EF-60F7-FD2368BB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37FDD-A63D-E221-7941-B6959DF6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732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B92F1-CB8D-8C0D-5794-5A5D1243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FED60-A0F6-D83D-436A-69DCE91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03AC-6F04-DA4E-A03C-31AF6B4C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479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A59-30B0-1602-F041-AFC50F0E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DBB-8DB5-1E44-9DCC-9CB18440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D328-7125-651C-BB6A-B1583378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3C5B7-275E-4C74-7C8E-B4548B00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3977D-A878-BE2A-F7F1-D59D578E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B752-8D9B-389D-2A73-DB2E2A29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51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AE64-01ED-D73A-46E5-CC2228C3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5BAE6-E843-3495-F878-674DB6DB5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586E9-C3E4-4856-E7DC-038946D6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6B62-C9D3-240D-948D-69BB4ADF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72D7-692D-4327-7E8F-78EC56AE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EFA9-BF80-D666-1E7E-F673C1A1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74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BD7C3-D489-3B5A-AAAA-E0671B64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2C99-BAF5-87A3-315C-2710DC78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F0FE-E193-8D1F-DE16-4A46B1D10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FEA8-03D6-4A2F-9040-13D57C50554D}" type="datetimeFigureOut">
              <a:rPr lang="en-DK" smtClean="0"/>
              <a:t>30/07/2024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C515-6C9E-DA6C-69DA-1A074140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9D91-2826-7417-9BE3-B9F582872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D10F-028D-4B05-BDB9-4889266AE3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83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341D-4263-C664-7237-EE86860A4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34000" cy="1618101"/>
          </a:xfrm>
        </p:spPr>
        <p:txBody>
          <a:bodyPr/>
          <a:lstStyle/>
          <a:p>
            <a:r>
              <a:rPr lang="en-GB" dirty="0"/>
              <a:t>AI-Factor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D2B9-E52A-F313-2C0D-DA5F8C8CA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89487"/>
            <a:ext cx="5334000" cy="1509548"/>
          </a:xfrm>
        </p:spPr>
        <p:txBody>
          <a:bodyPr/>
          <a:lstStyle/>
          <a:p>
            <a:r>
              <a:rPr lang="en-GB" dirty="0"/>
              <a:t>Be a  star tonight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7CC6A-B96D-DAE6-D559-56126D0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96C2-BB3E-5DD1-FC6F-E0EF4552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judges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F945-7B87-0C16-36D2-9BCFE1D7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Julie: </a:t>
            </a:r>
            <a:r>
              <a:rPr lang="en-GB" dirty="0"/>
              <a:t>The impatient type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System</a:t>
            </a:r>
            <a:r>
              <a:rPr lang="en-GB" sz="2000" dirty="0">
                <a:latin typeface="Consolas" panose="020B0609020204030204" pitchFamily="49" charset="0"/>
              </a:rPr>
              <a:t>: </a:t>
            </a:r>
            <a:r>
              <a:rPr lang="en-GB" sz="2000" i="1" dirty="0">
                <a:latin typeface="Consolas" panose="020B0609020204030204" pitchFamily="49" charset="0"/>
              </a:rPr>
              <a:t>“You are an impatient judge in a music competition. You comment the performance of the artist playing with one short sentence.”</a:t>
            </a:r>
          </a:p>
          <a:p>
            <a:endParaRPr lang="en-GB" i="1" dirty="0"/>
          </a:p>
          <a:p>
            <a:r>
              <a:rPr lang="en-GB" b="1" dirty="0"/>
              <a:t>Andrew: </a:t>
            </a:r>
            <a:r>
              <a:rPr lang="en-GB" dirty="0"/>
              <a:t>The helpful type</a:t>
            </a:r>
            <a:br>
              <a:rPr lang="en-GB" dirty="0"/>
            </a:br>
            <a:br>
              <a:rPr lang="en-GB" dirty="0"/>
            </a:b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System</a:t>
            </a:r>
            <a:r>
              <a:rPr lang="en-GB" sz="2200" dirty="0">
                <a:latin typeface="Consolas" panose="020B0609020204030204" pitchFamily="49" charset="0"/>
              </a:rPr>
              <a:t>: </a:t>
            </a:r>
            <a:r>
              <a:rPr lang="en-GB" sz="2200" i="1" dirty="0">
                <a:latin typeface="Consolas" panose="020B0609020204030204" pitchFamily="49" charset="0"/>
              </a:rPr>
              <a:t>“You are a very helpful judge in a music competition. You give suggestions to the artist playing for how to improve with one short sentence.”</a:t>
            </a:r>
            <a:endParaRPr lang="en-DK" sz="22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1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1A08-9747-A586-DC52-68EF7AC7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67A0-0738-2F1E-3764-7431F5C5447E}"/>
              </a:ext>
            </a:extLst>
          </p:cNvPr>
          <p:cNvSpPr txBox="1"/>
          <p:nvPr/>
        </p:nvSpPr>
        <p:spPr>
          <a:xfrm>
            <a:off x="2699843" y="2014045"/>
            <a:ext cx="375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Stream from camera</a:t>
            </a:r>
          </a:p>
          <a:p>
            <a:r>
              <a:rPr lang="en-GB" dirty="0"/>
              <a:t>- Create </a:t>
            </a:r>
            <a:r>
              <a:rPr lang="en-GB" dirty="0" err="1"/>
              <a:t>ThetaEdge</a:t>
            </a:r>
            <a:r>
              <a:rPr lang="en-GB" dirty="0"/>
              <a:t> Cloud livestream</a:t>
            </a:r>
            <a:br>
              <a:rPr lang="en-GB" dirty="0"/>
            </a:br>
            <a:r>
              <a:rPr lang="en-GB" dirty="0"/>
              <a:t>- Create connection to Processor</a:t>
            </a:r>
            <a:endParaRPr lang="en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E4141D-988C-2399-9E74-F47BDC3D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432"/>
            <a:ext cx="1465078" cy="29008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2981F2-2B12-6BC7-C1A0-82077157692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69224" y="2475710"/>
            <a:ext cx="630619" cy="10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CD5675-EA3A-1EAD-C63C-6244DF3D396A}"/>
              </a:ext>
            </a:extLst>
          </p:cNvPr>
          <p:cNvSpPr/>
          <p:nvPr/>
        </p:nvSpPr>
        <p:spPr>
          <a:xfrm>
            <a:off x="2816777" y="3464474"/>
            <a:ext cx="3304762" cy="19076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AI-Factor Processor</a:t>
            </a:r>
            <a:br>
              <a:rPr lang="en-GB" dirty="0"/>
            </a:br>
            <a:r>
              <a:rPr lang="en-GB" sz="1200" dirty="0"/>
              <a:t>- Object detection</a:t>
            </a:r>
            <a:br>
              <a:rPr lang="en-GB" sz="1200" dirty="0"/>
            </a:br>
            <a:r>
              <a:rPr lang="en-GB" sz="1200" dirty="0"/>
              <a:t>- AI Prompts</a:t>
            </a:r>
            <a:br>
              <a:rPr lang="en-GB" sz="1200" dirty="0"/>
            </a:br>
            <a:r>
              <a:rPr lang="en-GB" sz="1200" dirty="0"/>
              <a:t>- Speech synthesizer</a:t>
            </a:r>
            <a:br>
              <a:rPr lang="en-GB" sz="1200" dirty="0"/>
            </a:br>
            <a:r>
              <a:rPr lang="en-GB" sz="1200" dirty="0"/>
              <a:t>- Docker based</a:t>
            </a:r>
            <a:endParaRPr lang="en-DK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AE1506-CD4F-D695-9366-B133DDE68C9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469158" y="2937375"/>
            <a:ext cx="106783" cy="52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Cloud Computing with solid fill">
            <a:extLst>
              <a:ext uri="{FF2B5EF4-FFF2-40B4-BE49-F238E27FC236}">
                <a16:creationId xmlns:a16="http://schemas.microsoft.com/office/drawing/2014/main" id="{33FDC954-FC04-39DC-E989-41763FEDB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6333" y="349123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067A91-C871-C90B-E938-FF6E7C8776E7}"/>
              </a:ext>
            </a:extLst>
          </p:cNvPr>
          <p:cNvSpPr txBox="1"/>
          <p:nvPr/>
        </p:nvSpPr>
        <p:spPr>
          <a:xfrm>
            <a:off x="8941018" y="1517432"/>
            <a:ext cx="203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Theta </a:t>
            </a:r>
            <a:r>
              <a:rPr lang="en-GB" b="1" dirty="0" err="1"/>
              <a:t>EdgeCloud</a:t>
            </a:r>
            <a:br>
              <a:rPr lang="en-GB" b="1" dirty="0"/>
            </a:br>
            <a:r>
              <a:rPr lang="en-GB" dirty="0"/>
              <a:t>- Live broadcasting</a:t>
            </a:r>
            <a:endParaRPr lang="en-DK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E22C2BB-B59A-4A46-6781-F40F6BAEF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146" y="1517432"/>
            <a:ext cx="1047412" cy="10474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26ECC1-EF4F-470A-823E-4D1E7CEC0C68}"/>
              </a:ext>
            </a:extLst>
          </p:cNvPr>
          <p:cNvSpPr txBox="1"/>
          <p:nvPr/>
        </p:nvSpPr>
        <p:spPr>
          <a:xfrm>
            <a:off x="9028370" y="3521511"/>
            <a:ext cx="2383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AI-Factor app</a:t>
            </a:r>
            <a:br>
              <a:rPr lang="en-GB" b="1" dirty="0"/>
            </a:br>
            <a:r>
              <a:rPr lang="en-GB" b="1" dirty="0"/>
              <a:t>- </a:t>
            </a:r>
            <a:r>
              <a:rPr lang="en-GB" dirty="0"/>
              <a:t>Live streaming to users on all browsers and smart devices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D64261-42D5-139D-A2A8-8B34E94F8EF6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6121539" y="2041138"/>
            <a:ext cx="1869607" cy="237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DDE62-9B8D-9E77-160A-547B99F15572}"/>
              </a:ext>
            </a:extLst>
          </p:cNvPr>
          <p:cNvCxnSpPr>
            <a:cxnSpLocks/>
          </p:cNvCxnSpPr>
          <p:nvPr/>
        </p:nvCxnSpPr>
        <p:spPr>
          <a:xfrm>
            <a:off x="8519452" y="2604346"/>
            <a:ext cx="0" cy="8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B73-5A80-C2E8-1220-268F25CC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8AB1-BDE2-7FA1-4789-7CC07374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Theta </a:t>
            </a:r>
            <a:r>
              <a:rPr lang="en-GB" dirty="0" err="1"/>
              <a:t>EdgeCloud</a:t>
            </a:r>
            <a:r>
              <a:rPr lang="en-GB" dirty="0"/>
              <a:t> video</a:t>
            </a:r>
          </a:p>
          <a:p>
            <a:r>
              <a:rPr lang="en-GB" dirty="0"/>
              <a:t>.NET Core</a:t>
            </a:r>
          </a:p>
          <a:p>
            <a:r>
              <a:rPr lang="en-GB" dirty="0"/>
              <a:t>Docker container</a:t>
            </a:r>
          </a:p>
          <a:p>
            <a:r>
              <a:rPr lang="en-GB" dirty="0"/>
              <a:t>Azure Neural Speech Synthesizer</a:t>
            </a:r>
          </a:p>
          <a:p>
            <a:r>
              <a:rPr lang="en-GB" dirty="0"/>
              <a:t>React.JS</a:t>
            </a:r>
          </a:p>
          <a:p>
            <a:r>
              <a:rPr lang="en-GB" dirty="0"/>
              <a:t>FFMPEG</a:t>
            </a:r>
          </a:p>
          <a:p>
            <a:r>
              <a:rPr lang="en-GB" dirty="0"/>
              <a:t>Microsoft Resnet-152 object detection</a:t>
            </a:r>
          </a:p>
          <a:p>
            <a:r>
              <a:rPr lang="en-GB" dirty="0"/>
              <a:t>Meta LLAMA 3.1 8b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2828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A531-8B4A-8F4B-7777-D73ABFE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AI-Factor </a:t>
            </a:r>
            <a:r>
              <a:rPr lang="en-GB" dirty="0" err="1"/>
              <a:t>wishlist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D5A6-FDEF-1808-2B12-344386C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Realtime audio processing (</a:t>
            </a:r>
            <a:r>
              <a:rPr lang="en-GB" i="1" dirty="0"/>
              <a:t>Currently only video frame</a:t>
            </a:r>
            <a:r>
              <a:rPr lang="en-GB" dirty="0"/>
              <a:t>)</a:t>
            </a:r>
          </a:p>
          <a:p>
            <a:r>
              <a:rPr lang="en-GB" dirty="0"/>
              <a:t>AI Audio Stem-splitting</a:t>
            </a:r>
          </a:p>
          <a:p>
            <a:pPr lvl="1"/>
            <a:r>
              <a:rPr lang="en-GB" dirty="0"/>
              <a:t>Split audio into different instruments and vocal</a:t>
            </a:r>
          </a:p>
          <a:p>
            <a:r>
              <a:rPr lang="en-GB" dirty="0"/>
              <a:t>Optimize AI prompt latency</a:t>
            </a:r>
          </a:p>
          <a:p>
            <a:r>
              <a:rPr lang="en-GB" dirty="0"/>
              <a:t>Emotion into speech synthesis</a:t>
            </a:r>
          </a:p>
          <a:p>
            <a:endParaRPr lang="en-GB" dirty="0"/>
          </a:p>
          <a:p>
            <a:pPr marL="0" indent="0" algn="r">
              <a:buNone/>
            </a:pPr>
            <a:br>
              <a:rPr lang="en-GB" i="1" dirty="0"/>
            </a:br>
            <a:br>
              <a:rPr lang="en-GB" i="1" dirty="0"/>
            </a:br>
            <a:r>
              <a:rPr lang="en-GB" sz="1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 better get to it!</a:t>
            </a:r>
            <a:endParaRPr lang="en-DK" sz="1800" i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3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AI-Factor</vt:lpstr>
      <vt:lpstr>Two judges</vt:lpstr>
      <vt:lpstr>How does it work</vt:lpstr>
      <vt:lpstr>Technologies used</vt:lpstr>
      <vt:lpstr>AI-Factor wishlist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Isaack Rasmussen</dc:creator>
  <cp:lastModifiedBy>Isaack Rasmussen</cp:lastModifiedBy>
  <cp:revision>6</cp:revision>
  <dcterms:created xsi:type="dcterms:W3CDTF">2024-07-30T16:42:26Z</dcterms:created>
  <dcterms:modified xsi:type="dcterms:W3CDTF">2024-07-30T18:46:44Z</dcterms:modified>
</cp:coreProperties>
</file>